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480" r:id="rId3"/>
    <p:sldId id="482" r:id="rId4"/>
    <p:sldId id="425" r:id="rId5"/>
    <p:sldId id="406" r:id="rId6"/>
    <p:sldId id="407" r:id="rId7"/>
    <p:sldId id="433" r:id="rId8"/>
    <p:sldId id="434" r:id="rId9"/>
    <p:sldId id="422" r:id="rId10"/>
    <p:sldId id="417" r:id="rId11"/>
    <p:sldId id="429" r:id="rId12"/>
    <p:sldId id="430" r:id="rId13"/>
    <p:sldId id="432" r:id="rId14"/>
    <p:sldId id="400" r:id="rId15"/>
    <p:sldId id="416" r:id="rId16"/>
    <p:sldId id="402" r:id="rId17"/>
    <p:sldId id="403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07-Oct-21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897E4-813D-408C-8D61-B2CC9146C6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2" y="2361409"/>
            <a:ext cx="6534404" cy="41845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07779" y="478657"/>
            <a:ext cx="706727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en-US" sz="6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6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6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4D90B-D064-491F-B0FE-C9B09E693F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88447" y="110252"/>
            <a:ext cx="5907553" cy="6633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FD1F2-A6F6-49BA-B8C7-82B0EFFD0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80197" y="153386"/>
            <a:ext cx="6024347" cy="65943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38757B8-8DBE-4077-B6FD-E10AE3192D7C}"/>
              </a:ext>
            </a:extLst>
          </p:cNvPr>
          <p:cNvGrpSpPr/>
          <p:nvPr/>
        </p:nvGrpSpPr>
        <p:grpSpPr>
          <a:xfrm>
            <a:off x="58428" y="71438"/>
            <a:ext cx="12104543" cy="6757986"/>
            <a:chOff x="-10808" y="-145945"/>
            <a:chExt cx="9067800" cy="69353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871614-6ED1-4208-AC58-5A9D3BC61FE1}"/>
                </a:ext>
              </a:extLst>
            </p:cNvPr>
            <p:cNvSpPr/>
            <p:nvPr/>
          </p:nvSpPr>
          <p:spPr>
            <a:xfrm>
              <a:off x="-10808" y="-145945"/>
              <a:ext cx="9067800" cy="6935365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0382CE-4E74-4C5E-B179-5F07EA467EE4}"/>
                </a:ext>
              </a:extLst>
            </p:cNvPr>
            <p:cNvSpPr/>
            <p:nvPr/>
          </p:nvSpPr>
          <p:spPr>
            <a:xfrm>
              <a:off x="76200" y="-75890"/>
              <a:ext cx="8915400" cy="678149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3213815"/>
            <a:ext cx="4613564" cy="25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9" y="3144982"/>
            <a:ext cx="4528088" cy="25827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14185" y="1016283"/>
            <a:ext cx="9108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6349" y="1487374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ফ্রিজে সংরক্ষণ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26" y="633595"/>
            <a:ext cx="2501112" cy="27535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86082" y="5727692"/>
            <a:ext cx="1186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56738" y="5536345"/>
            <a:ext cx="814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295192-FFC1-4CFD-9C93-0AF9222B9F45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05CBC6-BD69-43E1-9236-C4E5ED7F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423909-906B-494C-A2F7-B8D6853C0A41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4AFAEAB-1B70-468A-9CA6-2E2EB70BC3BB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0A32AA-C258-4A49-9D37-9FBE80E364EF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5E3DE0-E87B-4061-97FA-D5FE7402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95F56D-9CBA-4B54-B401-0C45BC69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DBF518-5A11-4A48-87FD-E55B75FB1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1" y="750796"/>
            <a:ext cx="5001215" cy="4736704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96" y="730918"/>
            <a:ext cx="5015154" cy="4736704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838884" y="5733456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3736" y="5733456"/>
            <a:ext cx="4312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দিয়ে মাছ সংরক্ষণ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57119" y="5727691"/>
            <a:ext cx="4264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 দিয়ে মাছ সংরক্ষণ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1EC926-95CE-421D-9716-22C2399E2CD4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5CEA09-4985-4A4B-A6C4-88EBEA09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494935-03A8-407B-8495-4D1FC8251DFB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996538-4CE2-4620-A9BF-2763B3169792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8F412B-378A-4CF3-A629-D48AEFCE5358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C76C8-4E99-47C5-95BC-E4B4712C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F0FD3B-5F06-4027-84B4-0801AE88F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33B2EE-5C17-4BAB-9305-43B2F65E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88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4" y="735496"/>
            <a:ext cx="4981370" cy="463133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35495"/>
            <a:ext cx="5191119" cy="463133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13620" y="5631602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945" y="5661507"/>
            <a:ext cx="5205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থেকে জ্যাম, জেলি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22384" y="5631603"/>
            <a:ext cx="2223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 তৈরি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7E5050-6B03-43E4-BA1C-B3381DB5F7BF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5F1C23-B688-4B2F-9A6C-7ACEBEE0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09567F-3B1F-48EA-9554-62C7AD50B922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1CC4CB-73D6-40FE-9052-00B027758ECA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2CF75F-B0E8-42E9-A984-50C85D1785FD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57A5D6-213D-426F-9E9A-0C842A17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361CAD-0192-4E3E-A168-92ED0259C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29E4B4-F413-4CD5-924A-7A2D8383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70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00271" y="2567893"/>
            <a:ext cx="2161309" cy="20041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গুরুত্ব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9523" y="493370"/>
            <a:ext cx="4562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2002581"/>
            <a:ext cx="2161309" cy="20041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344821"/>
            <a:ext cx="2161309" cy="20041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687511"/>
            <a:ext cx="2161309" cy="2004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পরিবহন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311" y="4483124"/>
            <a:ext cx="2161309" cy="20041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দেয়না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237120"/>
            <a:ext cx="2161309" cy="2004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ফল সংরক্ষণ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78129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10048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30211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74574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41148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FB0E2-9767-4549-9179-1416CFD16185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434ABA-6EB5-46F0-88A0-723C7E9A0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39EC69-044D-4754-99AB-95AB9DE7E785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447F2D8-A9A2-4157-9E2A-A6BB6782783D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4DCE484-EA2C-46D6-A02C-7FCE0955A98D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E13C95D-66F3-48C8-B365-8D0A1EE7E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07A62C-79C0-418D-B26C-10E3FB2D3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F725BE4-13A1-4C4E-AD9E-E2D752E3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24" y="483833"/>
            <a:ext cx="2019048" cy="13333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16717" y="5465891"/>
            <a:ext cx="964175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 সম্পর্কে দুইটি করে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86" y="1767025"/>
            <a:ext cx="691341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92C546-B418-4822-B6D5-BACE4A1424D0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39136E-35CB-48E4-ACCE-94FCC9FAD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534F42B-CD1D-4329-8DBE-E5C694F9CFCF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5B922E-294F-4F6E-975B-0B35D63D231E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0EF6B9-4DCC-4B27-AD27-A851B36B9FC6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3E7F3D-7289-4EF9-A202-119BD6D1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300A49-8459-442A-B96C-4DFF175F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5552DE-20C4-470D-8A46-C4F2390AB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D47D4DC-3B87-4691-A499-6F6FBFD524A3}"/>
              </a:ext>
            </a:extLst>
          </p:cNvPr>
          <p:cNvSpPr txBox="1"/>
          <p:nvPr/>
        </p:nvSpPr>
        <p:spPr>
          <a:xfrm>
            <a:off x="4624257" y="537089"/>
            <a:ext cx="2929812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44" y="591814"/>
            <a:ext cx="4576285" cy="595912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03064F-A839-4ADE-B58E-0B6CF6CACFBA}"/>
              </a:ext>
            </a:extLst>
          </p:cNvPr>
          <p:cNvGrpSpPr/>
          <p:nvPr/>
        </p:nvGrpSpPr>
        <p:grpSpPr>
          <a:xfrm>
            <a:off x="58057" y="117691"/>
            <a:ext cx="12090401" cy="6660795"/>
            <a:chOff x="96253" y="112295"/>
            <a:chExt cx="11983452" cy="6641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227CD9-168E-4B62-9988-3CFBD24C5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679D24-CE83-4D38-9488-127EC10F6103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7A6340-22A3-4024-BDF8-74E9FED946B2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B4F45E-E7BF-4609-AE20-BB2700CD8FCF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406624-A851-477C-A82D-D167F5FD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B0FC7C-9D03-4486-9B1C-57D225814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2B312F-C42F-4E41-A1E0-2A9FA510B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62561D-93D3-4DA0-9253-40A628117B32}"/>
              </a:ext>
            </a:extLst>
          </p:cNvPr>
          <p:cNvSpPr txBox="1"/>
          <p:nvPr/>
        </p:nvSpPr>
        <p:spPr>
          <a:xfrm>
            <a:off x="1340856" y="1150500"/>
            <a:ext cx="4376511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29A4C-AC29-4676-B060-3BFFE8DC0FD5}"/>
              </a:ext>
            </a:extLst>
          </p:cNvPr>
          <p:cNvSpPr txBox="1"/>
          <p:nvPr/>
        </p:nvSpPr>
        <p:spPr>
          <a:xfrm>
            <a:off x="1224845" y="3327293"/>
            <a:ext cx="4426859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43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16861" y="3153235"/>
            <a:ext cx="11304698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 যায় এমন ২ টি শস্যের নাম লিখ।</a:t>
            </a:r>
          </a:p>
          <a:p>
            <a:pPr marL="742950" indent="-742950">
              <a:buAutoNum type="arabicPeriod"/>
            </a:pP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 সংরক্ষণের ২ টি প্রয়োজনীয়তা লিখ।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1D5D7A-22F3-4B2B-8559-ECD2BE0E8EAC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550960-F317-4D49-AD57-A62715EE6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7DA961-E0FD-4006-B40D-08E569DBAD86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15E7D3-5EF8-453C-ACA7-63DAA8EA048F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4F6B47-9707-4F16-BD8A-E56C6E6E8025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738A6F-5F21-4DC5-BF22-E0E7461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D5CED0-D21D-49B7-BE23-348531CA3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82A581-BBEF-4790-B956-E2ED2A9A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AB69DCC-7DD1-4A90-AF99-400818579623}"/>
              </a:ext>
            </a:extLst>
          </p:cNvPr>
          <p:cNvSpPr txBox="1"/>
          <p:nvPr/>
        </p:nvSpPr>
        <p:spPr>
          <a:xfrm>
            <a:off x="3809247" y="945822"/>
            <a:ext cx="4241447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98958" y="3994416"/>
            <a:ext cx="8476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কাঁচা আম কীভাবে সংরক্ষণ করা যায় তার উপায় বর্ণনা কর?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EDFE3F-D237-451D-AD6D-59EFB16B46C9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823BA1-FB83-472F-AA50-223AFA029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7B2818-1FBA-4AB4-8782-EA32F9486809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E607AF-E29F-42B8-A129-5C55CCFC6F65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4632DD-01BB-4A34-B81C-34CFAD19C618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2B0DFB-B937-4397-BD06-127E2871A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3B5A16-DD79-4D1C-A7CA-54DC8AECF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AB32EF-1E5D-4F6C-8BFC-2D4B791A5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7BF388-84FC-4C39-B9D8-17D6B586B861}"/>
              </a:ext>
            </a:extLst>
          </p:cNvPr>
          <p:cNvGrpSpPr/>
          <p:nvPr/>
        </p:nvGrpSpPr>
        <p:grpSpPr>
          <a:xfrm>
            <a:off x="695739" y="909333"/>
            <a:ext cx="10703109" cy="2035735"/>
            <a:chOff x="-3835775" y="183425"/>
            <a:chExt cx="5801053" cy="2035735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D085899-0D40-4B68-8450-4826900B8C68}"/>
                </a:ext>
              </a:extLst>
            </p:cNvPr>
            <p:cNvSpPr/>
            <p:nvPr/>
          </p:nvSpPr>
          <p:spPr>
            <a:xfrm>
              <a:off x="286604" y="183425"/>
              <a:ext cx="167867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6D2E2-2CB9-4CC7-B29B-BA81BCE6906B}"/>
                </a:ext>
              </a:extLst>
            </p:cNvPr>
            <p:cNvSpPr/>
            <p:nvPr/>
          </p:nvSpPr>
          <p:spPr>
            <a:xfrm>
              <a:off x="668741" y="1097825"/>
              <a:ext cx="914400" cy="9144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159D675-59AE-4F4D-B1F7-80F82ADCBDB8}"/>
                </a:ext>
              </a:extLst>
            </p:cNvPr>
            <p:cNvSpPr/>
            <p:nvPr/>
          </p:nvSpPr>
          <p:spPr>
            <a:xfrm>
              <a:off x="-3835775" y="390360"/>
              <a:ext cx="167867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5C4AC9-38F9-43F3-94FF-07921E07BADA}"/>
                </a:ext>
              </a:extLst>
            </p:cNvPr>
            <p:cNvSpPr/>
            <p:nvPr/>
          </p:nvSpPr>
          <p:spPr>
            <a:xfrm>
              <a:off x="-3453638" y="1304760"/>
              <a:ext cx="914400" cy="9144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1FDA0F1-10E0-4830-B014-C25D5994F38C}"/>
              </a:ext>
            </a:extLst>
          </p:cNvPr>
          <p:cNvSpPr/>
          <p:nvPr/>
        </p:nvSpPr>
        <p:spPr>
          <a:xfrm>
            <a:off x="4014876" y="365994"/>
            <a:ext cx="4064834" cy="1914939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41" y="1146245"/>
            <a:ext cx="9846453" cy="5366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9F97AE-A52D-499F-8BF1-4DE730F2197C}"/>
              </a:ext>
            </a:extLst>
          </p:cNvPr>
          <p:cNvSpPr txBox="1"/>
          <p:nvPr/>
        </p:nvSpPr>
        <p:spPr>
          <a:xfrm>
            <a:off x="2225314" y="2671754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15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7E4C8C-C47D-487A-99DE-E7E3F426D467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-10808" y="-145945"/>
            <a:chExt cx="9067800" cy="69353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380C0D-EF55-4BDC-98E4-C52CC1E976E1}"/>
                </a:ext>
              </a:extLst>
            </p:cNvPr>
            <p:cNvSpPr/>
            <p:nvPr/>
          </p:nvSpPr>
          <p:spPr>
            <a:xfrm>
              <a:off x="-10808" y="-145945"/>
              <a:ext cx="9067800" cy="6935365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5DF867-C2EB-4FED-BA86-9E58929FB4C4}"/>
                </a:ext>
              </a:extLst>
            </p:cNvPr>
            <p:cNvSpPr/>
            <p:nvPr/>
          </p:nvSpPr>
          <p:spPr>
            <a:xfrm>
              <a:off x="76200" y="-75890"/>
              <a:ext cx="8915400" cy="678149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pic>
        <p:nvPicPr>
          <p:cNvPr id="18" name="Picture 17" descr="Brief-modern-rustic-curtain-font-b-window-b-font-font-b-screen-b-font-font-b.jpg">
            <a:extLst>
              <a:ext uri="{FF2B5EF4-FFF2-40B4-BE49-F238E27FC236}">
                <a16:creationId xmlns:a16="http://schemas.microsoft.com/office/drawing/2014/main" id="{E2E5AF0E-EE21-4265-82AF-2CBDF2D70A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3" r="58889" b="4444"/>
          <a:stretch>
            <a:fillRect/>
          </a:stretch>
        </p:blipFill>
        <p:spPr>
          <a:xfrm>
            <a:off x="217402" y="132927"/>
            <a:ext cx="5878597" cy="6599400"/>
          </a:xfrm>
          <a:prstGeom prst="rect">
            <a:avLst/>
          </a:prstGeom>
        </p:spPr>
      </p:pic>
      <p:pic>
        <p:nvPicPr>
          <p:cNvPr id="19" name="Picture 18" descr="Brief-modern-rustic-curtain-font-b-window-b-font-font-b-screen-b-font-font-b.jpg">
            <a:extLst>
              <a:ext uri="{FF2B5EF4-FFF2-40B4-BE49-F238E27FC236}">
                <a16:creationId xmlns:a16="http://schemas.microsoft.com/office/drawing/2014/main" id="{808D69E1-81BE-4C83-AC95-1FFC5D35C4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3" r="58889" b="4444"/>
          <a:stretch>
            <a:fillRect/>
          </a:stretch>
        </p:blipFill>
        <p:spPr>
          <a:xfrm>
            <a:off x="6095999" y="58056"/>
            <a:ext cx="5921933" cy="65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07AA019-2604-4DEB-914E-C2AE8589D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59" y="1585237"/>
            <a:ext cx="3647317" cy="3816575"/>
          </a:xfrm>
          <a:prstGeom prst="rect">
            <a:avLst/>
          </a:prstGeom>
        </p:spPr>
      </p:pic>
      <p:sp>
        <p:nvSpPr>
          <p:cNvPr id="16" name="Horizontal Scroll 2">
            <a:extLst>
              <a:ext uri="{FF2B5EF4-FFF2-40B4-BE49-F238E27FC236}">
                <a16:creationId xmlns:a16="http://schemas.microsoft.com/office/drawing/2014/main" id="{967F6036-F9CC-4E37-AACF-1DA6036FF3B8}"/>
              </a:ext>
            </a:extLst>
          </p:cNvPr>
          <p:cNvSpPr/>
          <p:nvPr/>
        </p:nvSpPr>
        <p:spPr>
          <a:xfrm>
            <a:off x="957263" y="1585238"/>
            <a:ext cx="6537892" cy="4544100"/>
          </a:xfrm>
          <a:prstGeom prst="horizontalScroll">
            <a:avLst>
              <a:gd name="adj" fmla="val 6825"/>
            </a:avLst>
          </a:prstGeom>
          <a:solidFill>
            <a:srgbClr val="C7ECFD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ছয়ফুল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ইউছুফ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ফেঞ্চুগঞ্জ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৭১৬৩৮৭৫৫০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razzak1bd@gmail.com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8206F4-5A78-4CFB-A9B6-308621A970C5}"/>
              </a:ext>
            </a:extLst>
          </p:cNvPr>
          <p:cNvSpPr txBox="1"/>
          <p:nvPr/>
        </p:nvSpPr>
        <p:spPr>
          <a:xfrm>
            <a:off x="3800475" y="501791"/>
            <a:ext cx="400434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ECCCD8-1E2D-412F-B2EA-EE070618A144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E5C0239-D687-4E4E-B3D3-C011715B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C6A2D0-0256-4090-8F26-E881EEB641ED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4747DA-F2E5-4FDB-8E96-F46624CD44E3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D4E1FE7-4EB2-4E4F-9DDA-3F8FAEDDDA36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157F81-BD03-48A9-93CA-7108B020D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2486A5-41C1-4DBA-ACAE-43FEE7A2E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2874F1F-4B98-4295-94D6-AD8A2E2A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3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C8B723-0230-41B7-BE27-9A8FE5D7F1FB}"/>
              </a:ext>
            </a:extLst>
          </p:cNvPr>
          <p:cNvGrpSpPr/>
          <p:nvPr/>
        </p:nvGrpSpPr>
        <p:grpSpPr>
          <a:xfrm>
            <a:off x="3486150" y="356800"/>
            <a:ext cx="4493381" cy="917738"/>
            <a:chOff x="3486150" y="413950"/>
            <a:chExt cx="4493381" cy="917738"/>
          </a:xfrm>
        </p:grpSpPr>
        <p:sp>
          <p:nvSpPr>
            <p:cNvPr id="3" name="Down Ribbon 2"/>
            <p:cNvSpPr/>
            <p:nvPr/>
          </p:nvSpPr>
          <p:spPr>
            <a:xfrm>
              <a:off x="3486150" y="413950"/>
              <a:ext cx="4493381" cy="917738"/>
            </a:xfrm>
            <a:prstGeom prst="ribbon">
              <a:avLst>
                <a:gd name="adj1" fmla="val 16667"/>
                <a:gd name="adj2" fmla="val 71802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40519" y="642596"/>
              <a:ext cx="2184642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53715" y="1582766"/>
            <a:ext cx="2414588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817" y="2632179"/>
            <a:ext cx="416674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" y="3672627"/>
            <a:ext cx="5695949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 6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(সুস্থ জীবনের জন্য খাদ্য)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1984" y="5754587"/>
            <a:ext cx="2875066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40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মিনিটি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4A25FC-AE90-482B-A8C9-C4D80B400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76642"/>
              </p:ext>
            </p:extLst>
          </p:nvPr>
        </p:nvGraphicFramePr>
        <p:xfrm>
          <a:off x="6532536" y="1522188"/>
          <a:ext cx="4207999" cy="503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Image" r:id="rId3" imgW="6018840" imgH="7161840" progId="Photoshop.Image.7">
                  <p:embed/>
                </p:oleObj>
              </mc:Choice>
              <mc:Fallback>
                <p:oleObj name="Image" r:id="rId3" imgW="6018840" imgH="7161840" progId="Photoshop.Image.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04A25FC-AE90-482B-A8C9-C4D80B400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2536" y="1522188"/>
                        <a:ext cx="4207999" cy="5038646"/>
                      </a:xfrm>
                      <a:prstGeom prst="rect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FA4B11C-216A-42EE-899F-AD02C18C6E91}"/>
              </a:ext>
            </a:extLst>
          </p:cNvPr>
          <p:cNvSpPr txBox="1"/>
          <p:nvPr/>
        </p:nvSpPr>
        <p:spPr>
          <a:xfrm>
            <a:off x="690682" y="4779508"/>
            <a:ext cx="5267206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খাদ্য সংরক্ষণ</a:t>
            </a:r>
            <a:endParaRPr lang="bn-BD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2142A2-A2F5-4D37-A3BF-629AB6D59883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96855F-BDC8-4A8A-AD32-DB8281D6F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A28CEC-BB25-4DF9-919D-BB9CAEB45E2F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CE36CF-1339-48DB-80CC-A05A67FE2C17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E26183-B7C1-4B82-87EE-AC37474416B1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92B541-74A8-4416-A048-11C5C6CEE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ABA9F15-E666-43EF-810A-AF3E6BF4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E5DB9E7-35CF-47BF-A5DD-2B3D4C05D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52" y="2225372"/>
            <a:ext cx="6288232" cy="4038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9136D3-4E51-4AA7-8962-D5E52E1C02D5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40C516-118B-41C6-BC41-9016F4E8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3DE5DD-6D58-4857-8AED-31A72BBA54CC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97A9D-A62F-4FEF-92F1-2AD2313C95D9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87F0DE-734F-458D-A1CF-9756D5134ED2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89A5D6-95E1-4DA6-BF3C-5545675D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62DE2F-8462-4736-974A-402A28B05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FB70773-5198-44C7-91E5-9B8B9F5AB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3D60173-2322-439D-A98B-6784DE0D00FB}"/>
              </a:ext>
            </a:extLst>
          </p:cNvPr>
          <p:cNvSpPr txBox="1"/>
          <p:nvPr/>
        </p:nvSpPr>
        <p:spPr>
          <a:xfrm>
            <a:off x="3848904" y="381059"/>
            <a:ext cx="4636784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681E33-7923-4033-8450-88927D970951}"/>
              </a:ext>
            </a:extLst>
          </p:cNvPr>
          <p:cNvSpPr txBox="1"/>
          <p:nvPr/>
        </p:nvSpPr>
        <p:spPr>
          <a:xfrm>
            <a:off x="1441221" y="594522"/>
            <a:ext cx="9591786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আপল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5299F5-4D5F-4F1F-8BDE-88B82BDFB9F3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7215E0-BF27-4524-BDF4-01166DEE9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561F4D-9818-4FE9-A74A-A1CB07F490FE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488955-A000-4D2D-961C-BBD29CDDFAE3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242F678-E9D5-40D4-9C2B-4ABCC115632A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13D2F-6929-4361-9671-68F23704A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4435A1-1506-47BC-872C-8AD697640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57C6C1-78E3-4E03-8392-6E2EDB17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42BB6A9-36D9-4705-8F3D-A184963E026A}"/>
              </a:ext>
            </a:extLst>
          </p:cNvPr>
          <p:cNvSpPr/>
          <p:nvPr/>
        </p:nvSpPr>
        <p:spPr>
          <a:xfrm>
            <a:off x="3244069" y="541257"/>
            <a:ext cx="6198510" cy="1412358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300" dirty="0" err="1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300" dirty="0" err="1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9F5D2E-BF2D-41CD-BC02-5E7723A921A5}"/>
              </a:ext>
            </a:extLst>
          </p:cNvPr>
          <p:cNvSpPr txBox="1"/>
          <p:nvPr/>
        </p:nvSpPr>
        <p:spPr>
          <a:xfrm>
            <a:off x="3244069" y="3334726"/>
            <a:ext cx="6198510" cy="156966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>
            <a:off x="1490545" y="2801816"/>
            <a:ext cx="8930243" cy="2647262"/>
          </a:xfrm>
          <a:prstGeom prst="round2DiagRect">
            <a:avLst/>
          </a:prstGeom>
          <a:solidFill>
            <a:schemeClr val="accent5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৮.২.১ বরফ দিয়ে, রিফ্রিজারেটরে, হিমাগারে বিভিন্ন প্রকার খাদ্যবস্তু রাখার সুবিধা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৮.২.২ খাদ্য সংরক্ষণের গুরুত্ব বর্ণনা করতে পারবে।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62127-23EA-46B2-B42D-69411D02D7E7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85D5C4-8403-4184-83FA-7C5BC671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800C41-1AA0-4745-8EB9-FE5FFFB415BF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D6CE7B-F8E8-4048-A76C-6875D129A7F3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63DB8A-ED87-4C6B-B892-D586F1E6BE7E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7FD398-D519-4D39-8ACB-79036F81C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98945E-3FCE-4B2C-B915-EBA722FB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2BD569-C17B-4F54-973E-8F907070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B3DB959-02F0-4F2A-B5A1-9FA1E8CC126B}"/>
              </a:ext>
            </a:extLst>
          </p:cNvPr>
          <p:cNvSpPr/>
          <p:nvPr/>
        </p:nvSpPr>
        <p:spPr>
          <a:xfrm>
            <a:off x="3785245" y="711425"/>
            <a:ext cx="4340844" cy="11562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7-Oct-21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9" y="2083070"/>
            <a:ext cx="3369517" cy="3479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502097" y="2083072"/>
            <a:ext cx="3035405" cy="3479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39" y="2083072"/>
            <a:ext cx="3514739" cy="3479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98" y="315571"/>
            <a:ext cx="1704838" cy="17048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78642" y="627791"/>
            <a:ext cx="831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শস্যগুলোকে কীভাবে সংরক্ষণ করা যা?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0950" y="690452"/>
            <a:ext cx="3464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</a:t>
            </a: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9575" y="5660771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 ও ধান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3503" y="5713763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3741" y="5718198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A766A6-1894-4CAA-A5EC-58A12844B3D1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B27073-0088-48BC-A31E-61A26F39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E915F6-AE0C-4EBB-A79D-52FD92514164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FD5EEDE-960E-451A-88FE-C3EC34608097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26B63B-D5AB-400A-92C1-298D15666FC4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2158AF-D01A-41ED-AD24-57E226D0D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784A7B-75E3-4600-B5D8-89277F4B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E979E50-FEDE-4A59-A438-C9F01A409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6" b="89936" l="3000" r="96700">
                        <a14:backgroundMark x1="8100" y1="46681" x2="8100" y2="4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2" y="2746657"/>
            <a:ext cx="4960621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89" y="2703361"/>
            <a:ext cx="4172351" cy="321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90084" y="597861"/>
            <a:ext cx="10211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4432" y="844061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4400" dirty="0">
                <a:ln>
                  <a:solidFill>
                    <a:schemeClr val="tx1"/>
                  </a:solidFill>
                </a:ln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ফ্রিজে সংরক্ষণ করা যায়।</a:t>
            </a:r>
            <a:endParaRPr lang="en-US" sz="4400" dirty="0">
              <a:ln>
                <a:solidFill>
                  <a:schemeClr val="tx1"/>
                </a:solidFill>
              </a:ln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4" y="495300"/>
            <a:ext cx="2501112" cy="27535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55199" y="5727692"/>
            <a:ext cx="848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1666" y="5536345"/>
            <a:ext cx="1104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মাংস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FB6BB7-788B-4D66-8211-4FDF6A0B7E6C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89A719-C9D8-4B73-8D9B-12ABB867D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5316C3-A9DB-4AF7-9B0E-E80735F3795E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4905A6-9E35-4CDF-9AFF-543D40ADE9E1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F2B99-CD51-4431-88AB-0A2AAC5700DB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8BFED5-62F8-4AE2-8A24-9306AEFE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B3F13F-B09D-4E20-B0C4-13F3A292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79CBD3-7B18-46DB-B368-919CA727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1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5262" r="1125" b="3259"/>
          <a:stretch/>
        </p:blipFill>
        <p:spPr>
          <a:xfrm>
            <a:off x="4671629" y="526849"/>
            <a:ext cx="6308943" cy="5811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7745AA-495A-4605-ABE3-7E6A84CB8B9D}"/>
              </a:ext>
            </a:extLst>
          </p:cNvPr>
          <p:cNvGrpSpPr/>
          <p:nvPr/>
        </p:nvGrpSpPr>
        <p:grpSpPr>
          <a:xfrm>
            <a:off x="58057" y="58056"/>
            <a:ext cx="12090401" cy="6749143"/>
            <a:chOff x="96253" y="112295"/>
            <a:chExt cx="11983452" cy="6641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683ECB-9530-434F-8D62-237A77D73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038" y="309855"/>
              <a:ext cx="957307" cy="91405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1EA88C-9F34-4293-B96C-7C5F88C83FC7}"/>
                </a:ext>
              </a:extLst>
            </p:cNvPr>
            <p:cNvGrpSpPr/>
            <p:nvPr/>
          </p:nvGrpSpPr>
          <p:grpSpPr>
            <a:xfrm>
              <a:off x="96253" y="112295"/>
              <a:ext cx="11983452" cy="6641431"/>
              <a:chOff x="-10808" y="-145945"/>
              <a:chExt cx="9067800" cy="69353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0B0D7F-17F1-45A1-803A-27DDF68678D1}"/>
                  </a:ext>
                </a:extLst>
              </p:cNvPr>
              <p:cNvSpPr/>
              <p:nvPr/>
            </p:nvSpPr>
            <p:spPr>
              <a:xfrm>
                <a:off x="-10808" y="-145945"/>
                <a:ext cx="9067800" cy="6935365"/>
              </a:xfrm>
              <a:prstGeom prst="rect">
                <a:avLst/>
              </a:prstGeom>
              <a:noFill/>
              <a:ln w="1016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2F1D88-833D-4489-A40A-A3409E770016}"/>
                  </a:ext>
                </a:extLst>
              </p:cNvPr>
              <p:cNvSpPr/>
              <p:nvPr/>
            </p:nvSpPr>
            <p:spPr>
              <a:xfrm>
                <a:off x="76200" y="-75890"/>
                <a:ext cx="8915400" cy="6781490"/>
              </a:xfrm>
              <a:prstGeom prst="rect">
                <a:avLst/>
              </a:prstGeom>
              <a:noFill/>
              <a:ln w="104775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BE88BF-238B-4DDA-8344-331D9D92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95299" y="281892"/>
              <a:ext cx="966448" cy="9054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FF79B0-5013-4D03-B8D8-8A49BD561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" y="5676646"/>
              <a:ext cx="966449" cy="9054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9F24A6-173E-4CA3-BCA1-D36E98425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1678" y="5622502"/>
              <a:ext cx="957308" cy="91405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38FB1-4CDE-4B6E-B786-16503C4C2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9" y="3733800"/>
            <a:ext cx="3235701" cy="22895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CA78FB-51AB-4744-B1B5-5DE98099D32F}"/>
              </a:ext>
            </a:extLst>
          </p:cNvPr>
          <p:cNvSpPr txBox="1"/>
          <p:nvPr/>
        </p:nvSpPr>
        <p:spPr>
          <a:xfrm>
            <a:off x="1211428" y="1821045"/>
            <a:ext cx="2929812" cy="92333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305</Words>
  <Application>Microsoft Office PowerPoint</Application>
  <PresentationFormat>Widescreen</PresentationFormat>
  <Paragraphs>78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RAZ</cp:lastModifiedBy>
  <cp:revision>1472</cp:revision>
  <dcterms:created xsi:type="dcterms:W3CDTF">2017-07-12T02:49:00Z</dcterms:created>
  <dcterms:modified xsi:type="dcterms:W3CDTF">2021-10-07T13:06:46Z</dcterms:modified>
</cp:coreProperties>
</file>