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83" r:id="rId4"/>
    <p:sldId id="258" r:id="rId5"/>
    <p:sldId id="259" r:id="rId6"/>
    <p:sldId id="260" r:id="rId7"/>
    <p:sldId id="261" r:id="rId8"/>
    <p:sldId id="298" r:id="rId9"/>
    <p:sldId id="299" r:id="rId10"/>
    <p:sldId id="301" r:id="rId11"/>
    <p:sldId id="266" r:id="rId12"/>
    <p:sldId id="290" r:id="rId13"/>
    <p:sldId id="291" r:id="rId14"/>
    <p:sldId id="297" r:id="rId15"/>
    <p:sldId id="267" r:id="rId16"/>
    <p:sldId id="268" r:id="rId17"/>
    <p:sldId id="269" r:id="rId18"/>
    <p:sldId id="270" r:id="rId19"/>
    <p:sldId id="276" r:id="rId20"/>
    <p:sldId id="302"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364" autoAdjust="0"/>
  </p:normalViewPr>
  <p:slideViewPr>
    <p:cSldViewPr snapToGrid="0">
      <p:cViewPr varScale="1">
        <p:scale>
          <a:sx n="71" d="100"/>
          <a:sy n="71" d="100"/>
        </p:scale>
        <p:origin x="6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jpg"/></Relationships>
</file>

<file path=ppt/diagrams/_rels/drawing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8A1032-7114-409F-BF55-0EECC7409B16}" type="doc">
      <dgm:prSet loTypeId="urn:microsoft.com/office/officeart/2008/layout/AscendingPictureAccentProcess" loCatId="process" qsTypeId="urn:microsoft.com/office/officeart/2005/8/quickstyle/simple1" qsCatId="simple" csTypeId="urn:microsoft.com/office/officeart/2005/8/colors/accent1_2" csCatId="accent1" phldr="1"/>
      <dgm:spPr/>
      <dgm:t>
        <a:bodyPr/>
        <a:lstStyle/>
        <a:p>
          <a:endParaRPr lang="en-US"/>
        </a:p>
      </dgm:t>
    </dgm:pt>
    <dgm:pt modelId="{9A0901B3-A2CE-4BD8-B2C6-C747F64BDB3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4800" b="1" dirty="0" smtClean="0">
              <a:solidFill>
                <a:schemeClr val="tx1"/>
              </a:solidFill>
            </a:rPr>
            <a:t>Jon </a:t>
          </a:r>
          <a:r>
            <a:rPr lang="en-US" sz="4800" b="1" dirty="0" err="1" smtClean="0">
              <a:solidFill>
                <a:schemeClr val="tx1"/>
              </a:solidFill>
            </a:rPr>
            <a:t>Herskovitz</a:t>
          </a:r>
          <a:endParaRPr lang="en-US" sz="4800" b="1" dirty="0">
            <a:solidFill>
              <a:schemeClr val="tx1"/>
            </a:solidFill>
          </a:endParaRPr>
        </a:p>
      </dgm:t>
    </dgm:pt>
    <dgm:pt modelId="{6F367614-FDF2-4929-A348-F6EFA3710734}" type="parTrans" cxnId="{92084AD7-D85B-4DED-A6F5-5ABB4D17A0AF}">
      <dgm:prSet/>
      <dgm:spPr/>
      <dgm:t>
        <a:bodyPr/>
        <a:lstStyle/>
        <a:p>
          <a:endParaRPr lang="en-US"/>
        </a:p>
      </dgm:t>
    </dgm:pt>
    <dgm:pt modelId="{5AB40B3F-A6A0-4226-9D76-3F66FDC4C64B}" type="sibTrans" cxnId="{92084AD7-D85B-4DED-A6F5-5ABB4D17A0AF}">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t="-25000" b="-25000"/>
          </a:stretch>
        </a:blipFill>
      </dgm:spPr>
      <dgm:t>
        <a:bodyPr/>
        <a:lstStyle/>
        <a:p>
          <a:endParaRPr lang="en-US"/>
        </a:p>
      </dgm:t>
    </dgm:pt>
    <dgm:pt modelId="{237001D0-18A0-4CA4-AC79-D2EFAB31FB3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4800" b="1" dirty="0" smtClean="0">
              <a:solidFill>
                <a:schemeClr val="tx1"/>
              </a:solidFill>
            </a:rPr>
            <a:t>Andrew Quinn</a:t>
          </a:r>
          <a:endParaRPr lang="en-US" sz="4800" b="1" dirty="0">
            <a:solidFill>
              <a:schemeClr val="tx1"/>
            </a:solidFill>
          </a:endParaRPr>
        </a:p>
      </dgm:t>
    </dgm:pt>
    <dgm:pt modelId="{CE36D09C-CA35-4351-9D59-55A16437CA6F}" type="parTrans" cxnId="{015E6C30-521C-433D-A297-0F836B837312}">
      <dgm:prSet/>
      <dgm:spPr/>
      <dgm:t>
        <a:bodyPr/>
        <a:lstStyle/>
        <a:p>
          <a:endParaRPr lang="en-US"/>
        </a:p>
      </dgm:t>
    </dgm:pt>
    <dgm:pt modelId="{23B55268-A2D5-4D53-95DC-E74F248213E3}" type="sibTrans" cxnId="{015E6C30-521C-433D-A297-0F836B837312}">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t="-16000" b="-16000"/>
          </a:stretch>
        </a:blipFill>
      </dgm:spPr>
      <dgm:t>
        <a:bodyPr/>
        <a:lstStyle/>
        <a:p>
          <a:endParaRPr lang="en-US"/>
        </a:p>
      </dgm:t>
    </dgm:pt>
    <dgm:pt modelId="{590CB36E-27AD-46C6-B663-D0AED5E0B48E}" type="pres">
      <dgm:prSet presAssocID="{4F8A1032-7114-409F-BF55-0EECC7409B16}" presName="Name0" presStyleCnt="0">
        <dgm:presLayoutVars>
          <dgm:chMax val="7"/>
          <dgm:chPref val="7"/>
          <dgm:dir/>
        </dgm:presLayoutVars>
      </dgm:prSet>
      <dgm:spPr/>
      <dgm:t>
        <a:bodyPr/>
        <a:lstStyle/>
        <a:p>
          <a:endParaRPr lang="en-US"/>
        </a:p>
      </dgm:t>
    </dgm:pt>
    <dgm:pt modelId="{8C3A139F-FCFA-43EE-ADA6-25663D176F17}" type="pres">
      <dgm:prSet presAssocID="{4F8A1032-7114-409F-BF55-0EECC7409B16}" presName="dot1" presStyleLbl="alignNode1" presStyleIdx="0" presStyleCnt="10"/>
      <dgm:spPr/>
    </dgm:pt>
    <dgm:pt modelId="{6CAF6E80-9EAC-4C59-BB40-2E62F3FEC3F6}" type="pres">
      <dgm:prSet presAssocID="{4F8A1032-7114-409F-BF55-0EECC7409B16}" presName="dot2" presStyleLbl="alignNode1" presStyleIdx="1" presStyleCnt="10"/>
      <dgm:spPr/>
    </dgm:pt>
    <dgm:pt modelId="{BE3C09EA-3CA9-453D-84DF-01E5EACE7C3C}" type="pres">
      <dgm:prSet presAssocID="{4F8A1032-7114-409F-BF55-0EECC7409B16}" presName="dot3" presStyleLbl="alignNode1" presStyleIdx="2" presStyleCnt="10"/>
      <dgm:spPr/>
    </dgm:pt>
    <dgm:pt modelId="{ECDDB708-492F-4AF8-A21D-49AF8F8A7664}" type="pres">
      <dgm:prSet presAssocID="{4F8A1032-7114-409F-BF55-0EECC7409B16}" presName="dotArrow1" presStyleLbl="alignNode1" presStyleIdx="3" presStyleCnt="10"/>
      <dgm:spPr/>
    </dgm:pt>
    <dgm:pt modelId="{26C16C49-F8DC-4CBF-9E6C-90EBD86B70FA}" type="pres">
      <dgm:prSet presAssocID="{4F8A1032-7114-409F-BF55-0EECC7409B16}" presName="dotArrow2" presStyleLbl="alignNode1" presStyleIdx="4" presStyleCnt="10"/>
      <dgm:spPr/>
    </dgm:pt>
    <dgm:pt modelId="{50CB28D8-962F-4BA5-8E04-181FB34681DA}" type="pres">
      <dgm:prSet presAssocID="{4F8A1032-7114-409F-BF55-0EECC7409B16}" presName="dotArrow3" presStyleLbl="alignNode1" presStyleIdx="5" presStyleCnt="10"/>
      <dgm:spPr/>
    </dgm:pt>
    <dgm:pt modelId="{7A8BDF27-70E3-432D-B061-776A57A508A9}" type="pres">
      <dgm:prSet presAssocID="{4F8A1032-7114-409F-BF55-0EECC7409B16}" presName="dotArrow4" presStyleLbl="alignNode1" presStyleIdx="6" presStyleCnt="10"/>
      <dgm:spPr/>
    </dgm:pt>
    <dgm:pt modelId="{1BC3437C-3BCE-4FA2-829E-90A3E05DA036}" type="pres">
      <dgm:prSet presAssocID="{4F8A1032-7114-409F-BF55-0EECC7409B16}" presName="dotArrow5" presStyleLbl="alignNode1" presStyleIdx="7" presStyleCnt="10"/>
      <dgm:spPr/>
    </dgm:pt>
    <dgm:pt modelId="{1D8EA040-C8DD-4BA9-813B-843481760048}" type="pres">
      <dgm:prSet presAssocID="{4F8A1032-7114-409F-BF55-0EECC7409B16}" presName="dotArrow6" presStyleLbl="alignNode1" presStyleIdx="8" presStyleCnt="10"/>
      <dgm:spPr/>
    </dgm:pt>
    <dgm:pt modelId="{FDA00C63-1C7C-4F07-B630-355ED0DB7B0B}" type="pres">
      <dgm:prSet presAssocID="{4F8A1032-7114-409F-BF55-0EECC7409B16}" presName="dotArrow7" presStyleLbl="alignNode1" presStyleIdx="9" presStyleCnt="10"/>
      <dgm:spPr/>
    </dgm:pt>
    <dgm:pt modelId="{E8B69F2C-DADD-4B2E-A415-96461AB16426}" type="pres">
      <dgm:prSet presAssocID="{9A0901B3-A2CE-4BD8-B2C6-C747F64BDB34}" presName="parTx1" presStyleLbl="node1" presStyleIdx="0" presStyleCnt="2"/>
      <dgm:spPr/>
      <dgm:t>
        <a:bodyPr/>
        <a:lstStyle/>
        <a:p>
          <a:endParaRPr lang="en-US"/>
        </a:p>
      </dgm:t>
    </dgm:pt>
    <dgm:pt modelId="{22FEAAC4-B818-4990-8DD8-13966F5B9AEA}" type="pres">
      <dgm:prSet presAssocID="{5AB40B3F-A6A0-4226-9D76-3F66FDC4C64B}" presName="picture1" presStyleCnt="0"/>
      <dgm:spPr/>
    </dgm:pt>
    <dgm:pt modelId="{72B5D06B-209C-4827-A79E-BFEAB59D18B5}" type="pres">
      <dgm:prSet presAssocID="{5AB40B3F-A6A0-4226-9D76-3F66FDC4C64B}" presName="imageRepeatNode" presStyleLbl="fgImgPlace1" presStyleIdx="0" presStyleCnt="2"/>
      <dgm:spPr/>
      <dgm:t>
        <a:bodyPr/>
        <a:lstStyle/>
        <a:p>
          <a:endParaRPr lang="en-US"/>
        </a:p>
      </dgm:t>
    </dgm:pt>
    <dgm:pt modelId="{2D578493-6DE8-41E8-8958-63A544B19D04}" type="pres">
      <dgm:prSet presAssocID="{237001D0-18A0-4CA4-AC79-D2EFAB31FB39}" presName="parTx2" presStyleLbl="node1" presStyleIdx="1" presStyleCnt="2"/>
      <dgm:spPr/>
      <dgm:t>
        <a:bodyPr/>
        <a:lstStyle/>
        <a:p>
          <a:endParaRPr lang="en-US"/>
        </a:p>
      </dgm:t>
    </dgm:pt>
    <dgm:pt modelId="{C9C8F9D7-C749-4DF1-AE96-7F9C957003F7}" type="pres">
      <dgm:prSet presAssocID="{23B55268-A2D5-4D53-95DC-E74F248213E3}" presName="picture2" presStyleCnt="0"/>
      <dgm:spPr/>
    </dgm:pt>
    <dgm:pt modelId="{A29554A1-74F9-4892-95F0-A43660782E18}" type="pres">
      <dgm:prSet presAssocID="{23B55268-A2D5-4D53-95DC-E74F248213E3}" presName="imageRepeatNode" presStyleLbl="fgImgPlace1" presStyleIdx="1" presStyleCnt="2"/>
      <dgm:spPr/>
      <dgm:t>
        <a:bodyPr/>
        <a:lstStyle/>
        <a:p>
          <a:endParaRPr lang="en-US"/>
        </a:p>
      </dgm:t>
    </dgm:pt>
  </dgm:ptLst>
  <dgm:cxnLst>
    <dgm:cxn modelId="{1ECF62D4-4952-414D-81BF-BFC4671DEC3E}" type="presOf" srcId="{9A0901B3-A2CE-4BD8-B2C6-C747F64BDB34}" destId="{E8B69F2C-DADD-4B2E-A415-96461AB16426}" srcOrd="0" destOrd="0" presId="urn:microsoft.com/office/officeart/2008/layout/AscendingPictureAccentProcess"/>
    <dgm:cxn modelId="{2BAEF369-B123-4553-A3B3-CFDA7A17E7DE}" type="presOf" srcId="{237001D0-18A0-4CA4-AC79-D2EFAB31FB39}" destId="{2D578493-6DE8-41E8-8958-63A544B19D04}" srcOrd="0" destOrd="0" presId="urn:microsoft.com/office/officeart/2008/layout/AscendingPictureAccentProcess"/>
    <dgm:cxn modelId="{015E6C30-521C-433D-A297-0F836B837312}" srcId="{4F8A1032-7114-409F-BF55-0EECC7409B16}" destId="{237001D0-18A0-4CA4-AC79-D2EFAB31FB39}" srcOrd="1" destOrd="0" parTransId="{CE36D09C-CA35-4351-9D59-55A16437CA6F}" sibTransId="{23B55268-A2D5-4D53-95DC-E74F248213E3}"/>
    <dgm:cxn modelId="{37A2D0C7-5936-40FB-A12B-BE8E1A6FACC2}" type="presOf" srcId="{4F8A1032-7114-409F-BF55-0EECC7409B16}" destId="{590CB36E-27AD-46C6-B663-D0AED5E0B48E}" srcOrd="0" destOrd="0" presId="urn:microsoft.com/office/officeart/2008/layout/AscendingPictureAccentProcess"/>
    <dgm:cxn modelId="{92084AD7-D85B-4DED-A6F5-5ABB4D17A0AF}" srcId="{4F8A1032-7114-409F-BF55-0EECC7409B16}" destId="{9A0901B3-A2CE-4BD8-B2C6-C747F64BDB34}" srcOrd="0" destOrd="0" parTransId="{6F367614-FDF2-4929-A348-F6EFA3710734}" sibTransId="{5AB40B3F-A6A0-4226-9D76-3F66FDC4C64B}"/>
    <dgm:cxn modelId="{6DC647AC-7AF2-4C01-8A51-3C0CD97612FB}" type="presOf" srcId="{5AB40B3F-A6A0-4226-9D76-3F66FDC4C64B}" destId="{72B5D06B-209C-4827-A79E-BFEAB59D18B5}" srcOrd="0" destOrd="0" presId="urn:microsoft.com/office/officeart/2008/layout/AscendingPictureAccentProcess"/>
    <dgm:cxn modelId="{F0FA9FFA-F5BB-4B53-AB4C-47B9D7A9110E}" type="presOf" srcId="{23B55268-A2D5-4D53-95DC-E74F248213E3}" destId="{A29554A1-74F9-4892-95F0-A43660782E18}" srcOrd="0" destOrd="0" presId="urn:microsoft.com/office/officeart/2008/layout/AscendingPictureAccentProcess"/>
    <dgm:cxn modelId="{CA98719F-0F86-4375-9CED-17A5E05286E4}" type="presParOf" srcId="{590CB36E-27AD-46C6-B663-D0AED5E0B48E}" destId="{8C3A139F-FCFA-43EE-ADA6-25663D176F17}" srcOrd="0" destOrd="0" presId="urn:microsoft.com/office/officeart/2008/layout/AscendingPictureAccentProcess"/>
    <dgm:cxn modelId="{E9298EC3-1E03-4ECE-8049-E4B90C10055D}" type="presParOf" srcId="{590CB36E-27AD-46C6-B663-D0AED5E0B48E}" destId="{6CAF6E80-9EAC-4C59-BB40-2E62F3FEC3F6}" srcOrd="1" destOrd="0" presId="urn:microsoft.com/office/officeart/2008/layout/AscendingPictureAccentProcess"/>
    <dgm:cxn modelId="{1C0E3699-D12F-4CBB-B277-E8127758C7B3}" type="presParOf" srcId="{590CB36E-27AD-46C6-B663-D0AED5E0B48E}" destId="{BE3C09EA-3CA9-453D-84DF-01E5EACE7C3C}" srcOrd="2" destOrd="0" presId="urn:microsoft.com/office/officeart/2008/layout/AscendingPictureAccentProcess"/>
    <dgm:cxn modelId="{21D72F2F-7732-4733-AD21-5870FE1D44CD}" type="presParOf" srcId="{590CB36E-27AD-46C6-B663-D0AED5E0B48E}" destId="{ECDDB708-492F-4AF8-A21D-49AF8F8A7664}" srcOrd="3" destOrd="0" presId="urn:microsoft.com/office/officeart/2008/layout/AscendingPictureAccentProcess"/>
    <dgm:cxn modelId="{842C19AD-8EF3-4F5E-A8DF-8D06DF808FFA}" type="presParOf" srcId="{590CB36E-27AD-46C6-B663-D0AED5E0B48E}" destId="{26C16C49-F8DC-4CBF-9E6C-90EBD86B70FA}" srcOrd="4" destOrd="0" presId="urn:microsoft.com/office/officeart/2008/layout/AscendingPictureAccentProcess"/>
    <dgm:cxn modelId="{96B2FA64-7A28-4012-A4B3-76D4956A5FA5}" type="presParOf" srcId="{590CB36E-27AD-46C6-B663-D0AED5E0B48E}" destId="{50CB28D8-962F-4BA5-8E04-181FB34681DA}" srcOrd="5" destOrd="0" presId="urn:microsoft.com/office/officeart/2008/layout/AscendingPictureAccentProcess"/>
    <dgm:cxn modelId="{86EBC07A-08B0-4A44-A8F6-F65D5C8E23B9}" type="presParOf" srcId="{590CB36E-27AD-46C6-B663-D0AED5E0B48E}" destId="{7A8BDF27-70E3-432D-B061-776A57A508A9}" srcOrd="6" destOrd="0" presId="urn:microsoft.com/office/officeart/2008/layout/AscendingPictureAccentProcess"/>
    <dgm:cxn modelId="{1E5E3E68-9B46-43D8-9DCF-B271B25C82E4}" type="presParOf" srcId="{590CB36E-27AD-46C6-B663-D0AED5E0B48E}" destId="{1BC3437C-3BCE-4FA2-829E-90A3E05DA036}" srcOrd="7" destOrd="0" presId="urn:microsoft.com/office/officeart/2008/layout/AscendingPictureAccentProcess"/>
    <dgm:cxn modelId="{2891E70D-5713-4142-A829-B4C3051690E3}" type="presParOf" srcId="{590CB36E-27AD-46C6-B663-D0AED5E0B48E}" destId="{1D8EA040-C8DD-4BA9-813B-843481760048}" srcOrd="8" destOrd="0" presId="urn:microsoft.com/office/officeart/2008/layout/AscendingPictureAccentProcess"/>
    <dgm:cxn modelId="{26DC550F-B347-4090-9F6B-D45DEB41AFCB}" type="presParOf" srcId="{590CB36E-27AD-46C6-B663-D0AED5E0B48E}" destId="{FDA00C63-1C7C-4F07-B630-355ED0DB7B0B}" srcOrd="9" destOrd="0" presId="urn:microsoft.com/office/officeart/2008/layout/AscendingPictureAccentProcess"/>
    <dgm:cxn modelId="{6E85257C-C7B5-42B8-84B1-2B0185DB5875}" type="presParOf" srcId="{590CB36E-27AD-46C6-B663-D0AED5E0B48E}" destId="{E8B69F2C-DADD-4B2E-A415-96461AB16426}" srcOrd="10" destOrd="0" presId="urn:microsoft.com/office/officeart/2008/layout/AscendingPictureAccentProcess"/>
    <dgm:cxn modelId="{C1859734-881B-4FB1-B1D6-59BE71192FFD}" type="presParOf" srcId="{590CB36E-27AD-46C6-B663-D0AED5E0B48E}" destId="{22FEAAC4-B818-4990-8DD8-13966F5B9AEA}" srcOrd="11" destOrd="0" presId="urn:microsoft.com/office/officeart/2008/layout/AscendingPictureAccentProcess"/>
    <dgm:cxn modelId="{0A8169B0-95DE-4F1F-AB49-4671649B8BBF}" type="presParOf" srcId="{22FEAAC4-B818-4990-8DD8-13966F5B9AEA}" destId="{72B5D06B-209C-4827-A79E-BFEAB59D18B5}" srcOrd="0" destOrd="0" presId="urn:microsoft.com/office/officeart/2008/layout/AscendingPictureAccentProcess"/>
    <dgm:cxn modelId="{B6D5C7C5-6D7D-4C67-B638-9A910E4F3B06}" type="presParOf" srcId="{590CB36E-27AD-46C6-B663-D0AED5E0B48E}" destId="{2D578493-6DE8-41E8-8958-63A544B19D04}" srcOrd="12" destOrd="0" presId="urn:microsoft.com/office/officeart/2008/layout/AscendingPictureAccentProcess"/>
    <dgm:cxn modelId="{11708041-E7BE-413D-A39E-F62F67EC120A}" type="presParOf" srcId="{590CB36E-27AD-46C6-B663-D0AED5E0B48E}" destId="{C9C8F9D7-C749-4DF1-AE96-7F9C957003F7}" srcOrd="13" destOrd="0" presId="urn:microsoft.com/office/officeart/2008/layout/AscendingPictureAccentProcess"/>
    <dgm:cxn modelId="{8A297270-121A-4753-A7D7-85DE499CFB92}" type="presParOf" srcId="{C9C8F9D7-C749-4DF1-AE96-7F9C957003F7}" destId="{A29554A1-74F9-4892-95F0-A43660782E18}"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7D90A8-F6C7-4E59-ABCC-317AC77A789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86F11AF2-5BFC-43B8-AA79-C7B793523D25}">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4000" dirty="0" err="1" smtClean="0">
              <a:solidFill>
                <a:schemeClr val="tx1"/>
              </a:solidFill>
              <a:latin typeface="Arial Rounded MT Bold" panose="020F0704030504030204" pitchFamily="34" charset="0"/>
            </a:rPr>
            <a:t>Name:Rolihlahla</a:t>
          </a:r>
          <a:r>
            <a:rPr lang="en-US" sz="4000" dirty="0" smtClean="0">
              <a:solidFill>
                <a:schemeClr val="tx1"/>
              </a:solidFill>
              <a:latin typeface="Arial Rounded MT Bold" panose="020F0704030504030204" pitchFamily="34" charset="0"/>
            </a:rPr>
            <a:t> Mandela </a:t>
          </a:r>
          <a:endParaRPr lang="en-US" sz="4000" dirty="0">
            <a:solidFill>
              <a:schemeClr val="tx1"/>
            </a:solidFill>
            <a:latin typeface="Arial Rounded MT Bold" panose="020F0704030504030204" pitchFamily="34" charset="0"/>
          </a:endParaRPr>
        </a:p>
      </dgm:t>
    </dgm:pt>
    <dgm:pt modelId="{3F605848-F3E4-4927-8D46-49F275EFD874}" type="parTrans" cxnId="{D8BDEEF4-CB50-4421-ACE3-ED42BDFD1512}">
      <dgm:prSet/>
      <dgm:spPr/>
      <dgm:t>
        <a:bodyPr/>
        <a:lstStyle/>
        <a:p>
          <a:endParaRPr lang="en-US"/>
        </a:p>
      </dgm:t>
    </dgm:pt>
    <dgm:pt modelId="{80580224-0E90-472C-AE20-FCA132007BC2}" type="sibTrans" cxnId="{D8BDEEF4-CB50-4421-ACE3-ED42BDFD1512}">
      <dgm:prSet/>
      <dgm:spPr/>
      <dgm:t>
        <a:bodyPr/>
        <a:lstStyle/>
        <a:p>
          <a:endParaRPr lang="en-US"/>
        </a:p>
      </dgm:t>
    </dgm:pt>
    <dgm:pt modelId="{312AD2B2-35CE-4A94-AEB8-6C7FA148818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Born: 18 July,1918 </a:t>
          </a:r>
          <a:endParaRPr lang="en-US" sz="4000" dirty="0">
            <a:solidFill>
              <a:schemeClr val="tx1"/>
            </a:solidFill>
            <a:latin typeface="Arial Rounded MT Bold" panose="020F0704030504030204" pitchFamily="34" charset="0"/>
          </a:endParaRPr>
        </a:p>
      </dgm:t>
    </dgm:pt>
    <dgm:pt modelId="{113DB981-ED30-4121-9060-A1998E0CBC6E}" type="parTrans" cxnId="{4FD6CA3C-25AA-417F-9AB6-118A9F0AB0C2}">
      <dgm:prSet/>
      <dgm:spPr/>
      <dgm:t>
        <a:bodyPr/>
        <a:lstStyle/>
        <a:p>
          <a:endParaRPr lang="en-US"/>
        </a:p>
      </dgm:t>
    </dgm:pt>
    <dgm:pt modelId="{88A5D0EC-8D9F-4D32-8B5B-0A2534A4F883}" type="sibTrans" cxnId="{4FD6CA3C-25AA-417F-9AB6-118A9F0AB0C2}">
      <dgm:prSet/>
      <dgm:spPr/>
      <dgm:t>
        <a:bodyPr/>
        <a:lstStyle/>
        <a:p>
          <a:endParaRPr lang="en-US"/>
        </a:p>
      </dgm:t>
    </dgm:pt>
    <dgm:pt modelId="{A1C8FF15-B6F1-4B6C-978E-431F1C7C0109}">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Clan: </a:t>
          </a:r>
          <a:r>
            <a:rPr lang="en-US" sz="4000" dirty="0" err="1" smtClean="0">
              <a:solidFill>
                <a:schemeClr val="tx1"/>
              </a:solidFill>
              <a:latin typeface="Arial Rounded MT Bold" panose="020F0704030504030204" pitchFamily="34" charset="0"/>
            </a:rPr>
            <a:t>Madiba</a:t>
          </a:r>
          <a:endParaRPr lang="en-US" sz="4000" dirty="0">
            <a:solidFill>
              <a:schemeClr val="tx1"/>
            </a:solidFill>
            <a:latin typeface="Arial Rounded MT Bold" panose="020F0704030504030204" pitchFamily="34" charset="0"/>
          </a:endParaRPr>
        </a:p>
      </dgm:t>
    </dgm:pt>
    <dgm:pt modelId="{94FEB006-9173-4920-85C9-A7030AD8178C}" type="parTrans" cxnId="{D4F2FB22-91A6-4FAE-AE8F-A1F18478550B}">
      <dgm:prSet/>
      <dgm:spPr/>
      <dgm:t>
        <a:bodyPr/>
        <a:lstStyle/>
        <a:p>
          <a:endParaRPr lang="en-US"/>
        </a:p>
      </dgm:t>
    </dgm:pt>
    <dgm:pt modelId="{54280D57-589F-4B18-9E0E-4DA502F4E72C}" type="sibTrans" cxnId="{D4F2FB22-91A6-4FAE-AE8F-A1F18478550B}">
      <dgm:prSet/>
      <dgm:spPr/>
      <dgm:t>
        <a:bodyPr/>
        <a:lstStyle/>
        <a:p>
          <a:endParaRPr lang="en-US"/>
        </a:p>
      </dgm:t>
    </dgm:pt>
    <dgm:pt modelId="{14029F38-9A40-4AB8-996B-A1608054BEF1}">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Surname: Nelson</a:t>
          </a:r>
          <a:endParaRPr lang="en-US" sz="4000" dirty="0">
            <a:solidFill>
              <a:schemeClr val="tx1"/>
            </a:solidFill>
            <a:latin typeface="Arial Rounded MT Bold" panose="020F0704030504030204" pitchFamily="34" charset="0"/>
          </a:endParaRPr>
        </a:p>
      </dgm:t>
    </dgm:pt>
    <dgm:pt modelId="{368170C8-445B-4136-8BAE-50D440773401}" type="parTrans" cxnId="{259BB3C7-57BB-4D83-AF13-A4F20A75CBAC}">
      <dgm:prSet/>
      <dgm:spPr/>
      <dgm:t>
        <a:bodyPr/>
        <a:lstStyle/>
        <a:p>
          <a:endParaRPr lang="en-US"/>
        </a:p>
      </dgm:t>
    </dgm:pt>
    <dgm:pt modelId="{A43CE0BE-FA8C-4BDF-A351-D0E2F91F49C1}" type="sibTrans" cxnId="{259BB3C7-57BB-4D83-AF13-A4F20A75CBAC}">
      <dgm:prSet/>
      <dgm:spPr/>
      <dgm:t>
        <a:bodyPr/>
        <a:lstStyle/>
        <a:p>
          <a:endParaRPr lang="en-US"/>
        </a:p>
      </dgm:t>
    </dgm:pt>
    <dgm:pt modelId="{C6B075E6-3006-40F1-A6B1-F001F8713568}">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Edu: BA &amp;LLB, SA </a:t>
          </a:r>
          <a:endParaRPr lang="en-US" sz="4000" dirty="0">
            <a:solidFill>
              <a:schemeClr val="tx1"/>
            </a:solidFill>
            <a:latin typeface="Arial Rounded MT Bold" panose="020F0704030504030204" pitchFamily="34" charset="0"/>
          </a:endParaRPr>
        </a:p>
      </dgm:t>
    </dgm:pt>
    <dgm:pt modelId="{73644F67-D37C-4F1F-873D-8D32CACB78E2}" type="sibTrans" cxnId="{DBD33854-87F5-403D-BB7A-F46066989256}">
      <dgm:prSet/>
      <dgm:spPr/>
      <dgm:t>
        <a:bodyPr/>
        <a:lstStyle/>
        <a:p>
          <a:endParaRPr lang="en-US"/>
        </a:p>
      </dgm:t>
    </dgm:pt>
    <dgm:pt modelId="{4828375B-A44A-4FC7-A739-5C493FDECFC9}" type="parTrans" cxnId="{DBD33854-87F5-403D-BB7A-F46066989256}">
      <dgm:prSet/>
      <dgm:spPr/>
      <dgm:t>
        <a:bodyPr/>
        <a:lstStyle/>
        <a:p>
          <a:endParaRPr lang="en-US"/>
        </a:p>
      </dgm:t>
    </dgm:pt>
    <dgm:pt modelId="{00911451-49B3-493F-A9AB-55FAF86ED222}" type="pres">
      <dgm:prSet presAssocID="{3C7D90A8-F6C7-4E59-ABCC-317AC77A7895}" presName="cycle" presStyleCnt="0">
        <dgm:presLayoutVars>
          <dgm:dir/>
          <dgm:resizeHandles val="exact"/>
        </dgm:presLayoutVars>
      </dgm:prSet>
      <dgm:spPr/>
      <dgm:t>
        <a:bodyPr/>
        <a:lstStyle/>
        <a:p>
          <a:endParaRPr lang="en-US"/>
        </a:p>
      </dgm:t>
    </dgm:pt>
    <dgm:pt modelId="{49F65C04-652E-4B8E-A20A-7DD25C24C820}" type="pres">
      <dgm:prSet presAssocID="{86F11AF2-5BFC-43B8-AA79-C7B793523D25}" presName="node" presStyleLbl="node1" presStyleIdx="0" presStyleCnt="5" custScaleX="266134" custRadScaleRad="93090" custRadScaleInc="10022">
        <dgm:presLayoutVars>
          <dgm:bulletEnabled val="1"/>
        </dgm:presLayoutVars>
      </dgm:prSet>
      <dgm:spPr/>
      <dgm:t>
        <a:bodyPr/>
        <a:lstStyle/>
        <a:p>
          <a:endParaRPr lang="en-US"/>
        </a:p>
      </dgm:t>
    </dgm:pt>
    <dgm:pt modelId="{FC66DC69-7871-40E9-95FB-30CA15ED95A8}" type="pres">
      <dgm:prSet presAssocID="{86F11AF2-5BFC-43B8-AA79-C7B793523D25}" presName="spNode" presStyleCnt="0"/>
      <dgm:spPr/>
    </dgm:pt>
    <dgm:pt modelId="{03D79AD4-7435-4C0A-8B76-0249B4EE0FDB}" type="pres">
      <dgm:prSet presAssocID="{80580224-0E90-472C-AE20-FCA132007BC2}" presName="sibTrans" presStyleLbl="sibTrans1D1" presStyleIdx="0" presStyleCnt="5"/>
      <dgm:spPr/>
      <dgm:t>
        <a:bodyPr/>
        <a:lstStyle/>
        <a:p>
          <a:endParaRPr lang="en-US"/>
        </a:p>
      </dgm:t>
    </dgm:pt>
    <dgm:pt modelId="{F2393466-6ED8-4C5E-B314-F3BD77C9D512}" type="pres">
      <dgm:prSet presAssocID="{312AD2B2-35CE-4A94-AEB8-6C7FA1488182}" presName="node" presStyleLbl="node1" presStyleIdx="1" presStyleCnt="5" custScaleX="167968" custRadScaleRad="113504" custRadScaleInc="27439">
        <dgm:presLayoutVars>
          <dgm:bulletEnabled val="1"/>
        </dgm:presLayoutVars>
      </dgm:prSet>
      <dgm:spPr/>
      <dgm:t>
        <a:bodyPr/>
        <a:lstStyle/>
        <a:p>
          <a:endParaRPr lang="en-US"/>
        </a:p>
      </dgm:t>
    </dgm:pt>
    <dgm:pt modelId="{F6DD7F55-0938-458B-A16D-DFDDABE4D8D0}" type="pres">
      <dgm:prSet presAssocID="{312AD2B2-35CE-4A94-AEB8-6C7FA1488182}" presName="spNode" presStyleCnt="0"/>
      <dgm:spPr/>
    </dgm:pt>
    <dgm:pt modelId="{C9C9DC63-E0FA-4E8B-8B9A-5E109C09F482}" type="pres">
      <dgm:prSet presAssocID="{88A5D0EC-8D9F-4D32-8B5B-0A2534A4F883}" presName="sibTrans" presStyleLbl="sibTrans1D1" presStyleIdx="1" presStyleCnt="5"/>
      <dgm:spPr/>
      <dgm:t>
        <a:bodyPr/>
        <a:lstStyle/>
        <a:p>
          <a:endParaRPr lang="en-US"/>
        </a:p>
      </dgm:t>
    </dgm:pt>
    <dgm:pt modelId="{021D27E6-85BA-4B2E-B205-1600D135F38B}" type="pres">
      <dgm:prSet presAssocID="{A1C8FF15-B6F1-4B6C-978E-431F1C7C0109}" presName="node" presStyleLbl="node1" presStyleIdx="2" presStyleCnt="5" custScaleX="125996" custRadScaleRad="100481" custRadScaleInc="-41173">
        <dgm:presLayoutVars>
          <dgm:bulletEnabled val="1"/>
        </dgm:presLayoutVars>
      </dgm:prSet>
      <dgm:spPr/>
      <dgm:t>
        <a:bodyPr/>
        <a:lstStyle/>
        <a:p>
          <a:endParaRPr lang="en-US"/>
        </a:p>
      </dgm:t>
    </dgm:pt>
    <dgm:pt modelId="{E70A6928-C00F-4013-B34D-9CC6B0F75C82}" type="pres">
      <dgm:prSet presAssocID="{A1C8FF15-B6F1-4B6C-978E-431F1C7C0109}" presName="spNode" presStyleCnt="0"/>
      <dgm:spPr/>
    </dgm:pt>
    <dgm:pt modelId="{24FB12D7-7F00-42C9-B519-B330250BF7BA}" type="pres">
      <dgm:prSet presAssocID="{54280D57-589F-4B18-9E0E-4DA502F4E72C}" presName="sibTrans" presStyleLbl="sibTrans1D1" presStyleIdx="2" presStyleCnt="5"/>
      <dgm:spPr/>
      <dgm:t>
        <a:bodyPr/>
        <a:lstStyle/>
        <a:p>
          <a:endParaRPr lang="en-US"/>
        </a:p>
      </dgm:t>
    </dgm:pt>
    <dgm:pt modelId="{B4DC8282-15F5-4BCB-921D-AAF2DC43B7A0}" type="pres">
      <dgm:prSet presAssocID="{14029F38-9A40-4AB8-996B-A1608054BEF1}" presName="node" presStyleLbl="node1" presStyleIdx="3" presStyleCnt="5" custScaleX="154157" custRadScaleRad="108390" custRadScaleInc="49990">
        <dgm:presLayoutVars>
          <dgm:bulletEnabled val="1"/>
        </dgm:presLayoutVars>
      </dgm:prSet>
      <dgm:spPr/>
      <dgm:t>
        <a:bodyPr/>
        <a:lstStyle/>
        <a:p>
          <a:endParaRPr lang="en-US"/>
        </a:p>
      </dgm:t>
    </dgm:pt>
    <dgm:pt modelId="{986B4D23-EB66-47FE-BF87-A5286F68C641}" type="pres">
      <dgm:prSet presAssocID="{14029F38-9A40-4AB8-996B-A1608054BEF1}" presName="spNode" presStyleCnt="0"/>
      <dgm:spPr/>
    </dgm:pt>
    <dgm:pt modelId="{D5E6DD59-B2B6-4B7D-BA8C-1E677436DEB2}" type="pres">
      <dgm:prSet presAssocID="{A43CE0BE-FA8C-4BDF-A351-D0E2F91F49C1}" presName="sibTrans" presStyleLbl="sibTrans1D1" presStyleIdx="3" presStyleCnt="5"/>
      <dgm:spPr/>
      <dgm:t>
        <a:bodyPr/>
        <a:lstStyle/>
        <a:p>
          <a:endParaRPr lang="en-US"/>
        </a:p>
      </dgm:t>
    </dgm:pt>
    <dgm:pt modelId="{D3877158-0752-4DBD-8E7B-CD98C4284858}" type="pres">
      <dgm:prSet presAssocID="{C6B075E6-3006-40F1-A6B1-F001F8713568}" presName="node" presStyleLbl="node1" presStyleIdx="4" presStyleCnt="5" custScaleX="167922" custScaleY="96504" custRadScaleRad="124842" custRadScaleInc="-11489">
        <dgm:presLayoutVars>
          <dgm:bulletEnabled val="1"/>
        </dgm:presLayoutVars>
      </dgm:prSet>
      <dgm:spPr/>
      <dgm:t>
        <a:bodyPr/>
        <a:lstStyle/>
        <a:p>
          <a:endParaRPr lang="en-US"/>
        </a:p>
      </dgm:t>
    </dgm:pt>
    <dgm:pt modelId="{2D6A0E09-F169-4425-AEA6-488C92E1F952}" type="pres">
      <dgm:prSet presAssocID="{C6B075E6-3006-40F1-A6B1-F001F8713568}" presName="spNode" presStyleCnt="0"/>
      <dgm:spPr/>
    </dgm:pt>
    <dgm:pt modelId="{13285DCF-BDFA-4405-B016-804A7537F9D8}" type="pres">
      <dgm:prSet presAssocID="{73644F67-D37C-4F1F-873D-8D32CACB78E2}" presName="sibTrans" presStyleLbl="sibTrans1D1" presStyleIdx="4" presStyleCnt="5"/>
      <dgm:spPr/>
      <dgm:t>
        <a:bodyPr/>
        <a:lstStyle/>
        <a:p>
          <a:endParaRPr lang="en-US"/>
        </a:p>
      </dgm:t>
    </dgm:pt>
  </dgm:ptLst>
  <dgm:cxnLst>
    <dgm:cxn modelId="{D8BDEEF4-CB50-4421-ACE3-ED42BDFD1512}" srcId="{3C7D90A8-F6C7-4E59-ABCC-317AC77A7895}" destId="{86F11AF2-5BFC-43B8-AA79-C7B793523D25}" srcOrd="0" destOrd="0" parTransId="{3F605848-F3E4-4927-8D46-49F275EFD874}" sibTransId="{80580224-0E90-472C-AE20-FCA132007BC2}"/>
    <dgm:cxn modelId="{D866A5A9-477B-44E9-9D02-92291D5CB68C}" type="presOf" srcId="{14029F38-9A40-4AB8-996B-A1608054BEF1}" destId="{B4DC8282-15F5-4BCB-921D-AAF2DC43B7A0}" srcOrd="0" destOrd="0" presId="urn:microsoft.com/office/officeart/2005/8/layout/cycle5"/>
    <dgm:cxn modelId="{AD2569D0-A0CE-4A45-B0E8-5F141C4B2EAA}" type="presOf" srcId="{3C7D90A8-F6C7-4E59-ABCC-317AC77A7895}" destId="{00911451-49B3-493F-A9AB-55FAF86ED222}" srcOrd="0" destOrd="0" presId="urn:microsoft.com/office/officeart/2005/8/layout/cycle5"/>
    <dgm:cxn modelId="{3E47672F-AB9D-4318-8A9A-A5149F2FD30A}" type="presOf" srcId="{C6B075E6-3006-40F1-A6B1-F001F8713568}" destId="{D3877158-0752-4DBD-8E7B-CD98C4284858}" srcOrd="0" destOrd="0" presId="urn:microsoft.com/office/officeart/2005/8/layout/cycle5"/>
    <dgm:cxn modelId="{DBD33854-87F5-403D-BB7A-F46066989256}" srcId="{3C7D90A8-F6C7-4E59-ABCC-317AC77A7895}" destId="{C6B075E6-3006-40F1-A6B1-F001F8713568}" srcOrd="4" destOrd="0" parTransId="{4828375B-A44A-4FC7-A739-5C493FDECFC9}" sibTransId="{73644F67-D37C-4F1F-873D-8D32CACB78E2}"/>
    <dgm:cxn modelId="{4FD6CA3C-25AA-417F-9AB6-118A9F0AB0C2}" srcId="{3C7D90A8-F6C7-4E59-ABCC-317AC77A7895}" destId="{312AD2B2-35CE-4A94-AEB8-6C7FA1488182}" srcOrd="1" destOrd="0" parTransId="{113DB981-ED30-4121-9060-A1998E0CBC6E}" sibTransId="{88A5D0EC-8D9F-4D32-8B5B-0A2534A4F883}"/>
    <dgm:cxn modelId="{259BB3C7-57BB-4D83-AF13-A4F20A75CBAC}" srcId="{3C7D90A8-F6C7-4E59-ABCC-317AC77A7895}" destId="{14029F38-9A40-4AB8-996B-A1608054BEF1}" srcOrd="3" destOrd="0" parTransId="{368170C8-445B-4136-8BAE-50D440773401}" sibTransId="{A43CE0BE-FA8C-4BDF-A351-D0E2F91F49C1}"/>
    <dgm:cxn modelId="{DD9A9465-3AAD-458A-8ACB-16A530209AFA}" type="presOf" srcId="{86F11AF2-5BFC-43B8-AA79-C7B793523D25}" destId="{49F65C04-652E-4B8E-A20A-7DD25C24C820}" srcOrd="0" destOrd="0" presId="urn:microsoft.com/office/officeart/2005/8/layout/cycle5"/>
    <dgm:cxn modelId="{8B5EB686-4E5C-4D75-9373-C43D41C87DBF}" type="presOf" srcId="{A1C8FF15-B6F1-4B6C-978E-431F1C7C0109}" destId="{021D27E6-85BA-4B2E-B205-1600D135F38B}" srcOrd="0" destOrd="0" presId="urn:microsoft.com/office/officeart/2005/8/layout/cycle5"/>
    <dgm:cxn modelId="{69CBBBAA-C497-435A-BF2B-F09473582B0F}" type="presOf" srcId="{80580224-0E90-472C-AE20-FCA132007BC2}" destId="{03D79AD4-7435-4C0A-8B76-0249B4EE0FDB}" srcOrd="0" destOrd="0" presId="urn:microsoft.com/office/officeart/2005/8/layout/cycle5"/>
    <dgm:cxn modelId="{EDDBAF14-053C-4CA5-AE08-C88621CA120E}" type="presOf" srcId="{54280D57-589F-4B18-9E0E-4DA502F4E72C}" destId="{24FB12D7-7F00-42C9-B519-B330250BF7BA}" srcOrd="0" destOrd="0" presId="urn:microsoft.com/office/officeart/2005/8/layout/cycle5"/>
    <dgm:cxn modelId="{21982693-E950-42E8-AF06-7FE744A23973}" type="presOf" srcId="{73644F67-D37C-4F1F-873D-8D32CACB78E2}" destId="{13285DCF-BDFA-4405-B016-804A7537F9D8}" srcOrd="0" destOrd="0" presId="urn:microsoft.com/office/officeart/2005/8/layout/cycle5"/>
    <dgm:cxn modelId="{E71BD8BA-F16A-4759-AC3A-3543F78F40D0}" type="presOf" srcId="{A43CE0BE-FA8C-4BDF-A351-D0E2F91F49C1}" destId="{D5E6DD59-B2B6-4B7D-BA8C-1E677436DEB2}" srcOrd="0" destOrd="0" presId="urn:microsoft.com/office/officeart/2005/8/layout/cycle5"/>
    <dgm:cxn modelId="{3FA3AD57-C7A0-44BA-89F0-754A750968E9}" type="presOf" srcId="{312AD2B2-35CE-4A94-AEB8-6C7FA1488182}" destId="{F2393466-6ED8-4C5E-B314-F3BD77C9D512}" srcOrd="0" destOrd="0" presId="urn:microsoft.com/office/officeart/2005/8/layout/cycle5"/>
    <dgm:cxn modelId="{D4F2FB22-91A6-4FAE-AE8F-A1F18478550B}" srcId="{3C7D90A8-F6C7-4E59-ABCC-317AC77A7895}" destId="{A1C8FF15-B6F1-4B6C-978E-431F1C7C0109}" srcOrd="2" destOrd="0" parTransId="{94FEB006-9173-4920-85C9-A7030AD8178C}" sibTransId="{54280D57-589F-4B18-9E0E-4DA502F4E72C}"/>
    <dgm:cxn modelId="{752077F3-0076-494A-9FC3-7785B747854A}" type="presOf" srcId="{88A5D0EC-8D9F-4D32-8B5B-0A2534A4F883}" destId="{C9C9DC63-E0FA-4E8B-8B9A-5E109C09F482}" srcOrd="0" destOrd="0" presId="urn:microsoft.com/office/officeart/2005/8/layout/cycle5"/>
    <dgm:cxn modelId="{825F3195-5E8A-49D4-9C82-DABE651D0805}" type="presParOf" srcId="{00911451-49B3-493F-A9AB-55FAF86ED222}" destId="{49F65C04-652E-4B8E-A20A-7DD25C24C820}" srcOrd="0" destOrd="0" presId="urn:microsoft.com/office/officeart/2005/8/layout/cycle5"/>
    <dgm:cxn modelId="{123B1D89-91D3-4E0A-8042-80C5883379F2}" type="presParOf" srcId="{00911451-49B3-493F-A9AB-55FAF86ED222}" destId="{FC66DC69-7871-40E9-95FB-30CA15ED95A8}" srcOrd="1" destOrd="0" presId="urn:microsoft.com/office/officeart/2005/8/layout/cycle5"/>
    <dgm:cxn modelId="{3F9B5606-03DC-4FB1-86E2-92DF84E13467}" type="presParOf" srcId="{00911451-49B3-493F-A9AB-55FAF86ED222}" destId="{03D79AD4-7435-4C0A-8B76-0249B4EE0FDB}" srcOrd="2" destOrd="0" presId="urn:microsoft.com/office/officeart/2005/8/layout/cycle5"/>
    <dgm:cxn modelId="{74471862-FBDC-4C87-A189-25BE06829E4F}" type="presParOf" srcId="{00911451-49B3-493F-A9AB-55FAF86ED222}" destId="{F2393466-6ED8-4C5E-B314-F3BD77C9D512}" srcOrd="3" destOrd="0" presId="urn:microsoft.com/office/officeart/2005/8/layout/cycle5"/>
    <dgm:cxn modelId="{31266F80-D187-4AB8-96A8-16E498CE4CA3}" type="presParOf" srcId="{00911451-49B3-493F-A9AB-55FAF86ED222}" destId="{F6DD7F55-0938-458B-A16D-DFDDABE4D8D0}" srcOrd="4" destOrd="0" presId="urn:microsoft.com/office/officeart/2005/8/layout/cycle5"/>
    <dgm:cxn modelId="{431AFAD0-2515-4A34-9CEF-4E8459F3D744}" type="presParOf" srcId="{00911451-49B3-493F-A9AB-55FAF86ED222}" destId="{C9C9DC63-E0FA-4E8B-8B9A-5E109C09F482}" srcOrd="5" destOrd="0" presId="urn:microsoft.com/office/officeart/2005/8/layout/cycle5"/>
    <dgm:cxn modelId="{9B16C17D-8BBF-40E3-91D0-36CD680B1B1E}" type="presParOf" srcId="{00911451-49B3-493F-A9AB-55FAF86ED222}" destId="{021D27E6-85BA-4B2E-B205-1600D135F38B}" srcOrd="6" destOrd="0" presId="urn:microsoft.com/office/officeart/2005/8/layout/cycle5"/>
    <dgm:cxn modelId="{BE3A50C5-3C45-4B39-889B-E0273BAF3D2F}" type="presParOf" srcId="{00911451-49B3-493F-A9AB-55FAF86ED222}" destId="{E70A6928-C00F-4013-B34D-9CC6B0F75C82}" srcOrd="7" destOrd="0" presId="urn:microsoft.com/office/officeart/2005/8/layout/cycle5"/>
    <dgm:cxn modelId="{5204E8BD-68DE-43F6-8B6E-943304250AD5}" type="presParOf" srcId="{00911451-49B3-493F-A9AB-55FAF86ED222}" destId="{24FB12D7-7F00-42C9-B519-B330250BF7BA}" srcOrd="8" destOrd="0" presId="urn:microsoft.com/office/officeart/2005/8/layout/cycle5"/>
    <dgm:cxn modelId="{6EE56F52-C20C-42A5-A4E5-D7BA5548185D}" type="presParOf" srcId="{00911451-49B3-493F-A9AB-55FAF86ED222}" destId="{B4DC8282-15F5-4BCB-921D-AAF2DC43B7A0}" srcOrd="9" destOrd="0" presId="urn:microsoft.com/office/officeart/2005/8/layout/cycle5"/>
    <dgm:cxn modelId="{F0EE34D8-D6D3-4767-A78B-DF35E9E53DFA}" type="presParOf" srcId="{00911451-49B3-493F-A9AB-55FAF86ED222}" destId="{986B4D23-EB66-47FE-BF87-A5286F68C641}" srcOrd="10" destOrd="0" presId="urn:microsoft.com/office/officeart/2005/8/layout/cycle5"/>
    <dgm:cxn modelId="{AE0818EA-685B-46B0-B964-FFB16E61DE76}" type="presParOf" srcId="{00911451-49B3-493F-A9AB-55FAF86ED222}" destId="{D5E6DD59-B2B6-4B7D-BA8C-1E677436DEB2}" srcOrd="11" destOrd="0" presId="urn:microsoft.com/office/officeart/2005/8/layout/cycle5"/>
    <dgm:cxn modelId="{AEE168F3-6B6A-46AF-90E6-3EEC00106C08}" type="presParOf" srcId="{00911451-49B3-493F-A9AB-55FAF86ED222}" destId="{D3877158-0752-4DBD-8E7B-CD98C4284858}" srcOrd="12" destOrd="0" presId="urn:microsoft.com/office/officeart/2005/8/layout/cycle5"/>
    <dgm:cxn modelId="{FCFC3106-25C8-474A-81A8-72F15F04817F}" type="presParOf" srcId="{00911451-49B3-493F-A9AB-55FAF86ED222}" destId="{2D6A0E09-F169-4425-AEA6-488C92E1F952}" srcOrd="13" destOrd="0" presId="urn:microsoft.com/office/officeart/2005/8/layout/cycle5"/>
    <dgm:cxn modelId="{291EA666-D71B-4078-8599-5CC7ECE0A1EF}" type="presParOf" srcId="{00911451-49B3-493F-A9AB-55FAF86ED222}" destId="{13285DCF-BDFA-4405-B016-804A7537F9D8}"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7D90A8-F6C7-4E59-ABCC-317AC77A789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86F11AF2-5BFC-43B8-AA79-C7B793523D25}">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Involved politics In 1942 </a:t>
          </a:r>
          <a:endParaRPr lang="en-US" sz="4000" dirty="0">
            <a:solidFill>
              <a:schemeClr val="tx1"/>
            </a:solidFill>
            <a:latin typeface="Arial Rounded MT Bold" panose="020F0704030504030204" pitchFamily="34" charset="0"/>
          </a:endParaRPr>
        </a:p>
      </dgm:t>
    </dgm:pt>
    <dgm:pt modelId="{3F605848-F3E4-4927-8D46-49F275EFD874}" type="parTrans" cxnId="{D8BDEEF4-CB50-4421-ACE3-ED42BDFD1512}">
      <dgm:prSet/>
      <dgm:spPr/>
      <dgm:t>
        <a:bodyPr/>
        <a:lstStyle/>
        <a:p>
          <a:endParaRPr lang="en-US"/>
        </a:p>
      </dgm:t>
    </dgm:pt>
    <dgm:pt modelId="{80580224-0E90-472C-AE20-FCA132007BC2}" type="sibTrans" cxnId="{D8BDEEF4-CB50-4421-ACE3-ED42BDFD1512}">
      <dgm:prSet/>
      <dgm:spPr/>
      <dgm:t>
        <a:bodyPr/>
        <a:lstStyle/>
        <a:p>
          <a:endParaRPr lang="en-US"/>
        </a:p>
      </dgm:t>
    </dgm:pt>
    <dgm:pt modelId="{312AD2B2-35CE-4A94-AEB8-6C7FA148818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Joined Congress in 1944 </a:t>
          </a:r>
          <a:endParaRPr lang="en-US" sz="4000" dirty="0">
            <a:solidFill>
              <a:schemeClr val="tx1"/>
            </a:solidFill>
            <a:latin typeface="Arial Rounded MT Bold" panose="020F0704030504030204" pitchFamily="34" charset="0"/>
          </a:endParaRPr>
        </a:p>
      </dgm:t>
    </dgm:pt>
    <dgm:pt modelId="{113DB981-ED30-4121-9060-A1998E0CBC6E}" type="parTrans" cxnId="{4FD6CA3C-25AA-417F-9AB6-118A9F0AB0C2}">
      <dgm:prSet/>
      <dgm:spPr/>
      <dgm:t>
        <a:bodyPr/>
        <a:lstStyle/>
        <a:p>
          <a:endParaRPr lang="en-US"/>
        </a:p>
      </dgm:t>
    </dgm:pt>
    <dgm:pt modelId="{88A5D0EC-8D9F-4D32-8B5B-0A2534A4F883}" type="sibTrans" cxnId="{4FD6CA3C-25AA-417F-9AB6-118A9F0AB0C2}">
      <dgm:prSet/>
      <dgm:spPr/>
      <dgm:t>
        <a:bodyPr/>
        <a:lstStyle/>
        <a:p>
          <a:endParaRPr lang="en-US"/>
        </a:p>
      </dgm:t>
    </dgm:pt>
    <dgm:pt modelId="{A1C8FF15-B6F1-4B6C-978E-431F1C7C0109}">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Nobel </a:t>
          </a:r>
          <a:r>
            <a:rPr lang="en-US" sz="4000" dirty="0" err="1" smtClean="0">
              <a:solidFill>
                <a:schemeClr val="tx1"/>
              </a:solidFill>
              <a:latin typeface="Arial Rounded MT Bold" panose="020F0704030504030204" pitchFamily="34" charset="0"/>
            </a:rPr>
            <a:t>Preace</a:t>
          </a:r>
          <a:r>
            <a:rPr lang="en-US" sz="4000" dirty="0" smtClean="0">
              <a:solidFill>
                <a:schemeClr val="tx1"/>
              </a:solidFill>
              <a:latin typeface="Arial Rounded MT Bold" panose="020F0704030504030204" pitchFamily="34" charset="0"/>
            </a:rPr>
            <a:t> Prize in 1993</a:t>
          </a:r>
          <a:endParaRPr lang="en-US" sz="4000" dirty="0">
            <a:solidFill>
              <a:schemeClr val="tx1"/>
            </a:solidFill>
            <a:latin typeface="Arial Rounded MT Bold" panose="020F0704030504030204" pitchFamily="34" charset="0"/>
          </a:endParaRPr>
        </a:p>
      </dgm:t>
    </dgm:pt>
    <dgm:pt modelId="{94FEB006-9173-4920-85C9-A7030AD8178C}" type="parTrans" cxnId="{D4F2FB22-91A6-4FAE-AE8F-A1F18478550B}">
      <dgm:prSet/>
      <dgm:spPr/>
      <dgm:t>
        <a:bodyPr/>
        <a:lstStyle/>
        <a:p>
          <a:endParaRPr lang="en-US"/>
        </a:p>
      </dgm:t>
    </dgm:pt>
    <dgm:pt modelId="{54280D57-589F-4B18-9E0E-4DA502F4E72C}" type="sibTrans" cxnId="{D4F2FB22-91A6-4FAE-AE8F-A1F18478550B}">
      <dgm:prSet/>
      <dgm:spPr/>
      <dgm:t>
        <a:bodyPr/>
        <a:lstStyle/>
        <a:p>
          <a:endParaRPr lang="en-US"/>
        </a:p>
      </dgm:t>
    </dgm:pt>
    <dgm:pt modelId="{14029F38-9A40-4AB8-996B-A1608054BEF1}">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President in 1994</a:t>
          </a:r>
          <a:endParaRPr lang="en-US" sz="4000" dirty="0">
            <a:solidFill>
              <a:schemeClr val="tx1"/>
            </a:solidFill>
            <a:latin typeface="Arial Rounded MT Bold" panose="020F0704030504030204" pitchFamily="34" charset="0"/>
          </a:endParaRPr>
        </a:p>
      </dgm:t>
    </dgm:pt>
    <dgm:pt modelId="{368170C8-445B-4136-8BAE-50D440773401}" type="parTrans" cxnId="{259BB3C7-57BB-4D83-AF13-A4F20A75CBAC}">
      <dgm:prSet/>
      <dgm:spPr/>
      <dgm:t>
        <a:bodyPr/>
        <a:lstStyle/>
        <a:p>
          <a:endParaRPr lang="en-US"/>
        </a:p>
      </dgm:t>
    </dgm:pt>
    <dgm:pt modelId="{A43CE0BE-FA8C-4BDF-A351-D0E2F91F49C1}" type="sibTrans" cxnId="{259BB3C7-57BB-4D83-AF13-A4F20A75CBAC}">
      <dgm:prSet/>
      <dgm:spPr/>
      <dgm:t>
        <a:bodyPr/>
        <a:lstStyle/>
        <a:p>
          <a:endParaRPr lang="en-US"/>
        </a:p>
      </dgm:t>
    </dgm:pt>
    <dgm:pt modelId="{C6B075E6-3006-40F1-A6B1-F001F8713568}">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4000" dirty="0" smtClean="0">
              <a:solidFill>
                <a:schemeClr val="tx1"/>
              </a:solidFill>
              <a:latin typeface="Arial Rounded MT Bold" panose="020F0704030504030204" pitchFamily="34" charset="0"/>
            </a:rPr>
            <a:t>Died in 2013 </a:t>
          </a:r>
          <a:endParaRPr lang="en-US" sz="4000" dirty="0">
            <a:solidFill>
              <a:schemeClr val="tx1"/>
            </a:solidFill>
            <a:latin typeface="Arial Rounded MT Bold" panose="020F0704030504030204" pitchFamily="34" charset="0"/>
          </a:endParaRPr>
        </a:p>
      </dgm:t>
    </dgm:pt>
    <dgm:pt modelId="{73644F67-D37C-4F1F-873D-8D32CACB78E2}" type="sibTrans" cxnId="{DBD33854-87F5-403D-BB7A-F46066989256}">
      <dgm:prSet/>
      <dgm:spPr/>
      <dgm:t>
        <a:bodyPr/>
        <a:lstStyle/>
        <a:p>
          <a:endParaRPr lang="en-US"/>
        </a:p>
      </dgm:t>
    </dgm:pt>
    <dgm:pt modelId="{4828375B-A44A-4FC7-A739-5C493FDECFC9}" type="parTrans" cxnId="{DBD33854-87F5-403D-BB7A-F46066989256}">
      <dgm:prSet/>
      <dgm:spPr/>
      <dgm:t>
        <a:bodyPr/>
        <a:lstStyle/>
        <a:p>
          <a:endParaRPr lang="en-US"/>
        </a:p>
      </dgm:t>
    </dgm:pt>
    <dgm:pt modelId="{00911451-49B3-493F-A9AB-55FAF86ED222}" type="pres">
      <dgm:prSet presAssocID="{3C7D90A8-F6C7-4E59-ABCC-317AC77A7895}" presName="cycle" presStyleCnt="0">
        <dgm:presLayoutVars>
          <dgm:dir/>
          <dgm:resizeHandles val="exact"/>
        </dgm:presLayoutVars>
      </dgm:prSet>
      <dgm:spPr/>
      <dgm:t>
        <a:bodyPr/>
        <a:lstStyle/>
        <a:p>
          <a:endParaRPr lang="en-US"/>
        </a:p>
      </dgm:t>
    </dgm:pt>
    <dgm:pt modelId="{49F65C04-652E-4B8E-A20A-7DD25C24C820}" type="pres">
      <dgm:prSet presAssocID="{86F11AF2-5BFC-43B8-AA79-C7B793523D25}" presName="node" presStyleLbl="node1" presStyleIdx="0" presStyleCnt="5" custScaleX="266134" custRadScaleRad="93090" custRadScaleInc="10022">
        <dgm:presLayoutVars>
          <dgm:bulletEnabled val="1"/>
        </dgm:presLayoutVars>
      </dgm:prSet>
      <dgm:spPr/>
      <dgm:t>
        <a:bodyPr/>
        <a:lstStyle/>
        <a:p>
          <a:endParaRPr lang="en-US"/>
        </a:p>
      </dgm:t>
    </dgm:pt>
    <dgm:pt modelId="{FC66DC69-7871-40E9-95FB-30CA15ED95A8}" type="pres">
      <dgm:prSet presAssocID="{86F11AF2-5BFC-43B8-AA79-C7B793523D25}" presName="spNode" presStyleCnt="0"/>
      <dgm:spPr/>
    </dgm:pt>
    <dgm:pt modelId="{03D79AD4-7435-4C0A-8B76-0249B4EE0FDB}" type="pres">
      <dgm:prSet presAssocID="{80580224-0E90-472C-AE20-FCA132007BC2}" presName="sibTrans" presStyleLbl="sibTrans1D1" presStyleIdx="0" presStyleCnt="5"/>
      <dgm:spPr/>
      <dgm:t>
        <a:bodyPr/>
        <a:lstStyle/>
        <a:p>
          <a:endParaRPr lang="en-US"/>
        </a:p>
      </dgm:t>
    </dgm:pt>
    <dgm:pt modelId="{F2393466-6ED8-4C5E-B314-F3BD77C9D512}" type="pres">
      <dgm:prSet presAssocID="{312AD2B2-35CE-4A94-AEB8-6C7FA1488182}" presName="node" presStyleLbl="node1" presStyleIdx="1" presStyleCnt="5" custScaleX="184853" custScaleY="123576" custRadScaleRad="113504" custRadScaleInc="27439">
        <dgm:presLayoutVars>
          <dgm:bulletEnabled val="1"/>
        </dgm:presLayoutVars>
      </dgm:prSet>
      <dgm:spPr/>
      <dgm:t>
        <a:bodyPr/>
        <a:lstStyle/>
        <a:p>
          <a:endParaRPr lang="en-US"/>
        </a:p>
      </dgm:t>
    </dgm:pt>
    <dgm:pt modelId="{F6DD7F55-0938-458B-A16D-DFDDABE4D8D0}" type="pres">
      <dgm:prSet presAssocID="{312AD2B2-35CE-4A94-AEB8-6C7FA1488182}" presName="spNode" presStyleCnt="0"/>
      <dgm:spPr/>
    </dgm:pt>
    <dgm:pt modelId="{C9C9DC63-E0FA-4E8B-8B9A-5E109C09F482}" type="pres">
      <dgm:prSet presAssocID="{88A5D0EC-8D9F-4D32-8B5B-0A2534A4F883}" presName="sibTrans" presStyleLbl="sibTrans1D1" presStyleIdx="1" presStyleCnt="5"/>
      <dgm:spPr/>
      <dgm:t>
        <a:bodyPr/>
        <a:lstStyle/>
        <a:p>
          <a:endParaRPr lang="en-US"/>
        </a:p>
      </dgm:t>
    </dgm:pt>
    <dgm:pt modelId="{021D27E6-85BA-4B2E-B205-1600D135F38B}" type="pres">
      <dgm:prSet presAssocID="{A1C8FF15-B6F1-4B6C-978E-431F1C7C0109}" presName="node" presStyleLbl="node1" presStyleIdx="2" presStyleCnt="5" custScaleX="228446" custRadScaleRad="110992" custRadScaleInc="-71715">
        <dgm:presLayoutVars>
          <dgm:bulletEnabled val="1"/>
        </dgm:presLayoutVars>
      </dgm:prSet>
      <dgm:spPr/>
      <dgm:t>
        <a:bodyPr/>
        <a:lstStyle/>
        <a:p>
          <a:endParaRPr lang="en-US"/>
        </a:p>
      </dgm:t>
    </dgm:pt>
    <dgm:pt modelId="{E70A6928-C00F-4013-B34D-9CC6B0F75C82}" type="pres">
      <dgm:prSet presAssocID="{A1C8FF15-B6F1-4B6C-978E-431F1C7C0109}" presName="spNode" presStyleCnt="0"/>
      <dgm:spPr/>
    </dgm:pt>
    <dgm:pt modelId="{24FB12D7-7F00-42C9-B519-B330250BF7BA}" type="pres">
      <dgm:prSet presAssocID="{54280D57-589F-4B18-9E0E-4DA502F4E72C}" presName="sibTrans" presStyleLbl="sibTrans1D1" presStyleIdx="2" presStyleCnt="5"/>
      <dgm:spPr/>
      <dgm:t>
        <a:bodyPr/>
        <a:lstStyle/>
        <a:p>
          <a:endParaRPr lang="en-US"/>
        </a:p>
      </dgm:t>
    </dgm:pt>
    <dgm:pt modelId="{B4DC8282-15F5-4BCB-921D-AAF2DC43B7A0}" type="pres">
      <dgm:prSet presAssocID="{14029F38-9A40-4AB8-996B-A1608054BEF1}" presName="node" presStyleLbl="node1" presStyleIdx="3" presStyleCnt="5" custScaleX="173663" custRadScaleRad="122957" custRadScaleInc="88652">
        <dgm:presLayoutVars>
          <dgm:bulletEnabled val="1"/>
        </dgm:presLayoutVars>
      </dgm:prSet>
      <dgm:spPr/>
      <dgm:t>
        <a:bodyPr/>
        <a:lstStyle/>
        <a:p>
          <a:endParaRPr lang="en-US"/>
        </a:p>
      </dgm:t>
    </dgm:pt>
    <dgm:pt modelId="{986B4D23-EB66-47FE-BF87-A5286F68C641}" type="pres">
      <dgm:prSet presAssocID="{14029F38-9A40-4AB8-996B-A1608054BEF1}" presName="spNode" presStyleCnt="0"/>
      <dgm:spPr/>
    </dgm:pt>
    <dgm:pt modelId="{D5E6DD59-B2B6-4B7D-BA8C-1E677436DEB2}" type="pres">
      <dgm:prSet presAssocID="{A43CE0BE-FA8C-4BDF-A351-D0E2F91F49C1}" presName="sibTrans" presStyleLbl="sibTrans1D1" presStyleIdx="3" presStyleCnt="5"/>
      <dgm:spPr/>
      <dgm:t>
        <a:bodyPr/>
        <a:lstStyle/>
        <a:p>
          <a:endParaRPr lang="en-US"/>
        </a:p>
      </dgm:t>
    </dgm:pt>
    <dgm:pt modelId="{D3877158-0752-4DBD-8E7B-CD98C4284858}" type="pres">
      <dgm:prSet presAssocID="{C6B075E6-3006-40F1-A6B1-F001F8713568}" presName="node" presStyleLbl="node1" presStyleIdx="4" presStyleCnt="5" custScaleX="127243" custScaleY="113679" custRadScaleRad="124842" custRadScaleInc="-11489">
        <dgm:presLayoutVars>
          <dgm:bulletEnabled val="1"/>
        </dgm:presLayoutVars>
      </dgm:prSet>
      <dgm:spPr/>
      <dgm:t>
        <a:bodyPr/>
        <a:lstStyle/>
        <a:p>
          <a:endParaRPr lang="en-US"/>
        </a:p>
      </dgm:t>
    </dgm:pt>
    <dgm:pt modelId="{2D6A0E09-F169-4425-AEA6-488C92E1F952}" type="pres">
      <dgm:prSet presAssocID="{C6B075E6-3006-40F1-A6B1-F001F8713568}" presName="spNode" presStyleCnt="0"/>
      <dgm:spPr/>
    </dgm:pt>
    <dgm:pt modelId="{13285DCF-BDFA-4405-B016-804A7537F9D8}" type="pres">
      <dgm:prSet presAssocID="{73644F67-D37C-4F1F-873D-8D32CACB78E2}" presName="sibTrans" presStyleLbl="sibTrans1D1" presStyleIdx="4" presStyleCnt="5"/>
      <dgm:spPr/>
      <dgm:t>
        <a:bodyPr/>
        <a:lstStyle/>
        <a:p>
          <a:endParaRPr lang="en-US"/>
        </a:p>
      </dgm:t>
    </dgm:pt>
  </dgm:ptLst>
  <dgm:cxnLst>
    <dgm:cxn modelId="{D8BDEEF4-CB50-4421-ACE3-ED42BDFD1512}" srcId="{3C7D90A8-F6C7-4E59-ABCC-317AC77A7895}" destId="{86F11AF2-5BFC-43B8-AA79-C7B793523D25}" srcOrd="0" destOrd="0" parTransId="{3F605848-F3E4-4927-8D46-49F275EFD874}" sibTransId="{80580224-0E90-472C-AE20-FCA132007BC2}"/>
    <dgm:cxn modelId="{D866A5A9-477B-44E9-9D02-92291D5CB68C}" type="presOf" srcId="{14029F38-9A40-4AB8-996B-A1608054BEF1}" destId="{B4DC8282-15F5-4BCB-921D-AAF2DC43B7A0}" srcOrd="0" destOrd="0" presId="urn:microsoft.com/office/officeart/2005/8/layout/cycle5"/>
    <dgm:cxn modelId="{AD2569D0-A0CE-4A45-B0E8-5F141C4B2EAA}" type="presOf" srcId="{3C7D90A8-F6C7-4E59-ABCC-317AC77A7895}" destId="{00911451-49B3-493F-A9AB-55FAF86ED222}" srcOrd="0" destOrd="0" presId="urn:microsoft.com/office/officeart/2005/8/layout/cycle5"/>
    <dgm:cxn modelId="{3E47672F-AB9D-4318-8A9A-A5149F2FD30A}" type="presOf" srcId="{C6B075E6-3006-40F1-A6B1-F001F8713568}" destId="{D3877158-0752-4DBD-8E7B-CD98C4284858}" srcOrd="0" destOrd="0" presId="urn:microsoft.com/office/officeart/2005/8/layout/cycle5"/>
    <dgm:cxn modelId="{DBD33854-87F5-403D-BB7A-F46066989256}" srcId="{3C7D90A8-F6C7-4E59-ABCC-317AC77A7895}" destId="{C6B075E6-3006-40F1-A6B1-F001F8713568}" srcOrd="4" destOrd="0" parTransId="{4828375B-A44A-4FC7-A739-5C493FDECFC9}" sibTransId="{73644F67-D37C-4F1F-873D-8D32CACB78E2}"/>
    <dgm:cxn modelId="{4FD6CA3C-25AA-417F-9AB6-118A9F0AB0C2}" srcId="{3C7D90A8-F6C7-4E59-ABCC-317AC77A7895}" destId="{312AD2B2-35CE-4A94-AEB8-6C7FA1488182}" srcOrd="1" destOrd="0" parTransId="{113DB981-ED30-4121-9060-A1998E0CBC6E}" sibTransId="{88A5D0EC-8D9F-4D32-8B5B-0A2534A4F883}"/>
    <dgm:cxn modelId="{259BB3C7-57BB-4D83-AF13-A4F20A75CBAC}" srcId="{3C7D90A8-F6C7-4E59-ABCC-317AC77A7895}" destId="{14029F38-9A40-4AB8-996B-A1608054BEF1}" srcOrd="3" destOrd="0" parTransId="{368170C8-445B-4136-8BAE-50D440773401}" sibTransId="{A43CE0BE-FA8C-4BDF-A351-D0E2F91F49C1}"/>
    <dgm:cxn modelId="{DD9A9465-3AAD-458A-8ACB-16A530209AFA}" type="presOf" srcId="{86F11AF2-5BFC-43B8-AA79-C7B793523D25}" destId="{49F65C04-652E-4B8E-A20A-7DD25C24C820}" srcOrd="0" destOrd="0" presId="urn:microsoft.com/office/officeart/2005/8/layout/cycle5"/>
    <dgm:cxn modelId="{8B5EB686-4E5C-4D75-9373-C43D41C87DBF}" type="presOf" srcId="{A1C8FF15-B6F1-4B6C-978E-431F1C7C0109}" destId="{021D27E6-85BA-4B2E-B205-1600D135F38B}" srcOrd="0" destOrd="0" presId="urn:microsoft.com/office/officeart/2005/8/layout/cycle5"/>
    <dgm:cxn modelId="{69CBBBAA-C497-435A-BF2B-F09473582B0F}" type="presOf" srcId="{80580224-0E90-472C-AE20-FCA132007BC2}" destId="{03D79AD4-7435-4C0A-8B76-0249B4EE0FDB}" srcOrd="0" destOrd="0" presId="urn:microsoft.com/office/officeart/2005/8/layout/cycle5"/>
    <dgm:cxn modelId="{EDDBAF14-053C-4CA5-AE08-C88621CA120E}" type="presOf" srcId="{54280D57-589F-4B18-9E0E-4DA502F4E72C}" destId="{24FB12D7-7F00-42C9-B519-B330250BF7BA}" srcOrd="0" destOrd="0" presId="urn:microsoft.com/office/officeart/2005/8/layout/cycle5"/>
    <dgm:cxn modelId="{21982693-E950-42E8-AF06-7FE744A23973}" type="presOf" srcId="{73644F67-D37C-4F1F-873D-8D32CACB78E2}" destId="{13285DCF-BDFA-4405-B016-804A7537F9D8}" srcOrd="0" destOrd="0" presId="urn:microsoft.com/office/officeart/2005/8/layout/cycle5"/>
    <dgm:cxn modelId="{E71BD8BA-F16A-4759-AC3A-3543F78F40D0}" type="presOf" srcId="{A43CE0BE-FA8C-4BDF-A351-D0E2F91F49C1}" destId="{D5E6DD59-B2B6-4B7D-BA8C-1E677436DEB2}" srcOrd="0" destOrd="0" presId="urn:microsoft.com/office/officeart/2005/8/layout/cycle5"/>
    <dgm:cxn modelId="{3FA3AD57-C7A0-44BA-89F0-754A750968E9}" type="presOf" srcId="{312AD2B2-35CE-4A94-AEB8-6C7FA1488182}" destId="{F2393466-6ED8-4C5E-B314-F3BD77C9D512}" srcOrd="0" destOrd="0" presId="urn:microsoft.com/office/officeart/2005/8/layout/cycle5"/>
    <dgm:cxn modelId="{D4F2FB22-91A6-4FAE-AE8F-A1F18478550B}" srcId="{3C7D90A8-F6C7-4E59-ABCC-317AC77A7895}" destId="{A1C8FF15-B6F1-4B6C-978E-431F1C7C0109}" srcOrd="2" destOrd="0" parTransId="{94FEB006-9173-4920-85C9-A7030AD8178C}" sibTransId="{54280D57-589F-4B18-9E0E-4DA502F4E72C}"/>
    <dgm:cxn modelId="{752077F3-0076-494A-9FC3-7785B747854A}" type="presOf" srcId="{88A5D0EC-8D9F-4D32-8B5B-0A2534A4F883}" destId="{C9C9DC63-E0FA-4E8B-8B9A-5E109C09F482}" srcOrd="0" destOrd="0" presId="urn:microsoft.com/office/officeart/2005/8/layout/cycle5"/>
    <dgm:cxn modelId="{825F3195-5E8A-49D4-9C82-DABE651D0805}" type="presParOf" srcId="{00911451-49B3-493F-A9AB-55FAF86ED222}" destId="{49F65C04-652E-4B8E-A20A-7DD25C24C820}" srcOrd="0" destOrd="0" presId="urn:microsoft.com/office/officeart/2005/8/layout/cycle5"/>
    <dgm:cxn modelId="{123B1D89-91D3-4E0A-8042-80C5883379F2}" type="presParOf" srcId="{00911451-49B3-493F-A9AB-55FAF86ED222}" destId="{FC66DC69-7871-40E9-95FB-30CA15ED95A8}" srcOrd="1" destOrd="0" presId="urn:microsoft.com/office/officeart/2005/8/layout/cycle5"/>
    <dgm:cxn modelId="{3F9B5606-03DC-4FB1-86E2-92DF84E13467}" type="presParOf" srcId="{00911451-49B3-493F-A9AB-55FAF86ED222}" destId="{03D79AD4-7435-4C0A-8B76-0249B4EE0FDB}" srcOrd="2" destOrd="0" presId="urn:microsoft.com/office/officeart/2005/8/layout/cycle5"/>
    <dgm:cxn modelId="{74471862-FBDC-4C87-A189-25BE06829E4F}" type="presParOf" srcId="{00911451-49B3-493F-A9AB-55FAF86ED222}" destId="{F2393466-6ED8-4C5E-B314-F3BD77C9D512}" srcOrd="3" destOrd="0" presId="urn:microsoft.com/office/officeart/2005/8/layout/cycle5"/>
    <dgm:cxn modelId="{31266F80-D187-4AB8-96A8-16E498CE4CA3}" type="presParOf" srcId="{00911451-49B3-493F-A9AB-55FAF86ED222}" destId="{F6DD7F55-0938-458B-A16D-DFDDABE4D8D0}" srcOrd="4" destOrd="0" presId="urn:microsoft.com/office/officeart/2005/8/layout/cycle5"/>
    <dgm:cxn modelId="{431AFAD0-2515-4A34-9CEF-4E8459F3D744}" type="presParOf" srcId="{00911451-49B3-493F-A9AB-55FAF86ED222}" destId="{C9C9DC63-E0FA-4E8B-8B9A-5E109C09F482}" srcOrd="5" destOrd="0" presId="urn:microsoft.com/office/officeart/2005/8/layout/cycle5"/>
    <dgm:cxn modelId="{9B16C17D-8BBF-40E3-91D0-36CD680B1B1E}" type="presParOf" srcId="{00911451-49B3-493F-A9AB-55FAF86ED222}" destId="{021D27E6-85BA-4B2E-B205-1600D135F38B}" srcOrd="6" destOrd="0" presId="urn:microsoft.com/office/officeart/2005/8/layout/cycle5"/>
    <dgm:cxn modelId="{BE3A50C5-3C45-4B39-889B-E0273BAF3D2F}" type="presParOf" srcId="{00911451-49B3-493F-A9AB-55FAF86ED222}" destId="{E70A6928-C00F-4013-B34D-9CC6B0F75C82}" srcOrd="7" destOrd="0" presId="urn:microsoft.com/office/officeart/2005/8/layout/cycle5"/>
    <dgm:cxn modelId="{5204E8BD-68DE-43F6-8B6E-943304250AD5}" type="presParOf" srcId="{00911451-49B3-493F-A9AB-55FAF86ED222}" destId="{24FB12D7-7F00-42C9-B519-B330250BF7BA}" srcOrd="8" destOrd="0" presId="urn:microsoft.com/office/officeart/2005/8/layout/cycle5"/>
    <dgm:cxn modelId="{6EE56F52-C20C-42A5-A4E5-D7BA5548185D}" type="presParOf" srcId="{00911451-49B3-493F-A9AB-55FAF86ED222}" destId="{B4DC8282-15F5-4BCB-921D-AAF2DC43B7A0}" srcOrd="9" destOrd="0" presId="urn:microsoft.com/office/officeart/2005/8/layout/cycle5"/>
    <dgm:cxn modelId="{F0EE34D8-D6D3-4767-A78B-DF35E9E53DFA}" type="presParOf" srcId="{00911451-49B3-493F-A9AB-55FAF86ED222}" destId="{986B4D23-EB66-47FE-BF87-A5286F68C641}" srcOrd="10" destOrd="0" presId="urn:microsoft.com/office/officeart/2005/8/layout/cycle5"/>
    <dgm:cxn modelId="{AE0818EA-685B-46B0-B964-FFB16E61DE76}" type="presParOf" srcId="{00911451-49B3-493F-A9AB-55FAF86ED222}" destId="{D5E6DD59-B2B6-4B7D-BA8C-1E677436DEB2}" srcOrd="11" destOrd="0" presId="urn:microsoft.com/office/officeart/2005/8/layout/cycle5"/>
    <dgm:cxn modelId="{AEE168F3-6B6A-46AF-90E6-3EEC00106C08}" type="presParOf" srcId="{00911451-49B3-493F-A9AB-55FAF86ED222}" destId="{D3877158-0752-4DBD-8E7B-CD98C4284858}" srcOrd="12" destOrd="0" presId="urn:microsoft.com/office/officeart/2005/8/layout/cycle5"/>
    <dgm:cxn modelId="{FCFC3106-25C8-474A-81A8-72F15F04817F}" type="presParOf" srcId="{00911451-49B3-493F-A9AB-55FAF86ED222}" destId="{2D6A0E09-F169-4425-AEA6-488C92E1F952}" srcOrd="13" destOrd="0" presId="urn:microsoft.com/office/officeart/2005/8/layout/cycle5"/>
    <dgm:cxn modelId="{291EA666-D71B-4078-8599-5CC7ECE0A1EF}" type="presParOf" srcId="{00911451-49B3-493F-A9AB-55FAF86ED222}" destId="{13285DCF-BDFA-4405-B016-804A7537F9D8}"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A139F-FCFA-43EE-ADA6-25663D176F17}">
      <dsp:nvSpPr>
        <dsp:cNvPr id="0" name=""/>
        <dsp:cNvSpPr/>
      </dsp:nvSpPr>
      <dsp:spPr>
        <a:xfrm>
          <a:off x="3466128" y="3036302"/>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AF6E80-9EAC-4C59-BB40-2E62F3FEC3F6}">
      <dsp:nvSpPr>
        <dsp:cNvPr id="0" name=""/>
        <dsp:cNvSpPr/>
      </dsp:nvSpPr>
      <dsp:spPr>
        <a:xfrm>
          <a:off x="3309771" y="3286871"/>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3C09EA-3CA9-453D-84DF-01E5EACE7C3C}">
      <dsp:nvSpPr>
        <dsp:cNvPr id="0" name=""/>
        <dsp:cNvSpPr/>
      </dsp:nvSpPr>
      <dsp:spPr>
        <a:xfrm>
          <a:off x="3123428" y="3503810"/>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DDB708-492F-4AF8-A21D-49AF8F8A7664}">
      <dsp:nvSpPr>
        <dsp:cNvPr id="0" name=""/>
        <dsp:cNvSpPr/>
      </dsp:nvSpPr>
      <dsp:spPr>
        <a:xfrm>
          <a:off x="3346183" y="514505"/>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C16C49-F8DC-4CBF-9E6C-90EBD86B70FA}">
      <dsp:nvSpPr>
        <dsp:cNvPr id="0" name=""/>
        <dsp:cNvSpPr/>
      </dsp:nvSpPr>
      <dsp:spPr>
        <a:xfrm>
          <a:off x="3584644" y="372405"/>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CB28D8-962F-4BA5-8E04-181FB34681DA}">
      <dsp:nvSpPr>
        <dsp:cNvPr id="0" name=""/>
        <dsp:cNvSpPr/>
      </dsp:nvSpPr>
      <dsp:spPr>
        <a:xfrm>
          <a:off x="3822392" y="230305"/>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8BDF27-70E3-432D-B061-776A57A508A9}">
      <dsp:nvSpPr>
        <dsp:cNvPr id="0" name=""/>
        <dsp:cNvSpPr/>
      </dsp:nvSpPr>
      <dsp:spPr>
        <a:xfrm>
          <a:off x="4060139" y="372405"/>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C3437C-3BCE-4FA2-829E-90A3E05DA036}">
      <dsp:nvSpPr>
        <dsp:cNvPr id="0" name=""/>
        <dsp:cNvSpPr/>
      </dsp:nvSpPr>
      <dsp:spPr>
        <a:xfrm>
          <a:off x="4298601" y="514505"/>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8EA040-C8DD-4BA9-813B-843481760048}">
      <dsp:nvSpPr>
        <dsp:cNvPr id="0" name=""/>
        <dsp:cNvSpPr/>
      </dsp:nvSpPr>
      <dsp:spPr>
        <a:xfrm>
          <a:off x="3822392" y="530136"/>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A00C63-1C7C-4F07-B630-355ED0DB7B0B}">
      <dsp:nvSpPr>
        <dsp:cNvPr id="0" name=""/>
        <dsp:cNvSpPr/>
      </dsp:nvSpPr>
      <dsp:spPr>
        <a:xfrm>
          <a:off x="3822392" y="829966"/>
          <a:ext cx="178489" cy="178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69F2C-DADD-4B2E-A415-96461AB16426}">
      <dsp:nvSpPr>
        <dsp:cNvPr id="0" name=""/>
        <dsp:cNvSpPr/>
      </dsp:nvSpPr>
      <dsp:spPr>
        <a:xfrm>
          <a:off x="2370204" y="4155769"/>
          <a:ext cx="3849653" cy="1032591"/>
        </a:xfrm>
        <a:prstGeom prst="round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4843" tIns="182880" rIns="182880" bIns="182880" numCol="1" spcCol="1270" anchor="ctr" anchorCtr="0">
          <a:noAutofit/>
        </a:bodyPr>
        <a:lstStyle/>
        <a:p>
          <a:pPr lvl="0" algn="l" defTabSz="2133600">
            <a:lnSpc>
              <a:spcPct val="90000"/>
            </a:lnSpc>
            <a:spcBef>
              <a:spcPct val="0"/>
            </a:spcBef>
            <a:spcAft>
              <a:spcPct val="35000"/>
            </a:spcAft>
          </a:pPr>
          <a:r>
            <a:rPr lang="en-US" sz="4800" b="1" kern="1200" dirty="0" smtClean="0">
              <a:solidFill>
                <a:schemeClr val="tx1"/>
              </a:solidFill>
            </a:rPr>
            <a:t>Jon </a:t>
          </a:r>
          <a:r>
            <a:rPr lang="en-US" sz="4800" b="1" kern="1200" dirty="0" err="1" smtClean="0">
              <a:solidFill>
                <a:schemeClr val="tx1"/>
              </a:solidFill>
            </a:rPr>
            <a:t>Herskovitz</a:t>
          </a:r>
          <a:endParaRPr lang="en-US" sz="4800" b="1" kern="1200" dirty="0">
            <a:solidFill>
              <a:schemeClr val="tx1"/>
            </a:solidFill>
          </a:endParaRPr>
        </a:p>
      </dsp:txBody>
      <dsp:txXfrm>
        <a:off x="2420611" y="4206176"/>
        <a:ext cx="3748839" cy="931777"/>
      </dsp:txXfrm>
    </dsp:sp>
    <dsp:sp modelId="{72B5D06B-209C-4827-A79E-BFEAB59D18B5}">
      <dsp:nvSpPr>
        <dsp:cNvPr id="0" name=""/>
        <dsp:cNvSpPr/>
      </dsp:nvSpPr>
      <dsp:spPr>
        <a:xfrm>
          <a:off x="1302839" y="3144019"/>
          <a:ext cx="1784891" cy="178477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5000" b="-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578493-6DE8-41E8-8958-63A544B19D04}">
      <dsp:nvSpPr>
        <dsp:cNvPr id="0" name=""/>
        <dsp:cNvSpPr/>
      </dsp:nvSpPr>
      <dsp:spPr>
        <a:xfrm>
          <a:off x="3997311" y="2136058"/>
          <a:ext cx="3849653" cy="1032591"/>
        </a:xfrm>
        <a:prstGeom prst="round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4843" tIns="182880" rIns="182880" bIns="182880" numCol="1" spcCol="1270" anchor="ctr" anchorCtr="0">
          <a:noAutofit/>
        </a:bodyPr>
        <a:lstStyle/>
        <a:p>
          <a:pPr lvl="0" algn="l" defTabSz="2133600">
            <a:lnSpc>
              <a:spcPct val="90000"/>
            </a:lnSpc>
            <a:spcBef>
              <a:spcPct val="0"/>
            </a:spcBef>
            <a:spcAft>
              <a:spcPct val="35000"/>
            </a:spcAft>
          </a:pPr>
          <a:r>
            <a:rPr lang="en-US" sz="4800" b="1" kern="1200" dirty="0" smtClean="0">
              <a:solidFill>
                <a:schemeClr val="tx1"/>
              </a:solidFill>
            </a:rPr>
            <a:t>Andrew Quinn</a:t>
          </a:r>
          <a:endParaRPr lang="en-US" sz="4800" b="1" kern="1200" dirty="0">
            <a:solidFill>
              <a:schemeClr val="tx1"/>
            </a:solidFill>
          </a:endParaRPr>
        </a:p>
      </dsp:txBody>
      <dsp:txXfrm>
        <a:off x="4047718" y="2186465"/>
        <a:ext cx="3748839" cy="931777"/>
      </dsp:txXfrm>
    </dsp:sp>
    <dsp:sp modelId="{A29554A1-74F9-4892-95F0-A43660782E18}">
      <dsp:nvSpPr>
        <dsp:cNvPr id="0" name=""/>
        <dsp:cNvSpPr/>
      </dsp:nvSpPr>
      <dsp:spPr>
        <a:xfrm>
          <a:off x="2929946" y="1124308"/>
          <a:ext cx="1784891" cy="1784772"/>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6000" b="-1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65C04-652E-4B8E-A20A-7DD25C24C820}">
      <dsp:nvSpPr>
        <dsp:cNvPr id="0" name=""/>
        <dsp:cNvSpPr/>
      </dsp:nvSpPr>
      <dsp:spPr>
        <a:xfrm>
          <a:off x="3426279" y="164075"/>
          <a:ext cx="4799090" cy="1172119"/>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err="1" smtClean="0">
              <a:solidFill>
                <a:schemeClr val="tx1"/>
              </a:solidFill>
              <a:latin typeface="Arial Rounded MT Bold" panose="020F0704030504030204" pitchFamily="34" charset="0"/>
            </a:rPr>
            <a:t>Name:Rolihlahla</a:t>
          </a:r>
          <a:r>
            <a:rPr lang="en-US" sz="4000" kern="1200" dirty="0" smtClean="0">
              <a:solidFill>
                <a:schemeClr val="tx1"/>
              </a:solidFill>
              <a:latin typeface="Arial Rounded MT Bold" panose="020F0704030504030204" pitchFamily="34" charset="0"/>
            </a:rPr>
            <a:t> Mandela </a:t>
          </a:r>
          <a:endParaRPr lang="en-US" sz="4000" kern="1200" dirty="0">
            <a:solidFill>
              <a:schemeClr val="tx1"/>
            </a:solidFill>
            <a:latin typeface="Arial Rounded MT Bold" panose="020F0704030504030204" pitchFamily="34" charset="0"/>
          </a:endParaRPr>
        </a:p>
      </dsp:txBody>
      <dsp:txXfrm>
        <a:off x="3483497" y="221293"/>
        <a:ext cx="4684654" cy="1057683"/>
      </dsp:txXfrm>
    </dsp:sp>
    <dsp:sp modelId="{03D79AD4-7435-4C0A-8B76-0249B4EE0FDB}">
      <dsp:nvSpPr>
        <dsp:cNvPr id="0" name=""/>
        <dsp:cNvSpPr/>
      </dsp:nvSpPr>
      <dsp:spPr>
        <a:xfrm>
          <a:off x="3478765" y="1156911"/>
          <a:ext cx="4681041" cy="4681041"/>
        </a:xfrm>
        <a:custGeom>
          <a:avLst/>
          <a:gdLst/>
          <a:ahLst/>
          <a:cxnLst/>
          <a:rect l="0" t="0" r="0" b="0"/>
          <a:pathLst>
            <a:path>
              <a:moveTo>
                <a:pt x="3397340" y="252179"/>
              </a:moveTo>
              <a:arcTo wR="2340520" hR="2340520" stAng="17810519" swAng="77618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2393466-6ED8-4C5E-B314-F3BD77C9D512}">
      <dsp:nvSpPr>
        <dsp:cNvPr id="0" name=""/>
        <dsp:cNvSpPr/>
      </dsp:nvSpPr>
      <dsp:spPr>
        <a:xfrm>
          <a:off x="6823974" y="1815187"/>
          <a:ext cx="3028901" cy="1172119"/>
        </a:xfrm>
        <a:prstGeom prst="round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Born: 18 July,1918 </a:t>
          </a:r>
          <a:endParaRPr lang="en-US" sz="4000" kern="1200" dirty="0">
            <a:solidFill>
              <a:schemeClr val="tx1"/>
            </a:solidFill>
            <a:latin typeface="Arial Rounded MT Bold" panose="020F0704030504030204" pitchFamily="34" charset="0"/>
          </a:endParaRPr>
        </a:p>
      </dsp:txBody>
      <dsp:txXfrm>
        <a:off x="6881192" y="1872405"/>
        <a:ext cx="2914465" cy="1057683"/>
      </dsp:txXfrm>
    </dsp:sp>
    <dsp:sp modelId="{C9C9DC63-E0FA-4E8B-8B9A-5E109C09F482}">
      <dsp:nvSpPr>
        <dsp:cNvPr id="0" name=""/>
        <dsp:cNvSpPr/>
      </dsp:nvSpPr>
      <dsp:spPr>
        <a:xfrm>
          <a:off x="3790100" y="36906"/>
          <a:ext cx="4681041" cy="4681041"/>
        </a:xfrm>
        <a:custGeom>
          <a:avLst/>
          <a:gdLst/>
          <a:ahLst/>
          <a:cxnLst/>
          <a:rect l="0" t="0" r="0" b="0"/>
          <a:pathLst>
            <a:path>
              <a:moveTo>
                <a:pt x="4530561" y="3166208"/>
              </a:moveTo>
              <a:arcTo wR="2340520" hR="2340520" stAng="1239444" swAng="101633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21D27E6-85BA-4B2E-B205-1600D135F38B}">
      <dsp:nvSpPr>
        <dsp:cNvPr id="0" name=""/>
        <dsp:cNvSpPr/>
      </dsp:nvSpPr>
      <dsp:spPr>
        <a:xfrm>
          <a:off x="6286714" y="3978124"/>
          <a:ext cx="2272036" cy="1172119"/>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Clan: </a:t>
          </a:r>
          <a:r>
            <a:rPr lang="en-US" sz="4000" kern="1200" dirty="0" err="1" smtClean="0">
              <a:solidFill>
                <a:schemeClr val="tx1"/>
              </a:solidFill>
              <a:latin typeface="Arial Rounded MT Bold" panose="020F0704030504030204" pitchFamily="34" charset="0"/>
            </a:rPr>
            <a:t>Madiba</a:t>
          </a:r>
          <a:endParaRPr lang="en-US" sz="4000" kern="1200" dirty="0">
            <a:solidFill>
              <a:schemeClr val="tx1"/>
            </a:solidFill>
            <a:latin typeface="Arial Rounded MT Bold" panose="020F0704030504030204" pitchFamily="34" charset="0"/>
          </a:endParaRPr>
        </a:p>
      </dsp:txBody>
      <dsp:txXfrm>
        <a:off x="6343932" y="4035342"/>
        <a:ext cx="2157600" cy="1057683"/>
      </dsp:txXfrm>
    </dsp:sp>
    <dsp:sp modelId="{24FB12D7-7F00-42C9-B519-B330250BF7BA}">
      <dsp:nvSpPr>
        <dsp:cNvPr id="0" name=""/>
        <dsp:cNvSpPr/>
      </dsp:nvSpPr>
      <dsp:spPr>
        <a:xfrm>
          <a:off x="3155659" y="695987"/>
          <a:ext cx="4681041" cy="4681041"/>
        </a:xfrm>
        <a:custGeom>
          <a:avLst/>
          <a:gdLst/>
          <a:ahLst/>
          <a:cxnLst/>
          <a:rect l="0" t="0" r="0" b="0"/>
          <a:pathLst>
            <a:path>
              <a:moveTo>
                <a:pt x="2995938" y="4587400"/>
              </a:moveTo>
              <a:arcTo wR="2340520" hR="2340520" stAng="4424278" swAng="172960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4DC8282-15F5-4BCB-921D-AAF2DC43B7A0}">
      <dsp:nvSpPr>
        <dsp:cNvPr id="0" name=""/>
        <dsp:cNvSpPr/>
      </dsp:nvSpPr>
      <dsp:spPr>
        <a:xfrm>
          <a:off x="2459253" y="4038536"/>
          <a:ext cx="2779852" cy="1172119"/>
        </a:xfrm>
        <a:prstGeom prst="round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Surname: Nelson</a:t>
          </a:r>
          <a:endParaRPr lang="en-US" sz="4000" kern="1200" dirty="0">
            <a:solidFill>
              <a:schemeClr val="tx1"/>
            </a:solidFill>
            <a:latin typeface="Arial Rounded MT Bold" panose="020F0704030504030204" pitchFamily="34" charset="0"/>
          </a:endParaRPr>
        </a:p>
      </dsp:txBody>
      <dsp:txXfrm>
        <a:off x="2516471" y="4095754"/>
        <a:ext cx="2665416" cy="1057683"/>
      </dsp:txXfrm>
    </dsp:sp>
    <dsp:sp modelId="{D5E6DD59-B2B6-4B7D-BA8C-1E677436DEB2}">
      <dsp:nvSpPr>
        <dsp:cNvPr id="0" name=""/>
        <dsp:cNvSpPr/>
      </dsp:nvSpPr>
      <dsp:spPr>
        <a:xfrm>
          <a:off x="2798868" y="74011"/>
          <a:ext cx="4681041" cy="4681041"/>
        </a:xfrm>
        <a:custGeom>
          <a:avLst/>
          <a:gdLst/>
          <a:ahLst/>
          <a:cxnLst/>
          <a:rect l="0" t="0" r="0" b="0"/>
          <a:pathLst>
            <a:path>
              <a:moveTo>
                <a:pt x="466196" y="3742285"/>
              </a:moveTo>
              <a:arcTo wR="2340520" hR="2340520" stAng="8592481" swAng="132239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3877158-0752-4DBD-8E7B-CD98C4284858}">
      <dsp:nvSpPr>
        <dsp:cNvPr id="0" name=""/>
        <dsp:cNvSpPr/>
      </dsp:nvSpPr>
      <dsp:spPr>
        <a:xfrm>
          <a:off x="1401188" y="1593232"/>
          <a:ext cx="3028071" cy="1131142"/>
        </a:xfrm>
        <a:prstGeom prst="round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Edu: BA &amp;LLB, SA </a:t>
          </a:r>
          <a:endParaRPr lang="en-US" sz="4000" kern="1200" dirty="0">
            <a:solidFill>
              <a:schemeClr val="tx1"/>
            </a:solidFill>
            <a:latin typeface="Arial Rounded MT Bold" panose="020F0704030504030204" pitchFamily="34" charset="0"/>
          </a:endParaRPr>
        </a:p>
      </dsp:txBody>
      <dsp:txXfrm>
        <a:off x="1456406" y="1648450"/>
        <a:ext cx="2917635" cy="1020706"/>
      </dsp:txXfrm>
    </dsp:sp>
    <dsp:sp modelId="{13285DCF-BDFA-4405-B016-804A7537F9D8}">
      <dsp:nvSpPr>
        <dsp:cNvPr id="0" name=""/>
        <dsp:cNvSpPr/>
      </dsp:nvSpPr>
      <dsp:spPr>
        <a:xfrm>
          <a:off x="3020327" y="1214142"/>
          <a:ext cx="4681041" cy="4681041"/>
        </a:xfrm>
        <a:custGeom>
          <a:avLst/>
          <a:gdLst/>
          <a:ahLst/>
          <a:cxnLst/>
          <a:rect l="0" t="0" r="0" b="0"/>
          <a:pathLst>
            <a:path>
              <a:moveTo>
                <a:pt x="1163955" y="317223"/>
              </a:moveTo>
              <a:arcTo wR="2340520" hR="2340520" stAng="14389298" swAng="52228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65C04-652E-4B8E-A20A-7DD25C24C820}">
      <dsp:nvSpPr>
        <dsp:cNvPr id="0" name=""/>
        <dsp:cNvSpPr/>
      </dsp:nvSpPr>
      <dsp:spPr>
        <a:xfrm>
          <a:off x="3532987" y="165727"/>
          <a:ext cx="4794353" cy="1170962"/>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Involved politics In 1942 </a:t>
          </a:r>
          <a:endParaRPr lang="en-US" sz="4000" kern="1200" dirty="0">
            <a:solidFill>
              <a:schemeClr val="tx1"/>
            </a:solidFill>
            <a:latin typeface="Arial Rounded MT Bold" panose="020F0704030504030204" pitchFamily="34" charset="0"/>
          </a:endParaRPr>
        </a:p>
      </dsp:txBody>
      <dsp:txXfrm>
        <a:off x="3590149" y="222889"/>
        <a:ext cx="4680029" cy="1056638"/>
      </dsp:txXfrm>
    </dsp:sp>
    <dsp:sp modelId="{03D79AD4-7435-4C0A-8B76-0249B4EE0FDB}">
      <dsp:nvSpPr>
        <dsp:cNvPr id="0" name=""/>
        <dsp:cNvSpPr/>
      </dsp:nvSpPr>
      <dsp:spPr>
        <a:xfrm>
          <a:off x="3468312" y="1105656"/>
          <a:ext cx="4678339" cy="4678339"/>
        </a:xfrm>
        <a:custGeom>
          <a:avLst/>
          <a:gdLst/>
          <a:ahLst/>
          <a:cxnLst/>
          <a:rect l="0" t="0" r="0" b="0"/>
          <a:pathLst>
            <a:path>
              <a:moveTo>
                <a:pt x="3463308" y="287822"/>
              </a:moveTo>
              <a:arcTo wR="2339169" hR="2339169" stAng="17923365" swAng="55049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2393466-6ED8-4C5E-B314-F3BD77C9D512}">
      <dsp:nvSpPr>
        <dsp:cNvPr id="0" name=""/>
        <dsp:cNvSpPr/>
      </dsp:nvSpPr>
      <dsp:spPr>
        <a:xfrm>
          <a:off x="6776268" y="1677854"/>
          <a:ext cx="3330091" cy="1447028"/>
        </a:xfrm>
        <a:prstGeom prst="round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Joined Congress in 1944 </a:t>
          </a:r>
          <a:endParaRPr lang="en-US" sz="4000" kern="1200" dirty="0">
            <a:solidFill>
              <a:schemeClr val="tx1"/>
            </a:solidFill>
            <a:latin typeface="Arial Rounded MT Bold" panose="020F0704030504030204" pitchFamily="34" charset="0"/>
          </a:endParaRPr>
        </a:p>
      </dsp:txBody>
      <dsp:txXfrm>
        <a:off x="6846906" y="1748492"/>
        <a:ext cx="3188815" cy="1305752"/>
      </dsp:txXfrm>
    </dsp:sp>
    <dsp:sp modelId="{C9C9DC63-E0FA-4E8B-8B9A-5E109C09F482}">
      <dsp:nvSpPr>
        <dsp:cNvPr id="0" name=""/>
        <dsp:cNvSpPr/>
      </dsp:nvSpPr>
      <dsp:spPr>
        <a:xfrm>
          <a:off x="3826974" y="489103"/>
          <a:ext cx="4678339" cy="4678339"/>
        </a:xfrm>
        <a:custGeom>
          <a:avLst/>
          <a:gdLst/>
          <a:ahLst/>
          <a:cxnLst/>
          <a:rect l="0" t="0" r="0" b="0"/>
          <a:pathLst>
            <a:path>
              <a:moveTo>
                <a:pt x="4633468" y="2795140"/>
              </a:moveTo>
              <a:arcTo wR="2339169" hR="2339169" stAng="674432" swAng="71800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21D27E6-85BA-4B2E-B205-1600D135F38B}">
      <dsp:nvSpPr>
        <dsp:cNvPr id="0" name=""/>
        <dsp:cNvSpPr/>
      </dsp:nvSpPr>
      <dsp:spPr>
        <a:xfrm>
          <a:off x="5860319" y="3896161"/>
          <a:ext cx="4115411" cy="1170962"/>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Nobel </a:t>
          </a:r>
          <a:r>
            <a:rPr lang="en-US" sz="4000" kern="1200" dirty="0" err="1" smtClean="0">
              <a:solidFill>
                <a:schemeClr val="tx1"/>
              </a:solidFill>
              <a:latin typeface="Arial Rounded MT Bold" panose="020F0704030504030204" pitchFamily="34" charset="0"/>
            </a:rPr>
            <a:t>Preace</a:t>
          </a:r>
          <a:r>
            <a:rPr lang="en-US" sz="4000" kern="1200" dirty="0" smtClean="0">
              <a:solidFill>
                <a:schemeClr val="tx1"/>
              </a:solidFill>
              <a:latin typeface="Arial Rounded MT Bold" panose="020F0704030504030204" pitchFamily="34" charset="0"/>
            </a:rPr>
            <a:t> Prize in 1993</a:t>
          </a:r>
          <a:endParaRPr lang="en-US" sz="4000" kern="1200" dirty="0">
            <a:solidFill>
              <a:schemeClr val="tx1"/>
            </a:solidFill>
            <a:latin typeface="Arial Rounded MT Bold" panose="020F0704030504030204" pitchFamily="34" charset="0"/>
          </a:endParaRPr>
        </a:p>
      </dsp:txBody>
      <dsp:txXfrm>
        <a:off x="5917481" y="3953323"/>
        <a:ext cx="4001087" cy="1056638"/>
      </dsp:txXfrm>
    </dsp:sp>
    <dsp:sp modelId="{24FB12D7-7F00-42C9-B519-B330250BF7BA}">
      <dsp:nvSpPr>
        <dsp:cNvPr id="0" name=""/>
        <dsp:cNvSpPr/>
      </dsp:nvSpPr>
      <dsp:spPr>
        <a:xfrm>
          <a:off x="3273767" y="1116416"/>
          <a:ext cx="4678339" cy="4678339"/>
        </a:xfrm>
        <a:custGeom>
          <a:avLst/>
          <a:gdLst/>
          <a:ahLst/>
          <a:cxnLst/>
          <a:rect l="0" t="0" r="0" b="0"/>
          <a:pathLst>
            <a:path>
              <a:moveTo>
                <a:pt x="3503176" y="4368160"/>
              </a:moveTo>
              <a:arcTo wR="2339169" hR="2339169" stAng="3609458" swAng="358108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4DC8282-15F5-4BCB-921D-AAF2DC43B7A0}">
      <dsp:nvSpPr>
        <dsp:cNvPr id="0" name=""/>
        <dsp:cNvSpPr/>
      </dsp:nvSpPr>
      <dsp:spPr>
        <a:xfrm>
          <a:off x="1854833" y="3896160"/>
          <a:ext cx="3128506" cy="1170962"/>
        </a:xfrm>
        <a:prstGeom prst="round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President in 1994</a:t>
          </a:r>
          <a:endParaRPr lang="en-US" sz="4000" kern="1200" dirty="0">
            <a:solidFill>
              <a:schemeClr val="tx1"/>
            </a:solidFill>
            <a:latin typeface="Arial Rounded MT Bold" panose="020F0704030504030204" pitchFamily="34" charset="0"/>
          </a:endParaRPr>
        </a:p>
      </dsp:txBody>
      <dsp:txXfrm>
        <a:off x="1911995" y="3953322"/>
        <a:ext cx="3014182" cy="1056638"/>
      </dsp:txXfrm>
    </dsp:sp>
    <dsp:sp modelId="{D5E6DD59-B2B6-4B7D-BA8C-1E677436DEB2}">
      <dsp:nvSpPr>
        <dsp:cNvPr id="0" name=""/>
        <dsp:cNvSpPr/>
      </dsp:nvSpPr>
      <dsp:spPr>
        <a:xfrm>
          <a:off x="2918282" y="582631"/>
          <a:ext cx="4678339" cy="4678339"/>
        </a:xfrm>
        <a:custGeom>
          <a:avLst/>
          <a:gdLst/>
          <a:ahLst/>
          <a:cxnLst/>
          <a:rect l="0" t="0" r="0" b="0"/>
          <a:pathLst>
            <a:path>
              <a:moveTo>
                <a:pt x="131010" y="3111017"/>
              </a:moveTo>
              <a:arcTo wR="2339169" hR="2339169" stAng="9643995" swAng="97787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3877158-0752-4DBD-8E7B-CD98C4284858}">
      <dsp:nvSpPr>
        <dsp:cNvPr id="0" name=""/>
        <dsp:cNvSpPr/>
      </dsp:nvSpPr>
      <dsp:spPr>
        <a:xfrm>
          <a:off x="1875114" y="1493495"/>
          <a:ext cx="2292258" cy="1331138"/>
        </a:xfrm>
        <a:prstGeom prst="round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tx1"/>
              </a:solidFill>
              <a:latin typeface="Arial Rounded MT Bold" panose="020F0704030504030204" pitchFamily="34" charset="0"/>
            </a:rPr>
            <a:t>Died in 2013 </a:t>
          </a:r>
          <a:endParaRPr lang="en-US" sz="4000" kern="1200" dirty="0">
            <a:solidFill>
              <a:schemeClr val="tx1"/>
            </a:solidFill>
            <a:latin typeface="Arial Rounded MT Bold" panose="020F0704030504030204" pitchFamily="34" charset="0"/>
          </a:endParaRPr>
        </a:p>
      </dsp:txBody>
      <dsp:txXfrm>
        <a:off x="1940095" y="1558476"/>
        <a:ext cx="2162296" cy="1201176"/>
      </dsp:txXfrm>
    </dsp:sp>
    <dsp:sp modelId="{13285DCF-BDFA-4405-B016-804A7537F9D8}">
      <dsp:nvSpPr>
        <dsp:cNvPr id="0" name=""/>
        <dsp:cNvSpPr/>
      </dsp:nvSpPr>
      <dsp:spPr>
        <a:xfrm>
          <a:off x="3114944" y="1218654"/>
          <a:ext cx="4678339" cy="4678339"/>
        </a:xfrm>
        <a:custGeom>
          <a:avLst/>
          <a:gdLst/>
          <a:ahLst/>
          <a:cxnLst/>
          <a:rect l="0" t="0" r="0" b="0"/>
          <a:pathLst>
            <a:path>
              <a:moveTo>
                <a:pt x="1156781" y="320835"/>
              </a:moveTo>
              <a:arcTo wR="2339169" hR="2339169" stAng="14378233" swAng="54441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527E3-60E6-4E8F-8FCE-5CD9F81091D3}" type="datetimeFigureOut">
              <a:rPr lang="en-US" smtClean="0"/>
              <a:t>10/7/2021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A576C-5763-45A7-B638-114DAED4ABB8}" type="slidenum">
              <a:rPr lang="en-US" smtClean="0"/>
              <a:t>‹#›</a:t>
            </a:fld>
            <a:endParaRPr lang="en-US"/>
          </a:p>
        </p:txBody>
      </p:sp>
    </p:spTree>
    <p:extLst>
      <p:ext uri="{BB962C8B-B14F-4D97-AF65-F5344CB8AC3E}">
        <p14:creationId xmlns:p14="http://schemas.microsoft.com/office/powerpoint/2010/main" val="224965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ame 7"/>
          <p:cNvSpPr/>
          <p:nvPr userDrawn="1"/>
        </p:nvSpPr>
        <p:spPr>
          <a:xfrm>
            <a:off x="0" y="0"/>
            <a:ext cx="12170535"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195414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32626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01280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5538630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322892-0B00-498E-AD38-CD87F905F5B3}"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41791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22892-0B00-498E-AD38-CD87F905F5B3}"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117812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22892-0B00-498E-AD38-CD87F905F5B3}" type="datetimeFigureOut">
              <a:rPr lang="en-US" smtClean="0"/>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40511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22892-0B00-498E-AD38-CD87F905F5B3}" type="datetimeFigureOut">
              <a:rPr lang="en-US" smtClean="0"/>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67799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22892-0B00-498E-AD38-CD87F905F5B3}" type="datetimeFigureOut">
              <a:rPr lang="en-US" smtClean="0"/>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39677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47372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49333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22892-0B00-498E-AD38-CD87F905F5B3}" type="datetimeFigureOut">
              <a:rPr lang="en-US" smtClean="0"/>
              <a:t>10/7/2021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56A94-4814-478E-957B-2826A7F65756}" type="slidenum">
              <a:rPr lang="en-US" smtClean="0"/>
              <a:t>‹#›</a:t>
            </a:fld>
            <a:endParaRPr lang="en-US"/>
          </a:p>
        </p:txBody>
      </p:sp>
    </p:spTree>
    <p:extLst>
      <p:ext uri="{BB962C8B-B14F-4D97-AF65-F5344CB8AC3E}">
        <p14:creationId xmlns:p14="http://schemas.microsoft.com/office/powerpoint/2010/main" val="3884008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jfif"/><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7.jfif"/></Relationships>
</file>

<file path=ppt/slides/_rels/slide17.xml.rels><?xml version="1.0" encoding="UTF-8" standalone="yes"?>
<Relationships xmlns="http://schemas.openxmlformats.org/package/2006/relationships"><Relationship Id="rId3" Type="http://schemas.openxmlformats.org/officeDocument/2006/relationships/image" Target="../media/image19.jfif"/><Relationship Id="rId2" Type="http://schemas.openxmlformats.org/officeDocument/2006/relationships/image" Target="../media/image18.jf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1.jfif"/><Relationship Id="rId2" Type="http://schemas.openxmlformats.org/officeDocument/2006/relationships/image" Target="../media/image20.jfif"/><Relationship Id="rId1" Type="http://schemas.openxmlformats.org/officeDocument/2006/relationships/slideLayout" Target="../slideLayouts/slideLayout1.xml"/><Relationship Id="rId4" Type="http://schemas.openxmlformats.org/officeDocument/2006/relationships/image" Target="../media/image22.jfif"/></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file:///C:\Users\User\Documents\&#2476;&#2457;&#2509;&#2455;&#2476;&#2472;&#2509;&#2471;&#2497;&#2480;%20&#2448;&#2468;&#2495;&#2489;&#2494;&#2488;&#2495;&#2453;%20&#2541;&#2439;%20&#2478;&#2494;&#2480;&#2509;&#2458;&#2503;&#2480;%20&#2477;&#2494;&#2487;&#2467;%20_%20Historical%2007th%20March%20Speech%20of%20Bangabandhu.mp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3" y="666206"/>
            <a:ext cx="11704320" cy="5852159"/>
          </a:xfrm>
          <a:prstGeom prst="rect">
            <a:avLst/>
          </a:prstGeom>
        </p:spPr>
      </p:pic>
    </p:spTree>
    <p:extLst>
      <p:ext uri="{BB962C8B-B14F-4D97-AF65-F5344CB8AC3E}">
        <p14:creationId xmlns:p14="http://schemas.microsoft.com/office/powerpoint/2010/main" val="1392189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5132" y="93012"/>
            <a:ext cx="11625941"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800" b="1" dirty="0" smtClean="0">
                <a:latin typeface="Arial Rounded MT Bold" panose="020F0704030504030204" pitchFamily="34" charset="0"/>
              </a:rPr>
              <a:t>Lets Introduce him</a:t>
            </a:r>
            <a:endParaRPr lang="en-US" sz="4800" b="1" dirty="0">
              <a:latin typeface="Arial Rounded MT Bold" panose="020F0704030504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9576" y="2825438"/>
            <a:ext cx="1950960" cy="19947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graphicFrame>
        <p:nvGraphicFramePr>
          <p:cNvPr id="6" name="Diagram 5"/>
          <p:cNvGraphicFramePr/>
          <p:nvPr>
            <p:extLst>
              <p:ext uri="{D42A27DB-BD31-4B8C-83A1-F6EECF244321}">
                <p14:modId xmlns:p14="http://schemas.microsoft.com/office/powerpoint/2010/main" val="3631500475"/>
              </p:ext>
            </p:extLst>
          </p:nvPr>
        </p:nvGraphicFramePr>
        <p:xfrm>
          <a:off x="-583594" y="924009"/>
          <a:ext cx="12196474" cy="5484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8197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3087" y="282833"/>
            <a:ext cx="3587031"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Guided </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4370118" y="721834"/>
            <a:ext cx="7582396" cy="131934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4400" dirty="0" smtClean="0">
                <a:solidFill>
                  <a:schemeClr val="tx1"/>
                </a:solidFill>
                <a:latin typeface="Arial Rounded MT Bold" panose="020F0704030504030204" pitchFamily="34" charset="0"/>
              </a:rPr>
              <a:t>								Mean: </a:t>
            </a:r>
            <a:r>
              <a:rPr lang="en-US" sz="4400" dirty="0">
                <a:solidFill>
                  <a:schemeClr val="tx1"/>
                </a:solidFill>
                <a:latin typeface="Arial Rounded MT Bold" panose="020F0704030504030204" pitchFamily="34" charset="0"/>
              </a:rPr>
              <a:t>Indicate the way </a:t>
            </a:r>
            <a:r>
              <a:rPr lang="en-US" sz="4400" dirty="0" smtClean="0">
                <a:solidFill>
                  <a:schemeClr val="tx1"/>
                </a:solidFill>
                <a:latin typeface="Arial Rounded MT Bold" panose="020F0704030504030204" pitchFamily="34" charset="0"/>
              </a:rPr>
              <a:t>	someone</a:t>
            </a:r>
            <a:endParaRPr lang="en-US" sz="4400" dirty="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p:txBody>
      </p:sp>
      <p:sp>
        <p:nvSpPr>
          <p:cNvPr id="9" name="Rounded Rectangle 8"/>
          <p:cNvSpPr/>
          <p:nvPr/>
        </p:nvSpPr>
        <p:spPr>
          <a:xfrm>
            <a:off x="4370118" y="2209899"/>
            <a:ext cx="7536675" cy="114290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a:t>
            </a:r>
            <a:r>
              <a:rPr lang="en-US" sz="4400" dirty="0">
                <a:solidFill>
                  <a:schemeClr val="tx1"/>
                </a:solidFill>
                <a:latin typeface="Arial Rounded MT Bold" panose="020F0704030504030204" pitchFamily="34" charset="0"/>
              </a:rPr>
              <a:t>Conducted, Driven</a:t>
            </a:r>
          </a:p>
          <a:p>
            <a:pPr algn="ctr"/>
            <a:endParaRPr lang="en-US" sz="4400" dirty="0">
              <a:solidFill>
                <a:schemeClr val="tx1"/>
              </a:solidFill>
              <a:latin typeface="Arial Rounded MT Bold" panose="020F0704030504030204" pitchFamily="34" charset="0"/>
            </a:endParaRPr>
          </a:p>
        </p:txBody>
      </p:sp>
      <p:sp>
        <p:nvSpPr>
          <p:cNvPr id="10" name="Rounded Rectangle 9"/>
          <p:cNvSpPr/>
          <p:nvPr/>
        </p:nvSpPr>
        <p:spPr>
          <a:xfrm>
            <a:off x="4369522" y="3495589"/>
            <a:ext cx="7494816" cy="11006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Ant: Unguided</a:t>
            </a:r>
            <a:endParaRPr lang="en-US" sz="4400" dirty="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059280" y="-47607"/>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4369522" y="4875020"/>
            <a:ext cx="7494816" cy="145440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Ex: Nelson </a:t>
            </a:r>
            <a:r>
              <a:rPr lang="en-US" sz="4400" dirty="0">
                <a:solidFill>
                  <a:schemeClr val="tx1"/>
                </a:solidFill>
                <a:latin typeface="Arial Rounded MT Bold" panose="020F0704030504030204" pitchFamily="34" charset="0"/>
              </a:rPr>
              <a:t>Mandela guided South Africa.</a:t>
            </a:r>
            <a:endParaRPr lang="en-US" sz="4400" u="sng" dirty="0">
              <a:solidFill>
                <a:srgbClr val="FFFF00"/>
              </a:solidFill>
              <a:latin typeface="Arial Rounded MT Bold" panose="020F0704030504030204" pitchFamily="34" charset="0"/>
            </a:endParaRPr>
          </a:p>
        </p:txBody>
      </p:sp>
      <p:pic>
        <p:nvPicPr>
          <p:cNvPr id="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711" y="3905794"/>
            <a:ext cx="3575972" cy="26792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09" y="1036698"/>
            <a:ext cx="3338261" cy="26470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4820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0"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4082" y="251415"/>
            <a:ext cx="4473723"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shackles</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4023360" y="811627"/>
            <a:ext cx="7929154" cy="13638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Mean: A </a:t>
            </a:r>
            <a:r>
              <a:rPr lang="en-US" sz="4400" dirty="0">
                <a:solidFill>
                  <a:schemeClr val="tx1"/>
                </a:solidFill>
                <a:latin typeface="Arial Rounded MT Bold" panose="020F0704030504030204" pitchFamily="34" charset="0"/>
              </a:rPr>
              <a:t>situation  that restrains someone</a:t>
            </a:r>
          </a:p>
          <a:p>
            <a:pPr algn="ctr"/>
            <a:endParaRPr lang="en-US" sz="4400" dirty="0">
              <a:solidFill>
                <a:schemeClr val="tx1"/>
              </a:solidFill>
              <a:latin typeface="Arial Rounded MT Bold" panose="020F0704030504030204" pitchFamily="34" charset="0"/>
            </a:endParaRPr>
          </a:p>
        </p:txBody>
      </p:sp>
      <p:sp>
        <p:nvSpPr>
          <p:cNvPr id="9" name="Rounded Rectangle 8"/>
          <p:cNvSpPr/>
          <p:nvPr/>
        </p:nvSpPr>
        <p:spPr>
          <a:xfrm>
            <a:off x="4049188" y="2325766"/>
            <a:ext cx="7634052" cy="10412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Chain/restrictions</a:t>
            </a:r>
            <a:endParaRPr lang="en-US" sz="4400" dirty="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p:txBody>
      </p:sp>
      <p:sp>
        <p:nvSpPr>
          <p:cNvPr id="11" name="TextBox 10"/>
          <p:cNvSpPr txBox="1"/>
          <p:nvPr/>
        </p:nvSpPr>
        <p:spPr>
          <a:xfrm>
            <a:off x="4946863" y="-9259"/>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905795" y="5040332"/>
            <a:ext cx="8046720" cy="14958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a:solidFill>
                  <a:schemeClr val="tx1"/>
                </a:solidFill>
                <a:latin typeface="Arial Rounded MT Bold" panose="020F0704030504030204" pitchFamily="34" charset="0"/>
              </a:rPr>
              <a:t>Nelson Mandela broke down the shackles of apartheid</a:t>
            </a:r>
            <a:r>
              <a:rPr lang="en-US" sz="4400" dirty="0" smtClean="0">
                <a:solidFill>
                  <a:schemeClr val="tx1"/>
                </a:solidFill>
                <a:latin typeface="Arial Rounded MT Bold" panose="020F0704030504030204" pitchFamily="34" charset="0"/>
              </a:rPr>
              <a:t>.</a:t>
            </a:r>
            <a:endParaRPr lang="en-US" sz="4400" dirty="0">
              <a:solidFill>
                <a:schemeClr val="tx1"/>
              </a:solidFill>
              <a:latin typeface="Arial Rounded MT Bold" panose="020F070403050403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546" y="1493529"/>
            <a:ext cx="3553782" cy="23720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969" y="4046548"/>
            <a:ext cx="3664359" cy="23302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Rounded Rectangle 11"/>
          <p:cNvSpPr/>
          <p:nvPr/>
        </p:nvSpPr>
        <p:spPr>
          <a:xfrm>
            <a:off x="4144487" y="3524034"/>
            <a:ext cx="7582396" cy="129757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4400" dirty="0">
                <a:solidFill>
                  <a:schemeClr val="tx1"/>
                </a:solidFill>
                <a:latin typeface="Arial Rounded MT Bold" panose="020F0704030504030204" pitchFamily="34" charset="0"/>
              </a:rPr>
              <a:t>	</a:t>
            </a:r>
            <a:endParaRPr lang="en-US" sz="4400" dirty="0" smtClean="0">
              <a:solidFill>
                <a:schemeClr val="tx1"/>
              </a:solidFill>
              <a:latin typeface="Arial Rounded MT Bold" panose="020F0704030504030204" pitchFamily="34" charset="0"/>
            </a:endParaRPr>
          </a:p>
          <a:p>
            <a:r>
              <a:rPr lang="en-US" sz="4400" dirty="0" smtClean="0">
                <a:solidFill>
                  <a:schemeClr val="tx1"/>
                </a:solidFill>
                <a:latin typeface="Arial Rounded MT Bold" panose="020F0704030504030204" pitchFamily="34" charset="0"/>
              </a:rPr>
              <a:t>	Ant</a:t>
            </a:r>
            <a:r>
              <a:rPr lang="en-US" sz="4400" dirty="0">
                <a:solidFill>
                  <a:schemeClr val="tx1"/>
                </a:solidFill>
                <a:latin typeface="Arial Rounded MT Bold" panose="020F0704030504030204" pitchFamily="34" charset="0"/>
              </a:rPr>
              <a:t>: freedom</a:t>
            </a:r>
          </a:p>
          <a:p>
            <a:r>
              <a:rPr lang="en-US" sz="4400" dirty="0" smtClean="0">
                <a:solidFill>
                  <a:schemeClr val="tx1"/>
                </a:solidFill>
                <a:latin typeface="Arial Rounded MT Bold" panose="020F0704030504030204" pitchFamily="34" charset="0"/>
              </a:rPr>
              <a:t>							</a:t>
            </a:r>
            <a:endParaRPr lang="en-US" sz="44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8919734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9521" y="149040"/>
            <a:ext cx="3307896"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Imprisoned</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4389120" y="1043104"/>
            <a:ext cx="7428200" cy="127874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 Kept in prison </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4389120" y="2401527"/>
            <a:ext cx="7471953" cy="114523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Jailed, caged, detained</a:t>
            </a:r>
            <a:endParaRPr lang="en-US" sz="4400" dirty="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p:txBody>
      </p:sp>
      <p:sp>
        <p:nvSpPr>
          <p:cNvPr id="10" name="Rounded Rectangle 9"/>
          <p:cNvSpPr/>
          <p:nvPr/>
        </p:nvSpPr>
        <p:spPr>
          <a:xfrm>
            <a:off x="4389120" y="3843754"/>
            <a:ext cx="7458316" cy="124701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Ant: freed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611980" y="-23327"/>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4127862" y="5197946"/>
            <a:ext cx="7908109" cy="141186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Ex: Nelson </a:t>
            </a:r>
            <a:r>
              <a:rPr lang="en-US" sz="4400" dirty="0">
                <a:solidFill>
                  <a:schemeClr val="tx1"/>
                </a:solidFill>
                <a:latin typeface="Arial Rounded MT Bold" panose="020F0704030504030204" pitchFamily="34" charset="0"/>
              </a:rPr>
              <a:t>Mandela was </a:t>
            </a:r>
            <a:r>
              <a:rPr lang="en-US" sz="4400" dirty="0" smtClean="0">
                <a:solidFill>
                  <a:schemeClr val="tx1"/>
                </a:solidFill>
                <a:latin typeface="Arial Rounded MT Bold" panose="020F0704030504030204" pitchFamily="34" charset="0"/>
              </a:rPr>
              <a:t>imprisoned </a:t>
            </a:r>
            <a:r>
              <a:rPr lang="en-US" sz="4400" dirty="0">
                <a:solidFill>
                  <a:schemeClr val="tx1"/>
                </a:solidFill>
                <a:latin typeface="Arial Rounded MT Bold" panose="020F0704030504030204" pitchFamily="34" charset="0"/>
              </a:rPr>
              <a:t>nearly 27 years.</a:t>
            </a:r>
          </a:p>
          <a:p>
            <a:pPr algn="ctr"/>
            <a:endParaRPr lang="en-US" sz="4400" u="sng" dirty="0">
              <a:solidFill>
                <a:srgbClr val="FFFF00"/>
              </a:solidFill>
              <a:latin typeface="Arial Rounded MT Bold" panose="020F0704030504030204" pitchFamily="34" charset="0"/>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8" y="1188108"/>
            <a:ext cx="3692433" cy="24268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06" y="4154198"/>
            <a:ext cx="3789025" cy="2389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056443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down)">
                                      <p:cBhvr>
                                        <p:cTn id="51" dur="580">
                                          <p:stCondLst>
                                            <p:cond delay="0"/>
                                          </p:stCondLst>
                                        </p:cTn>
                                        <p:tgtEl>
                                          <p:spTgt spid="10"/>
                                        </p:tgtEl>
                                      </p:cBhvr>
                                    </p:animEffect>
                                    <p:anim calcmode="lin" valueType="num">
                                      <p:cBhvr>
                                        <p:cTn id="5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7" dur="26">
                                          <p:stCondLst>
                                            <p:cond delay="650"/>
                                          </p:stCondLst>
                                        </p:cTn>
                                        <p:tgtEl>
                                          <p:spTgt spid="10"/>
                                        </p:tgtEl>
                                      </p:cBhvr>
                                      <p:to x="100000" y="60000"/>
                                    </p:animScale>
                                    <p:animScale>
                                      <p:cBhvr>
                                        <p:cTn id="58" dur="166" decel="50000">
                                          <p:stCondLst>
                                            <p:cond delay="676"/>
                                          </p:stCondLst>
                                        </p:cTn>
                                        <p:tgtEl>
                                          <p:spTgt spid="10"/>
                                        </p:tgtEl>
                                      </p:cBhvr>
                                      <p:to x="100000" y="100000"/>
                                    </p:animScale>
                                    <p:animScale>
                                      <p:cBhvr>
                                        <p:cTn id="59" dur="26">
                                          <p:stCondLst>
                                            <p:cond delay="1312"/>
                                          </p:stCondLst>
                                        </p:cTn>
                                        <p:tgtEl>
                                          <p:spTgt spid="10"/>
                                        </p:tgtEl>
                                      </p:cBhvr>
                                      <p:to x="100000" y="80000"/>
                                    </p:animScale>
                                    <p:animScale>
                                      <p:cBhvr>
                                        <p:cTn id="60" dur="166" decel="50000">
                                          <p:stCondLst>
                                            <p:cond delay="1338"/>
                                          </p:stCondLst>
                                        </p:cTn>
                                        <p:tgtEl>
                                          <p:spTgt spid="10"/>
                                        </p:tgtEl>
                                      </p:cBhvr>
                                      <p:to x="100000" y="100000"/>
                                    </p:animScale>
                                    <p:animScale>
                                      <p:cBhvr>
                                        <p:cTn id="61" dur="26">
                                          <p:stCondLst>
                                            <p:cond delay="1642"/>
                                          </p:stCondLst>
                                        </p:cTn>
                                        <p:tgtEl>
                                          <p:spTgt spid="10"/>
                                        </p:tgtEl>
                                      </p:cBhvr>
                                      <p:to x="100000" y="90000"/>
                                    </p:animScale>
                                    <p:animScale>
                                      <p:cBhvr>
                                        <p:cTn id="62" dur="166" decel="50000">
                                          <p:stCondLst>
                                            <p:cond delay="1668"/>
                                          </p:stCondLst>
                                        </p:cTn>
                                        <p:tgtEl>
                                          <p:spTgt spid="10"/>
                                        </p:tgtEl>
                                      </p:cBhvr>
                                      <p:to x="100000" y="100000"/>
                                    </p:animScale>
                                    <p:animScale>
                                      <p:cBhvr>
                                        <p:cTn id="63" dur="26">
                                          <p:stCondLst>
                                            <p:cond delay="1808"/>
                                          </p:stCondLst>
                                        </p:cTn>
                                        <p:tgtEl>
                                          <p:spTgt spid="10"/>
                                        </p:tgtEl>
                                      </p:cBhvr>
                                      <p:to x="100000" y="95000"/>
                                    </p:animScale>
                                    <p:animScale>
                                      <p:cBhvr>
                                        <p:cTn id="64" dur="166" decel="50000">
                                          <p:stCondLst>
                                            <p:cond delay="1834"/>
                                          </p:stCondLst>
                                        </p:cTn>
                                        <p:tgtEl>
                                          <p:spTgt spid="10"/>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80">
                                          <p:stCondLst>
                                            <p:cond delay="0"/>
                                          </p:stCondLst>
                                        </p:cTn>
                                        <p:tgtEl>
                                          <p:spTgt spid="14"/>
                                        </p:tgtEl>
                                      </p:cBhvr>
                                    </p:animEffect>
                                    <p:anim calcmode="lin" valueType="num">
                                      <p:cBhvr>
                                        <p:cTn id="7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5" dur="26">
                                          <p:stCondLst>
                                            <p:cond delay="650"/>
                                          </p:stCondLst>
                                        </p:cTn>
                                        <p:tgtEl>
                                          <p:spTgt spid="14"/>
                                        </p:tgtEl>
                                      </p:cBhvr>
                                      <p:to x="100000" y="60000"/>
                                    </p:animScale>
                                    <p:animScale>
                                      <p:cBhvr>
                                        <p:cTn id="76" dur="166" decel="50000">
                                          <p:stCondLst>
                                            <p:cond delay="676"/>
                                          </p:stCondLst>
                                        </p:cTn>
                                        <p:tgtEl>
                                          <p:spTgt spid="14"/>
                                        </p:tgtEl>
                                      </p:cBhvr>
                                      <p:to x="100000" y="100000"/>
                                    </p:animScale>
                                    <p:animScale>
                                      <p:cBhvr>
                                        <p:cTn id="77" dur="26">
                                          <p:stCondLst>
                                            <p:cond delay="1312"/>
                                          </p:stCondLst>
                                        </p:cTn>
                                        <p:tgtEl>
                                          <p:spTgt spid="14"/>
                                        </p:tgtEl>
                                      </p:cBhvr>
                                      <p:to x="100000" y="80000"/>
                                    </p:animScale>
                                    <p:animScale>
                                      <p:cBhvr>
                                        <p:cTn id="78" dur="166" decel="50000">
                                          <p:stCondLst>
                                            <p:cond delay="1338"/>
                                          </p:stCondLst>
                                        </p:cTn>
                                        <p:tgtEl>
                                          <p:spTgt spid="14"/>
                                        </p:tgtEl>
                                      </p:cBhvr>
                                      <p:to x="100000" y="100000"/>
                                    </p:animScale>
                                    <p:animScale>
                                      <p:cBhvr>
                                        <p:cTn id="79" dur="26">
                                          <p:stCondLst>
                                            <p:cond delay="1642"/>
                                          </p:stCondLst>
                                        </p:cTn>
                                        <p:tgtEl>
                                          <p:spTgt spid="14"/>
                                        </p:tgtEl>
                                      </p:cBhvr>
                                      <p:to x="100000" y="90000"/>
                                    </p:animScale>
                                    <p:animScale>
                                      <p:cBhvr>
                                        <p:cTn id="80" dur="166" decel="50000">
                                          <p:stCondLst>
                                            <p:cond delay="1668"/>
                                          </p:stCondLst>
                                        </p:cTn>
                                        <p:tgtEl>
                                          <p:spTgt spid="14"/>
                                        </p:tgtEl>
                                      </p:cBhvr>
                                      <p:to x="100000" y="100000"/>
                                    </p:animScale>
                                    <p:animScale>
                                      <p:cBhvr>
                                        <p:cTn id="81" dur="26">
                                          <p:stCondLst>
                                            <p:cond delay="1808"/>
                                          </p:stCondLst>
                                        </p:cTn>
                                        <p:tgtEl>
                                          <p:spTgt spid="14"/>
                                        </p:tgtEl>
                                      </p:cBhvr>
                                      <p:to x="100000" y="95000"/>
                                    </p:animScale>
                                    <p:animScale>
                                      <p:cBhvr>
                                        <p:cTn id="8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0"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 y="361393"/>
            <a:ext cx="3942677"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Emancipation </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903210" y="746114"/>
            <a:ext cx="8035092" cy="190382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a:solidFill>
                  <a:schemeClr val="tx1"/>
                </a:solidFill>
                <a:latin typeface="Arial Rounded MT Bold" panose="020F0704030504030204" pitchFamily="34" charset="0"/>
              </a:rPr>
              <a:t>Mean</a:t>
            </a:r>
            <a:r>
              <a:rPr lang="en-US" sz="4400" dirty="0" smtClean="0">
                <a:solidFill>
                  <a:schemeClr val="tx1"/>
                </a:solidFill>
                <a:latin typeface="Arial Rounded MT Bold" panose="020F0704030504030204" pitchFamily="34" charset="0"/>
              </a:rPr>
              <a:t>: The </a:t>
            </a:r>
            <a:r>
              <a:rPr lang="en-US" sz="4400" dirty="0">
                <a:solidFill>
                  <a:schemeClr val="tx1"/>
                </a:solidFill>
                <a:latin typeface="Arial Rounded MT Bold" panose="020F0704030504030204" pitchFamily="34" charset="0"/>
              </a:rPr>
              <a:t>process of giving people social or political freedom </a:t>
            </a:r>
          </a:p>
        </p:txBody>
      </p:sp>
      <p:sp>
        <p:nvSpPr>
          <p:cNvPr id="9" name="Rounded Rectangle 8"/>
          <p:cNvSpPr/>
          <p:nvPr/>
        </p:nvSpPr>
        <p:spPr>
          <a:xfrm>
            <a:off x="3903210" y="2733668"/>
            <a:ext cx="8146684" cy="96862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Liberation, release</a:t>
            </a:r>
            <a:endParaRPr lang="en-US" sz="4400" dirty="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p:txBody>
      </p:sp>
      <p:sp>
        <p:nvSpPr>
          <p:cNvPr id="10" name="Rounded Rectangle 9"/>
          <p:cNvSpPr/>
          <p:nvPr/>
        </p:nvSpPr>
        <p:spPr>
          <a:xfrm>
            <a:off x="3903211" y="3786017"/>
            <a:ext cx="8146682" cy="118628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Ant: Repression, deprivation</a:t>
            </a:r>
            <a:endParaRPr lang="en-US" sz="4400" dirty="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p:txBody>
      </p:sp>
      <p:sp>
        <p:nvSpPr>
          <p:cNvPr id="11" name="TextBox 10"/>
          <p:cNvSpPr txBox="1"/>
          <p:nvPr/>
        </p:nvSpPr>
        <p:spPr>
          <a:xfrm>
            <a:off x="4611980" y="-23327"/>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4034117" y="5055987"/>
            <a:ext cx="7904185" cy="161913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dirty="0">
                <a:solidFill>
                  <a:schemeClr val="tx1"/>
                </a:solidFill>
                <a:latin typeface="Arial Rounded MT Bold" panose="020F0704030504030204" pitchFamily="34" charset="0"/>
              </a:rPr>
              <a:t>Ex</a:t>
            </a:r>
            <a:r>
              <a:rPr lang="en-US" sz="3600" dirty="0" smtClean="0">
                <a:solidFill>
                  <a:schemeClr val="tx1"/>
                </a:solidFill>
                <a:latin typeface="Arial Rounded MT Bold" panose="020F0704030504030204" pitchFamily="34" charset="0"/>
              </a:rPr>
              <a:t>: He </a:t>
            </a:r>
            <a:r>
              <a:rPr lang="en-US" sz="3600" dirty="0">
                <a:solidFill>
                  <a:schemeClr val="tx1"/>
                </a:solidFill>
                <a:latin typeface="Arial Rounded MT Bold" panose="020F0704030504030204" pitchFamily="34" charset="0"/>
              </a:rPr>
              <a:t>worked for the </a:t>
            </a:r>
            <a:r>
              <a:rPr lang="en-US" sz="3600" dirty="0" smtClean="0">
                <a:solidFill>
                  <a:schemeClr val="tx1"/>
                </a:solidFill>
                <a:latin typeface="Arial Rounded MT Bold" panose="020F0704030504030204" pitchFamily="34" charset="0"/>
              </a:rPr>
              <a:t>emancipation </a:t>
            </a:r>
            <a:r>
              <a:rPr lang="en-US" sz="3600" dirty="0">
                <a:solidFill>
                  <a:schemeClr val="tx1"/>
                </a:solidFill>
                <a:latin typeface="Arial Rounded MT Bold" panose="020F0704030504030204" pitchFamily="34" charset="0"/>
              </a:rPr>
              <a:t>of South Africa’s black people. </a:t>
            </a:r>
            <a:endParaRPr lang="en-US" sz="3600" u="sng" dirty="0">
              <a:solidFill>
                <a:srgbClr val="FFFF00"/>
              </a:solidFill>
              <a:latin typeface="Arial Rounded MT Bold" panose="020F0704030504030204" pitchFamily="34"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18" y="1130834"/>
            <a:ext cx="3521413" cy="2644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110" y="3882414"/>
            <a:ext cx="3523921" cy="26228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61366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down)">
                                      <p:cBhvr>
                                        <p:cTn id="51" dur="580">
                                          <p:stCondLst>
                                            <p:cond delay="0"/>
                                          </p:stCondLst>
                                        </p:cTn>
                                        <p:tgtEl>
                                          <p:spTgt spid="10"/>
                                        </p:tgtEl>
                                      </p:cBhvr>
                                    </p:animEffect>
                                    <p:anim calcmode="lin" valueType="num">
                                      <p:cBhvr>
                                        <p:cTn id="5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7" dur="26">
                                          <p:stCondLst>
                                            <p:cond delay="650"/>
                                          </p:stCondLst>
                                        </p:cTn>
                                        <p:tgtEl>
                                          <p:spTgt spid="10"/>
                                        </p:tgtEl>
                                      </p:cBhvr>
                                      <p:to x="100000" y="60000"/>
                                    </p:animScale>
                                    <p:animScale>
                                      <p:cBhvr>
                                        <p:cTn id="58" dur="166" decel="50000">
                                          <p:stCondLst>
                                            <p:cond delay="676"/>
                                          </p:stCondLst>
                                        </p:cTn>
                                        <p:tgtEl>
                                          <p:spTgt spid="10"/>
                                        </p:tgtEl>
                                      </p:cBhvr>
                                      <p:to x="100000" y="100000"/>
                                    </p:animScale>
                                    <p:animScale>
                                      <p:cBhvr>
                                        <p:cTn id="59" dur="26">
                                          <p:stCondLst>
                                            <p:cond delay="1312"/>
                                          </p:stCondLst>
                                        </p:cTn>
                                        <p:tgtEl>
                                          <p:spTgt spid="10"/>
                                        </p:tgtEl>
                                      </p:cBhvr>
                                      <p:to x="100000" y="80000"/>
                                    </p:animScale>
                                    <p:animScale>
                                      <p:cBhvr>
                                        <p:cTn id="60" dur="166" decel="50000">
                                          <p:stCondLst>
                                            <p:cond delay="1338"/>
                                          </p:stCondLst>
                                        </p:cTn>
                                        <p:tgtEl>
                                          <p:spTgt spid="10"/>
                                        </p:tgtEl>
                                      </p:cBhvr>
                                      <p:to x="100000" y="100000"/>
                                    </p:animScale>
                                    <p:animScale>
                                      <p:cBhvr>
                                        <p:cTn id="61" dur="26">
                                          <p:stCondLst>
                                            <p:cond delay="1642"/>
                                          </p:stCondLst>
                                        </p:cTn>
                                        <p:tgtEl>
                                          <p:spTgt spid="10"/>
                                        </p:tgtEl>
                                      </p:cBhvr>
                                      <p:to x="100000" y="90000"/>
                                    </p:animScale>
                                    <p:animScale>
                                      <p:cBhvr>
                                        <p:cTn id="62" dur="166" decel="50000">
                                          <p:stCondLst>
                                            <p:cond delay="1668"/>
                                          </p:stCondLst>
                                        </p:cTn>
                                        <p:tgtEl>
                                          <p:spTgt spid="10"/>
                                        </p:tgtEl>
                                      </p:cBhvr>
                                      <p:to x="100000" y="100000"/>
                                    </p:animScale>
                                    <p:animScale>
                                      <p:cBhvr>
                                        <p:cTn id="63" dur="26">
                                          <p:stCondLst>
                                            <p:cond delay="1808"/>
                                          </p:stCondLst>
                                        </p:cTn>
                                        <p:tgtEl>
                                          <p:spTgt spid="10"/>
                                        </p:tgtEl>
                                      </p:cBhvr>
                                      <p:to x="100000" y="95000"/>
                                    </p:animScale>
                                    <p:animScale>
                                      <p:cBhvr>
                                        <p:cTn id="64" dur="166" decel="50000">
                                          <p:stCondLst>
                                            <p:cond delay="1834"/>
                                          </p:stCondLst>
                                        </p:cTn>
                                        <p:tgtEl>
                                          <p:spTgt spid="10"/>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80">
                                          <p:stCondLst>
                                            <p:cond delay="0"/>
                                          </p:stCondLst>
                                        </p:cTn>
                                        <p:tgtEl>
                                          <p:spTgt spid="14"/>
                                        </p:tgtEl>
                                      </p:cBhvr>
                                    </p:animEffect>
                                    <p:anim calcmode="lin" valueType="num">
                                      <p:cBhvr>
                                        <p:cTn id="7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5" dur="26">
                                          <p:stCondLst>
                                            <p:cond delay="650"/>
                                          </p:stCondLst>
                                        </p:cTn>
                                        <p:tgtEl>
                                          <p:spTgt spid="14"/>
                                        </p:tgtEl>
                                      </p:cBhvr>
                                      <p:to x="100000" y="60000"/>
                                    </p:animScale>
                                    <p:animScale>
                                      <p:cBhvr>
                                        <p:cTn id="76" dur="166" decel="50000">
                                          <p:stCondLst>
                                            <p:cond delay="676"/>
                                          </p:stCondLst>
                                        </p:cTn>
                                        <p:tgtEl>
                                          <p:spTgt spid="14"/>
                                        </p:tgtEl>
                                      </p:cBhvr>
                                      <p:to x="100000" y="100000"/>
                                    </p:animScale>
                                    <p:animScale>
                                      <p:cBhvr>
                                        <p:cTn id="77" dur="26">
                                          <p:stCondLst>
                                            <p:cond delay="1312"/>
                                          </p:stCondLst>
                                        </p:cTn>
                                        <p:tgtEl>
                                          <p:spTgt spid="14"/>
                                        </p:tgtEl>
                                      </p:cBhvr>
                                      <p:to x="100000" y="80000"/>
                                    </p:animScale>
                                    <p:animScale>
                                      <p:cBhvr>
                                        <p:cTn id="78" dur="166" decel="50000">
                                          <p:stCondLst>
                                            <p:cond delay="1338"/>
                                          </p:stCondLst>
                                        </p:cTn>
                                        <p:tgtEl>
                                          <p:spTgt spid="14"/>
                                        </p:tgtEl>
                                      </p:cBhvr>
                                      <p:to x="100000" y="100000"/>
                                    </p:animScale>
                                    <p:animScale>
                                      <p:cBhvr>
                                        <p:cTn id="79" dur="26">
                                          <p:stCondLst>
                                            <p:cond delay="1642"/>
                                          </p:stCondLst>
                                        </p:cTn>
                                        <p:tgtEl>
                                          <p:spTgt spid="14"/>
                                        </p:tgtEl>
                                      </p:cBhvr>
                                      <p:to x="100000" y="90000"/>
                                    </p:animScale>
                                    <p:animScale>
                                      <p:cBhvr>
                                        <p:cTn id="80" dur="166" decel="50000">
                                          <p:stCondLst>
                                            <p:cond delay="1668"/>
                                          </p:stCondLst>
                                        </p:cTn>
                                        <p:tgtEl>
                                          <p:spTgt spid="14"/>
                                        </p:tgtEl>
                                      </p:cBhvr>
                                      <p:to x="100000" y="100000"/>
                                    </p:animScale>
                                    <p:animScale>
                                      <p:cBhvr>
                                        <p:cTn id="81" dur="26">
                                          <p:stCondLst>
                                            <p:cond delay="1808"/>
                                          </p:stCondLst>
                                        </p:cTn>
                                        <p:tgtEl>
                                          <p:spTgt spid="14"/>
                                        </p:tgtEl>
                                      </p:cBhvr>
                                      <p:to x="100000" y="95000"/>
                                    </p:animScale>
                                    <p:animScale>
                                      <p:cBhvr>
                                        <p:cTn id="8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0"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567" y="1174390"/>
            <a:ext cx="11834948" cy="5509200"/>
          </a:xfrm>
          <a:prstGeom prst="rect">
            <a:avLst/>
          </a:prstGeom>
        </p:spPr>
        <p:txBody>
          <a:bodyPr wrap="square">
            <a:spAutoFit/>
          </a:bodyPr>
          <a:lstStyle/>
          <a:p>
            <a:r>
              <a:rPr lang="en-US" sz="4400" b="1" dirty="0" smtClean="0">
                <a:latin typeface="Arial Rounded MT Bold" panose="020F0704030504030204" pitchFamily="34" charset="0"/>
              </a:rPr>
              <a:t>Reuters</a:t>
            </a:r>
            <a:endParaRPr lang="en-US" sz="4400" b="1" dirty="0">
              <a:latin typeface="Arial Rounded MT Bold" panose="020F0704030504030204" pitchFamily="34" charset="0"/>
            </a:endParaRPr>
          </a:p>
          <a:p>
            <a:r>
              <a:rPr lang="en-US" sz="4400" b="1" dirty="0">
                <a:latin typeface="Arial Rounded MT Bold" panose="020F0704030504030204" pitchFamily="34" charset="0"/>
              </a:rPr>
              <a:t>15 December 2013 </a:t>
            </a:r>
          </a:p>
          <a:p>
            <a:r>
              <a:rPr lang="en-US" sz="4400" b="1" dirty="0" smtClean="0">
                <a:latin typeface="Arial Rounded MT Bold" panose="020F0704030504030204" pitchFamily="34" charset="0"/>
              </a:rPr>
              <a:t>JOHANNESBURG </a:t>
            </a:r>
            <a:r>
              <a:rPr lang="en-US" sz="4400" b="1" dirty="0">
                <a:latin typeface="Arial Rounded MT Bold" panose="020F0704030504030204" pitchFamily="34" charset="0"/>
              </a:rPr>
              <a:t>(Reuters)- Nelson Mandela guided South Africa from the shackles of apartheid to a multi – racial democracy, as an icon of peace and reconciliation who came to embody the struggle for justice around the world.  </a:t>
            </a:r>
            <a:endParaRPr lang="en-US" sz="4400" b="1" dirty="0" smtClean="0">
              <a:latin typeface="Arial Rounded MT Bold" panose="020F0704030504030204" pitchFamily="34" charset="0"/>
            </a:endParaRPr>
          </a:p>
        </p:txBody>
      </p:sp>
      <p:sp>
        <p:nvSpPr>
          <p:cNvPr id="6" name="TextBox 5"/>
          <p:cNvSpPr txBox="1"/>
          <p:nvPr/>
        </p:nvSpPr>
        <p:spPr>
          <a:xfrm>
            <a:off x="0" y="0"/>
            <a:ext cx="5936566" cy="769441"/>
          </a:xfrm>
          <a:prstGeom prst="rect">
            <a:avLst/>
          </a:prstGeom>
          <a:noFill/>
        </p:spPr>
        <p:txBody>
          <a:bodyPr wrap="square" rtlCol="0">
            <a:spAutoFit/>
          </a:bodyPr>
          <a:lstStyle/>
          <a:p>
            <a:r>
              <a:rPr lang="en-US" sz="4400" b="1" i="1" dirty="0" smtClean="0">
                <a:latin typeface="Arial Rounded MT Bold" panose="020F0704030504030204" pitchFamily="34" charset="0"/>
              </a:rPr>
              <a:t>Now read the text.</a:t>
            </a:r>
            <a:endParaRPr lang="en-US" sz="4400" b="1" i="1" dirty="0">
              <a:latin typeface="Arial Rounded MT Bold" panose="020F070403050403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9751" y="130629"/>
            <a:ext cx="3338261" cy="264702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6559784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7154" y="0"/>
            <a:ext cx="8834846" cy="6863417"/>
          </a:xfrm>
          <a:prstGeom prst="rect">
            <a:avLst/>
          </a:prstGeom>
        </p:spPr>
        <p:txBody>
          <a:bodyPr wrap="square">
            <a:spAutoFit/>
          </a:bodyPr>
          <a:lstStyle/>
          <a:p>
            <a:r>
              <a:rPr lang="en-US" sz="4400" b="1" dirty="0" smtClean="0">
                <a:latin typeface="Arial Rounded MT Bold" panose="020F0704030504030204" pitchFamily="34" charset="0"/>
              </a:rPr>
              <a:t>Imprisoned </a:t>
            </a:r>
            <a:r>
              <a:rPr lang="en-US" sz="4400" b="1" dirty="0">
                <a:latin typeface="Arial Rounded MT Bold" panose="020F0704030504030204" pitchFamily="34" charset="0"/>
              </a:rPr>
              <a:t>for nearly three decades for his fight against white minority rule, Mandela never lost his resolve to fight for his people’s emancipation. He was determined to bring down apartheid while avoiding a civil war. His prestige and charisma helped him win the support of the world. </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84" y="196099"/>
            <a:ext cx="2913014" cy="18115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1" y="2258060"/>
            <a:ext cx="2926077" cy="18456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09" y="4484763"/>
            <a:ext cx="2979489" cy="1833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90180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6744" y="359430"/>
            <a:ext cx="8985256" cy="5909310"/>
          </a:xfrm>
          <a:prstGeom prst="rect">
            <a:avLst/>
          </a:prstGeom>
        </p:spPr>
        <p:txBody>
          <a:bodyPr wrap="square">
            <a:spAutoFit/>
          </a:bodyPr>
          <a:lstStyle/>
          <a:p>
            <a:r>
              <a:rPr lang="en-US" sz="5400" dirty="0" smtClean="0">
                <a:latin typeface="Arial Rounded MT Bold" panose="020F0704030504030204" pitchFamily="34" charset="0"/>
              </a:rPr>
              <a:t>“I </a:t>
            </a:r>
            <a:r>
              <a:rPr lang="en-US" sz="5400" dirty="0">
                <a:latin typeface="Arial Rounded MT Bold" panose="020F0704030504030204" pitchFamily="34" charset="0"/>
              </a:rPr>
              <a:t>hate race discrimination most intensely and in all its manifestations. I have fought it all during my life; I will fight it now, and will do so until the end of my days,”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10" y="751315"/>
            <a:ext cx="2723455" cy="256277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311" y="3513909"/>
            <a:ext cx="2781884" cy="2469897"/>
          </a:xfrm>
          <a:prstGeom prst="rect">
            <a:avLst/>
          </a:prstGeom>
        </p:spPr>
      </p:pic>
    </p:spTree>
    <p:extLst>
      <p:ext uri="{BB962C8B-B14F-4D97-AF65-F5344CB8AC3E}">
        <p14:creationId xmlns:p14="http://schemas.microsoft.com/office/powerpoint/2010/main" val="20996223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56263" y="0"/>
            <a:ext cx="9435738" cy="6740307"/>
          </a:xfrm>
          <a:prstGeom prst="rect">
            <a:avLst/>
          </a:prstGeom>
        </p:spPr>
        <p:txBody>
          <a:bodyPr wrap="square">
            <a:spAutoFit/>
          </a:bodyPr>
          <a:lstStyle/>
          <a:p>
            <a:r>
              <a:rPr lang="en-US" sz="4800" dirty="0">
                <a:latin typeface="Arial Rounded MT Bold" panose="020F0704030504030204" pitchFamily="34" charset="0"/>
              </a:rPr>
              <a:t>Mandela said in his acceptance speech on becoming South Africa’s first black president in 1994</a:t>
            </a:r>
            <a:r>
              <a:rPr lang="en-US" sz="4800" dirty="0" smtClean="0">
                <a:latin typeface="Arial Rounded MT Bold" panose="020F0704030504030204" pitchFamily="34" charset="0"/>
              </a:rPr>
              <a:t>, </a:t>
            </a:r>
            <a:r>
              <a:rPr lang="en-US" sz="4800" dirty="0">
                <a:latin typeface="Arial Rounded MT Bold" panose="020F0704030504030204" pitchFamily="34" charset="0"/>
              </a:rPr>
              <a:t>“The time for the healing of the wound has come. The moment to bridge the chasms has divide us has come”.</a:t>
            </a:r>
          </a:p>
          <a:p>
            <a:r>
              <a:rPr lang="en-US" sz="4800" dirty="0">
                <a:latin typeface="Arial Rounded MT Bold" panose="020F0704030504030204" pitchFamily="34" charset="0"/>
              </a:rPr>
              <a:t>“We have at last achieved our political emancipation”.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29" y="2246715"/>
            <a:ext cx="2625634" cy="224687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29" y="138490"/>
            <a:ext cx="2619103" cy="2069133"/>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567" y="4585064"/>
            <a:ext cx="2619103" cy="2037805"/>
          </a:xfrm>
          <a:prstGeom prst="rect">
            <a:avLst/>
          </a:prstGeom>
        </p:spPr>
      </p:pic>
    </p:spTree>
    <p:extLst>
      <p:ext uri="{BB962C8B-B14F-4D97-AF65-F5344CB8AC3E}">
        <p14:creationId xmlns:p14="http://schemas.microsoft.com/office/powerpoint/2010/main" val="2628410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006" y="130133"/>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1669544" y="144743"/>
            <a:ext cx="5004485"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Individual work</a:t>
            </a:r>
            <a:endParaRPr lang="en-US" sz="4400" dirty="0">
              <a:solidFill>
                <a:schemeClr val="tx1"/>
              </a:solidFill>
              <a:latin typeface="Arial Rounded MT Bold" panose="020F0704030504030204" pitchFamily="34" charset="0"/>
            </a:endParaRPr>
          </a:p>
        </p:txBody>
      </p:sp>
      <p:sp>
        <p:nvSpPr>
          <p:cNvPr id="4" name="Round Diagonal Corner Rectangle 3"/>
          <p:cNvSpPr/>
          <p:nvPr/>
        </p:nvSpPr>
        <p:spPr>
          <a:xfrm>
            <a:off x="6762967" y="130133"/>
            <a:ext cx="5049795" cy="773326"/>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Fill in the blanks</a:t>
            </a:r>
            <a:endParaRPr lang="en-US" sz="4400" dirty="0">
              <a:solidFill>
                <a:schemeClr val="tx1"/>
              </a:solidFill>
              <a:latin typeface="Arial Rounded MT Bold" panose="020F0704030504030204" pitchFamily="34" charset="0"/>
            </a:endParaRPr>
          </a:p>
        </p:txBody>
      </p:sp>
      <p:sp>
        <p:nvSpPr>
          <p:cNvPr id="5" name="TextBox 4"/>
          <p:cNvSpPr txBox="1"/>
          <p:nvPr/>
        </p:nvSpPr>
        <p:spPr>
          <a:xfrm>
            <a:off x="89061" y="950506"/>
            <a:ext cx="12192000" cy="6001643"/>
          </a:xfrm>
          <a:prstGeom prst="rect">
            <a:avLst/>
          </a:prstGeom>
          <a:noFill/>
        </p:spPr>
        <p:txBody>
          <a:bodyPr wrap="square" rtlCol="0">
            <a:spAutoFit/>
          </a:bodyPr>
          <a:lstStyle/>
          <a:p>
            <a:r>
              <a:rPr lang="en-US" sz="4800" dirty="0" smtClean="0">
                <a:latin typeface="Arial Rounded MT Bold" panose="020F0704030504030204" pitchFamily="34" charset="0"/>
              </a:rPr>
              <a:t>Nelson Mandela was one of the greatest leaders of the world. (a)      </a:t>
            </a:r>
            <a:r>
              <a:rPr lang="en-US" sz="4800" dirty="0">
                <a:latin typeface="Arial Rounded MT Bold" panose="020F0704030504030204" pitchFamily="34" charset="0"/>
              </a:rPr>
              <a:t> </a:t>
            </a:r>
            <a:r>
              <a:rPr lang="en-US" sz="4800" dirty="0" smtClean="0">
                <a:latin typeface="Arial Rounded MT Bold" panose="020F0704030504030204" pitchFamily="34" charset="0"/>
              </a:rPr>
              <a:t>				his life, he fought against racism. He was (b)      		     with capital(c)                   in historic </a:t>
            </a:r>
            <a:r>
              <a:rPr lang="en-US" sz="4800" dirty="0" err="1" smtClean="0">
                <a:latin typeface="Arial Rounded MT Bold" panose="020F0704030504030204" pitchFamily="34" charset="0"/>
              </a:rPr>
              <a:t>Revonia</a:t>
            </a:r>
            <a:r>
              <a:rPr lang="en-US" sz="4800" dirty="0" smtClean="0">
                <a:latin typeface="Arial Rounded MT Bold" panose="020F0704030504030204" pitchFamily="34" charset="0"/>
              </a:rPr>
              <a:t> (d)         </a:t>
            </a:r>
            <a:r>
              <a:rPr lang="en-US" sz="4800" dirty="0">
                <a:latin typeface="Arial Rounded MT Bold" panose="020F0704030504030204" pitchFamily="34" charset="0"/>
              </a:rPr>
              <a:t> </a:t>
            </a:r>
            <a:r>
              <a:rPr lang="en-US" sz="4800" dirty="0" smtClean="0">
                <a:latin typeface="Arial Rounded MT Bold" panose="020F0704030504030204" pitchFamily="34" charset="0"/>
              </a:rPr>
              <a:t>case. The trial took (e)            in 1963. This great leader had to (f)                      30 years’ imprisonment. </a:t>
            </a:r>
            <a:endParaRPr lang="en-US" sz="4800" dirty="0">
              <a:latin typeface="Arial Rounded MT Bold" panose="020F0704030504030204" pitchFamily="34" charset="0"/>
            </a:endParaRPr>
          </a:p>
        </p:txBody>
      </p:sp>
      <p:sp>
        <p:nvSpPr>
          <p:cNvPr id="6" name="TextBox 5"/>
          <p:cNvSpPr txBox="1"/>
          <p:nvPr/>
        </p:nvSpPr>
        <p:spPr>
          <a:xfrm>
            <a:off x="7184598" y="1638416"/>
            <a:ext cx="3618385"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Throughout</a:t>
            </a:r>
            <a:endParaRPr lang="en-US" sz="4800" u="sng" dirty="0">
              <a:solidFill>
                <a:srgbClr val="00B050"/>
              </a:solidFill>
              <a:latin typeface="Arial Rounded MT Bold" panose="020F0704030504030204" pitchFamily="34" charset="0"/>
            </a:endParaRPr>
          </a:p>
        </p:txBody>
      </p:sp>
      <p:sp>
        <p:nvSpPr>
          <p:cNvPr id="7" name="TextBox 6"/>
          <p:cNvSpPr txBox="1"/>
          <p:nvPr/>
        </p:nvSpPr>
        <p:spPr>
          <a:xfrm>
            <a:off x="2927380" y="5369693"/>
            <a:ext cx="3139392"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undergo</a:t>
            </a:r>
            <a:endParaRPr lang="en-US" sz="4800" u="sng" dirty="0">
              <a:solidFill>
                <a:srgbClr val="00B050"/>
              </a:solidFill>
              <a:latin typeface="Arial Rounded MT Bold" panose="020F0704030504030204" pitchFamily="34" charset="0"/>
            </a:endParaRPr>
          </a:p>
        </p:txBody>
      </p:sp>
      <p:sp>
        <p:nvSpPr>
          <p:cNvPr id="8" name="TextBox 7"/>
          <p:cNvSpPr txBox="1"/>
          <p:nvPr/>
        </p:nvSpPr>
        <p:spPr>
          <a:xfrm flipH="1">
            <a:off x="0" y="3120330"/>
            <a:ext cx="2744500" cy="830997"/>
          </a:xfrm>
          <a:prstGeom prst="rect">
            <a:avLst/>
          </a:prstGeom>
          <a:noFill/>
        </p:spPr>
        <p:txBody>
          <a:bodyPr wrap="square" rtlCol="0">
            <a:spAutoFit/>
          </a:bodyPr>
          <a:lstStyle/>
          <a:p>
            <a:r>
              <a:rPr lang="en-US" sz="3600" u="sng" dirty="0">
                <a:solidFill>
                  <a:srgbClr val="00B050"/>
                </a:solidFill>
                <a:latin typeface="Arial Rounded MT Bold" panose="020F0704030504030204" pitchFamily="34" charset="0"/>
              </a:rPr>
              <a:t> </a:t>
            </a:r>
            <a:r>
              <a:rPr lang="en-US" sz="4800" u="sng" dirty="0" smtClean="0">
                <a:solidFill>
                  <a:srgbClr val="00B050"/>
                </a:solidFill>
                <a:latin typeface="Arial Rounded MT Bold" panose="020F0704030504030204" pitchFamily="34" charset="0"/>
              </a:rPr>
              <a:t>charged</a:t>
            </a:r>
            <a:endParaRPr lang="en-US" sz="4800" u="sng" dirty="0">
              <a:solidFill>
                <a:srgbClr val="00B050"/>
              </a:solidFill>
              <a:latin typeface="Arial Rounded MT Bold" panose="020F0704030504030204" pitchFamily="34" charset="0"/>
            </a:endParaRPr>
          </a:p>
        </p:txBody>
      </p:sp>
      <p:sp>
        <p:nvSpPr>
          <p:cNvPr id="9" name="TextBox 8"/>
          <p:cNvSpPr txBox="1"/>
          <p:nvPr/>
        </p:nvSpPr>
        <p:spPr>
          <a:xfrm>
            <a:off x="5878286" y="3918857"/>
            <a:ext cx="1585880"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Trial</a:t>
            </a:r>
            <a:endParaRPr lang="en-US" sz="4800" u="sng" dirty="0">
              <a:solidFill>
                <a:srgbClr val="00B050"/>
              </a:solidFill>
              <a:latin typeface="Arial Rounded MT Bold" panose="020F0704030504030204" pitchFamily="34" charset="0"/>
            </a:endParaRPr>
          </a:p>
        </p:txBody>
      </p:sp>
      <p:sp>
        <p:nvSpPr>
          <p:cNvPr id="10" name="TextBox 9"/>
          <p:cNvSpPr txBox="1"/>
          <p:nvPr/>
        </p:nvSpPr>
        <p:spPr>
          <a:xfrm>
            <a:off x="2375529" y="4563930"/>
            <a:ext cx="2255254"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place</a:t>
            </a:r>
            <a:endParaRPr lang="en-US" sz="4800" u="sng" dirty="0">
              <a:solidFill>
                <a:srgbClr val="00B050"/>
              </a:solidFill>
              <a:latin typeface="Arial Rounded MT Bold" panose="020F0704030504030204" pitchFamily="34" charset="0"/>
            </a:endParaRPr>
          </a:p>
        </p:txBody>
      </p:sp>
      <p:sp>
        <p:nvSpPr>
          <p:cNvPr id="11" name="TextBox 10"/>
          <p:cNvSpPr txBox="1"/>
          <p:nvPr/>
        </p:nvSpPr>
        <p:spPr>
          <a:xfrm>
            <a:off x="6988628" y="3204357"/>
            <a:ext cx="2913018"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offences</a:t>
            </a:r>
            <a:endParaRPr lang="en-US" sz="4800" u="sng" dirty="0">
              <a:solidFill>
                <a:srgbClr val="00B050"/>
              </a:solidFill>
              <a:latin typeface="Arial Rounded MT Bold" panose="020F0704030504030204" pitchFamily="34" charset="0"/>
            </a:endParaRPr>
          </a:p>
        </p:txBody>
      </p:sp>
    </p:spTree>
    <p:extLst>
      <p:ext uri="{BB962C8B-B14F-4D97-AF65-F5344CB8AC3E}">
        <p14:creationId xmlns:p14="http://schemas.microsoft.com/office/powerpoint/2010/main" val="242802351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strVal val="#ppt_w*0.70"/>
                                          </p:val>
                                        </p:tav>
                                        <p:tav tm="100000">
                                          <p:val>
                                            <p:strVal val="#ppt_w"/>
                                          </p:val>
                                        </p:tav>
                                      </p:tavLst>
                                    </p:anim>
                                    <p:anim calcmode="lin" valueType="num">
                                      <p:cBhvr>
                                        <p:cTn id="31" dur="1000" fill="hold"/>
                                        <p:tgtEl>
                                          <p:spTgt spid="6"/>
                                        </p:tgtEl>
                                        <p:attrNameLst>
                                          <p:attrName>ppt_h</p:attrName>
                                        </p:attrNameLst>
                                      </p:cBhvr>
                                      <p:tavLst>
                                        <p:tav tm="0">
                                          <p:val>
                                            <p:strVal val="#ppt_h"/>
                                          </p:val>
                                        </p:tav>
                                        <p:tav tm="100000">
                                          <p:val>
                                            <p:strVal val="#ppt_h"/>
                                          </p:val>
                                        </p:tav>
                                      </p:tavLst>
                                    </p:anim>
                                    <p:animEffect transition="in" filter="fade">
                                      <p:cBhvr>
                                        <p:cTn id="32" dur="1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strVal val="#ppt_w*0.70"/>
                                          </p:val>
                                        </p:tav>
                                        <p:tav tm="100000">
                                          <p:val>
                                            <p:strVal val="#ppt_w"/>
                                          </p:val>
                                        </p:tav>
                                      </p:tavLst>
                                    </p:anim>
                                    <p:anim calcmode="lin" valueType="num">
                                      <p:cBhvr>
                                        <p:cTn id="38" dur="1000" fill="hold"/>
                                        <p:tgtEl>
                                          <p:spTgt spid="8"/>
                                        </p:tgtEl>
                                        <p:attrNameLst>
                                          <p:attrName>ppt_h</p:attrName>
                                        </p:attrNameLst>
                                      </p:cBhvr>
                                      <p:tavLst>
                                        <p:tav tm="0">
                                          <p:val>
                                            <p:strVal val="#ppt_h"/>
                                          </p:val>
                                        </p:tav>
                                        <p:tav tm="100000">
                                          <p:val>
                                            <p:strVal val="#ppt_h"/>
                                          </p:val>
                                        </p:tav>
                                      </p:tavLst>
                                    </p:anim>
                                    <p:animEffect transition="in" filter="fade">
                                      <p:cBhvr>
                                        <p:cTn id="39" dur="10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nodeType="clickEffect">
                                  <p:stCondLst>
                                    <p:cond delay="0"/>
                                  </p:stCondLst>
                                  <p:childTnLst>
                                    <p:set>
                                      <p:cBhvr>
                                        <p:cTn id="43" dur="1" fill="hold">
                                          <p:stCondLst>
                                            <p:cond delay="0"/>
                                          </p:stCondLst>
                                        </p:cTn>
                                        <p:tgtEl>
                                          <p:spTgt spid="11">
                                            <p:txEl>
                                              <p:pRg st="0" end="0"/>
                                            </p:txEl>
                                          </p:spTgt>
                                        </p:tgtEl>
                                        <p:attrNameLst>
                                          <p:attrName>style.visibility</p:attrName>
                                        </p:attrNameLst>
                                      </p:cBhvr>
                                      <p:to>
                                        <p:strVal val="visible"/>
                                      </p:to>
                                    </p:set>
                                    <p:animEffect transition="in" filter="wipe(down)">
                                      <p:cBhvr>
                                        <p:cTn id="44" dur="580">
                                          <p:stCondLst>
                                            <p:cond delay="0"/>
                                          </p:stCondLst>
                                        </p:cTn>
                                        <p:tgtEl>
                                          <p:spTgt spid="11">
                                            <p:txEl>
                                              <p:pRg st="0" end="0"/>
                                            </p:txEl>
                                          </p:spTgt>
                                        </p:tgtEl>
                                      </p:cBhvr>
                                    </p:animEffect>
                                    <p:anim calcmode="lin" valueType="num">
                                      <p:cBhvr>
                                        <p:cTn id="45"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11">
                                            <p:txEl>
                                              <p:pRg st="0" end="0"/>
                                            </p:txEl>
                                          </p:spTgt>
                                        </p:tgtEl>
                                      </p:cBhvr>
                                      <p:to x="100000" y="60000"/>
                                    </p:animScale>
                                    <p:animScale>
                                      <p:cBhvr>
                                        <p:cTn id="51" dur="166" decel="50000">
                                          <p:stCondLst>
                                            <p:cond delay="676"/>
                                          </p:stCondLst>
                                        </p:cTn>
                                        <p:tgtEl>
                                          <p:spTgt spid="11">
                                            <p:txEl>
                                              <p:pRg st="0" end="0"/>
                                            </p:txEl>
                                          </p:spTgt>
                                        </p:tgtEl>
                                      </p:cBhvr>
                                      <p:to x="100000" y="100000"/>
                                    </p:animScale>
                                    <p:animScale>
                                      <p:cBhvr>
                                        <p:cTn id="52" dur="26">
                                          <p:stCondLst>
                                            <p:cond delay="1312"/>
                                          </p:stCondLst>
                                        </p:cTn>
                                        <p:tgtEl>
                                          <p:spTgt spid="11">
                                            <p:txEl>
                                              <p:pRg st="0" end="0"/>
                                            </p:txEl>
                                          </p:spTgt>
                                        </p:tgtEl>
                                      </p:cBhvr>
                                      <p:to x="100000" y="80000"/>
                                    </p:animScale>
                                    <p:animScale>
                                      <p:cBhvr>
                                        <p:cTn id="53" dur="166" decel="50000">
                                          <p:stCondLst>
                                            <p:cond delay="1338"/>
                                          </p:stCondLst>
                                        </p:cTn>
                                        <p:tgtEl>
                                          <p:spTgt spid="11">
                                            <p:txEl>
                                              <p:pRg st="0" end="0"/>
                                            </p:txEl>
                                          </p:spTgt>
                                        </p:tgtEl>
                                      </p:cBhvr>
                                      <p:to x="100000" y="100000"/>
                                    </p:animScale>
                                    <p:animScale>
                                      <p:cBhvr>
                                        <p:cTn id="54" dur="26">
                                          <p:stCondLst>
                                            <p:cond delay="1642"/>
                                          </p:stCondLst>
                                        </p:cTn>
                                        <p:tgtEl>
                                          <p:spTgt spid="11">
                                            <p:txEl>
                                              <p:pRg st="0" end="0"/>
                                            </p:txEl>
                                          </p:spTgt>
                                        </p:tgtEl>
                                      </p:cBhvr>
                                      <p:to x="100000" y="90000"/>
                                    </p:animScale>
                                    <p:animScale>
                                      <p:cBhvr>
                                        <p:cTn id="55" dur="166" decel="50000">
                                          <p:stCondLst>
                                            <p:cond delay="1668"/>
                                          </p:stCondLst>
                                        </p:cTn>
                                        <p:tgtEl>
                                          <p:spTgt spid="11">
                                            <p:txEl>
                                              <p:pRg st="0" end="0"/>
                                            </p:txEl>
                                          </p:spTgt>
                                        </p:tgtEl>
                                      </p:cBhvr>
                                      <p:to x="100000" y="100000"/>
                                    </p:animScale>
                                    <p:animScale>
                                      <p:cBhvr>
                                        <p:cTn id="56" dur="26">
                                          <p:stCondLst>
                                            <p:cond delay="1808"/>
                                          </p:stCondLst>
                                        </p:cTn>
                                        <p:tgtEl>
                                          <p:spTgt spid="11">
                                            <p:txEl>
                                              <p:pRg st="0" end="0"/>
                                            </p:txEl>
                                          </p:spTgt>
                                        </p:tgtEl>
                                      </p:cBhvr>
                                      <p:to x="100000" y="95000"/>
                                    </p:animScale>
                                    <p:animScale>
                                      <p:cBhvr>
                                        <p:cTn id="57" dur="166" decel="50000">
                                          <p:stCondLst>
                                            <p:cond delay="1834"/>
                                          </p:stCondLst>
                                        </p:cTn>
                                        <p:tgtEl>
                                          <p:spTgt spid="11">
                                            <p:txEl>
                                              <p:pRg st="0" end="0"/>
                                            </p:txEl>
                                          </p:spTgt>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circle(in)">
                                      <p:cBhvr>
                                        <p:cTn id="62" dur="20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circle(in)">
                                      <p:cBhvr>
                                        <p:cTn id="7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rot="10800000" flipV="1">
            <a:off x="334608" y="385034"/>
            <a:ext cx="5464116" cy="905691"/>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i="1" dirty="0">
                <a:solidFill>
                  <a:schemeClr val="tx1"/>
                </a:solidFill>
                <a:latin typeface="Arial Rounded MT Bold" panose="020F0704030504030204" pitchFamily="34" charset="0"/>
              </a:rPr>
              <a:t>Identity</a:t>
            </a:r>
          </a:p>
        </p:txBody>
      </p:sp>
      <p:sp>
        <p:nvSpPr>
          <p:cNvPr id="13" name="Vertical Scroll 12"/>
          <p:cNvSpPr/>
          <p:nvPr/>
        </p:nvSpPr>
        <p:spPr>
          <a:xfrm>
            <a:off x="5261318" y="385033"/>
            <a:ext cx="6639950" cy="5542671"/>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i="1" dirty="0" smtClean="0">
                <a:solidFill>
                  <a:schemeClr val="tx1"/>
                </a:solidFill>
                <a:latin typeface="Arial Rounded MT Bold" panose="020F0704030504030204" pitchFamily="34" charset="0"/>
              </a:rPr>
              <a:t>Sabina </a:t>
            </a:r>
            <a:r>
              <a:rPr lang="en-US" sz="4000" i="1" dirty="0" err="1" smtClean="0">
                <a:solidFill>
                  <a:schemeClr val="tx1"/>
                </a:solidFill>
                <a:latin typeface="Arial Rounded MT Bold" panose="020F0704030504030204" pitchFamily="34" charset="0"/>
              </a:rPr>
              <a:t>Yeasmin</a:t>
            </a:r>
            <a:endParaRPr lang="en-US" sz="4000" i="1" dirty="0" smtClean="0">
              <a:solidFill>
                <a:schemeClr val="tx1"/>
              </a:solidFill>
              <a:latin typeface="Arial Rounded MT Bold" panose="020F0704030504030204" pitchFamily="34" charset="0"/>
            </a:endParaRPr>
          </a:p>
          <a:p>
            <a:pPr algn="ctr"/>
            <a:r>
              <a:rPr lang="en-US" sz="4000" i="1" dirty="0" smtClean="0">
                <a:solidFill>
                  <a:schemeClr val="tx1"/>
                </a:solidFill>
                <a:latin typeface="Arial Rounded MT Bold" panose="020F0704030504030204" pitchFamily="34" charset="0"/>
              </a:rPr>
              <a:t>Lecturer in English </a:t>
            </a:r>
          </a:p>
          <a:p>
            <a:pPr algn="ctr"/>
            <a:r>
              <a:rPr lang="en-US" sz="4000" i="1" dirty="0" err="1" smtClean="0">
                <a:solidFill>
                  <a:schemeClr val="tx1"/>
                </a:solidFill>
                <a:latin typeface="Arial Rounded MT Bold" panose="020F0704030504030204" pitchFamily="34" charset="0"/>
              </a:rPr>
              <a:t>Baridhara</a:t>
            </a:r>
            <a:r>
              <a:rPr lang="en-US" sz="4000" i="1" dirty="0" smtClean="0">
                <a:solidFill>
                  <a:schemeClr val="tx1"/>
                </a:solidFill>
                <a:latin typeface="Arial Rounded MT Bold" panose="020F0704030504030204" pitchFamily="34" charset="0"/>
              </a:rPr>
              <a:t> </a:t>
            </a:r>
            <a:r>
              <a:rPr lang="en-US" sz="4000" i="1" dirty="0" err="1">
                <a:solidFill>
                  <a:schemeClr val="tx1"/>
                </a:solidFill>
                <a:latin typeface="Arial Rounded MT Bold" panose="020F0704030504030204" pitchFamily="34" charset="0"/>
              </a:rPr>
              <a:t>N</a:t>
            </a:r>
            <a:r>
              <a:rPr lang="en-US" sz="4000" i="1" dirty="0" err="1" smtClean="0">
                <a:solidFill>
                  <a:schemeClr val="tx1"/>
                </a:solidFill>
                <a:latin typeface="Arial Rounded MT Bold" panose="020F0704030504030204" pitchFamily="34" charset="0"/>
              </a:rPr>
              <a:t>azmul</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Ulum</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Alim</a:t>
            </a:r>
            <a:r>
              <a:rPr lang="en-US" sz="4000" i="1" dirty="0" smtClean="0">
                <a:solidFill>
                  <a:schemeClr val="tx1"/>
                </a:solidFill>
                <a:latin typeface="Arial Rounded MT Bold" panose="020F0704030504030204" pitchFamily="34" charset="0"/>
              </a:rPr>
              <a:t> Madrasah</a:t>
            </a:r>
          </a:p>
          <a:p>
            <a:pPr algn="ctr"/>
            <a:r>
              <a:rPr lang="en-US" sz="4000" i="1" dirty="0" err="1" smtClean="0">
                <a:solidFill>
                  <a:schemeClr val="tx1"/>
                </a:solidFill>
                <a:latin typeface="Arial Rounded MT Bold" panose="020F0704030504030204" pitchFamily="34" charset="0"/>
              </a:rPr>
              <a:t>Badda</a:t>
            </a:r>
            <a:r>
              <a:rPr lang="en-US" sz="4000" i="1" dirty="0" smtClean="0">
                <a:solidFill>
                  <a:schemeClr val="tx1"/>
                </a:solidFill>
                <a:latin typeface="Arial Rounded MT Bold" panose="020F0704030504030204" pitchFamily="34" charset="0"/>
              </a:rPr>
              <a:t>, Dhaka</a:t>
            </a:r>
            <a:endParaRPr lang="en-US" sz="4000" i="1" dirty="0">
              <a:solidFill>
                <a:schemeClr val="tx1"/>
              </a:solidFill>
              <a:latin typeface="Arial Rounded MT Bold" panose="020F0704030504030204" pitchFamily="34" charset="0"/>
            </a:endParaRPr>
          </a:p>
        </p:txBody>
      </p:sp>
      <p:pic>
        <p:nvPicPr>
          <p:cNvPr id="14" name="Picture 2" descr="C:\Users\Sabina Yasmin\Desktop\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4863" y="1561513"/>
            <a:ext cx="3794929" cy="3789909"/>
          </a:xfrm>
          <a:prstGeom prst="ellipse">
            <a:avLst/>
          </a:prstGeom>
          <a:ln w="190500" cap="rnd">
            <a:solidFill>
              <a:srgbClr val="C8C6BD"/>
            </a:solidFill>
            <a:prstDash val="solid"/>
          </a:ln>
          <a:effectLst>
            <a:outerShdw blurRad="127000" algn="bl" rotWithShape="0">
              <a:srgbClr val="000000"/>
            </a:outerShdw>
            <a:reflection blurRad="6350" stA="50000" endA="295" endPos="92000" dist="101600" dir="5400000" sy="-100000" algn="bl" rotWithShape="0"/>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731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006" y="130133"/>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1669544" y="144743"/>
            <a:ext cx="5004485"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Individual work</a:t>
            </a:r>
            <a:endParaRPr lang="en-US" sz="4400" dirty="0">
              <a:solidFill>
                <a:schemeClr val="tx1"/>
              </a:solidFill>
              <a:latin typeface="Arial Rounded MT Bold" panose="020F0704030504030204" pitchFamily="34" charset="0"/>
            </a:endParaRPr>
          </a:p>
        </p:txBody>
      </p:sp>
      <p:sp>
        <p:nvSpPr>
          <p:cNvPr id="4" name="Round Diagonal Corner Rectangle 3"/>
          <p:cNvSpPr/>
          <p:nvPr/>
        </p:nvSpPr>
        <p:spPr>
          <a:xfrm>
            <a:off x="6762967" y="130133"/>
            <a:ext cx="5049795" cy="773326"/>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Fill in the blanks</a:t>
            </a:r>
            <a:endParaRPr lang="en-US" sz="4400" dirty="0">
              <a:solidFill>
                <a:schemeClr val="tx1"/>
              </a:solidFill>
              <a:latin typeface="Arial Rounded MT Bold" panose="020F0704030504030204" pitchFamily="34" charset="0"/>
            </a:endParaRPr>
          </a:p>
        </p:txBody>
      </p:sp>
      <p:sp>
        <p:nvSpPr>
          <p:cNvPr id="5" name="TextBox 4"/>
          <p:cNvSpPr txBox="1"/>
          <p:nvPr/>
        </p:nvSpPr>
        <p:spPr>
          <a:xfrm>
            <a:off x="77286" y="856357"/>
            <a:ext cx="12192000" cy="6001643"/>
          </a:xfrm>
          <a:prstGeom prst="rect">
            <a:avLst/>
          </a:prstGeom>
          <a:noFill/>
        </p:spPr>
        <p:txBody>
          <a:bodyPr wrap="square" rtlCol="0">
            <a:spAutoFit/>
          </a:bodyPr>
          <a:lstStyle/>
          <a:p>
            <a:r>
              <a:rPr lang="en-US" sz="4800" dirty="0" smtClean="0">
                <a:latin typeface="Arial Rounded MT Bold" panose="020F0704030504030204" pitchFamily="34" charset="0"/>
              </a:rPr>
              <a:t>A serious (g)      		broke out in the state when he was behind the bar. However, the South African white leaders realized the truth to bring an  (h) 	</a:t>
            </a:r>
            <a:r>
              <a:rPr lang="en-US" sz="4800" dirty="0">
                <a:latin typeface="Arial Rounded MT Bold" panose="020F0704030504030204" pitchFamily="34" charset="0"/>
              </a:rPr>
              <a:t> </a:t>
            </a:r>
            <a:r>
              <a:rPr lang="en-US" sz="4800" dirty="0" smtClean="0">
                <a:latin typeface="Arial Rounded MT Bold" panose="020F0704030504030204" pitchFamily="34" charset="0"/>
              </a:rPr>
              <a:t>  to the </a:t>
            </a:r>
            <a:r>
              <a:rPr lang="en-US" sz="4800" dirty="0" err="1" smtClean="0">
                <a:latin typeface="Arial Rounded MT Bold" panose="020F0704030504030204" pitchFamily="34" charset="0"/>
              </a:rPr>
              <a:t>malpractice.Then</a:t>
            </a:r>
            <a:r>
              <a:rPr lang="en-US" sz="4800" dirty="0" smtClean="0">
                <a:latin typeface="Arial Rounded MT Bold" panose="020F0704030504030204" pitchFamily="34" charset="0"/>
              </a:rPr>
              <a:t> Nelson Mandela was released and after</a:t>
            </a:r>
            <a:r>
              <a:rPr lang="en-US" sz="4800" dirty="0">
                <a:latin typeface="Arial Rounded MT Bold" panose="020F0704030504030204" pitchFamily="34" charset="0"/>
              </a:rPr>
              <a:t> </a:t>
            </a:r>
            <a:r>
              <a:rPr lang="en-US" sz="4800" dirty="0" smtClean="0">
                <a:latin typeface="Arial Rounded MT Bold" panose="020F0704030504030204" pitchFamily="34" charset="0"/>
              </a:rPr>
              <a:t>(</a:t>
            </a:r>
            <a:r>
              <a:rPr lang="en-US" sz="4800" dirty="0" err="1" smtClean="0">
                <a:latin typeface="Arial Rounded MT Bold" panose="020F0704030504030204" pitchFamily="34" charset="0"/>
              </a:rPr>
              <a:t>i</a:t>
            </a:r>
            <a:r>
              <a:rPr lang="en-US" sz="4800" dirty="0" smtClean="0">
                <a:latin typeface="Arial Rounded MT Bold" panose="020F0704030504030204" pitchFamily="34" charset="0"/>
              </a:rPr>
              <a:t>)</a:t>
            </a:r>
          </a:p>
          <a:p>
            <a:r>
              <a:rPr lang="en-US" sz="4800" dirty="0" smtClean="0">
                <a:latin typeface="Arial Rounded MT Bold" panose="020F0704030504030204" pitchFamily="34" charset="0"/>
              </a:rPr>
              <a:t>                    the problem was at last solved and South Africa enjoyed true(j)                        </a:t>
            </a:r>
            <a:endParaRPr lang="en-US" sz="4800" dirty="0">
              <a:latin typeface="Arial Rounded MT Bold" panose="020F0704030504030204" pitchFamily="34" charset="0"/>
            </a:endParaRPr>
          </a:p>
        </p:txBody>
      </p:sp>
      <p:sp>
        <p:nvSpPr>
          <p:cNvPr id="7" name="TextBox 6"/>
          <p:cNvSpPr txBox="1"/>
          <p:nvPr/>
        </p:nvSpPr>
        <p:spPr>
          <a:xfrm>
            <a:off x="3879669" y="903459"/>
            <a:ext cx="2702919"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uprising</a:t>
            </a:r>
            <a:endParaRPr lang="en-US" sz="4800" u="sng" dirty="0">
              <a:solidFill>
                <a:srgbClr val="00B050"/>
              </a:solidFill>
              <a:latin typeface="Arial Rounded MT Bold" panose="020F0704030504030204" pitchFamily="34" charset="0"/>
            </a:endParaRPr>
          </a:p>
        </p:txBody>
      </p:sp>
      <p:sp>
        <p:nvSpPr>
          <p:cNvPr id="11" name="TextBox 10"/>
          <p:cNvSpPr txBox="1"/>
          <p:nvPr/>
        </p:nvSpPr>
        <p:spPr>
          <a:xfrm>
            <a:off x="209006" y="3774308"/>
            <a:ext cx="1853680"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end</a:t>
            </a:r>
            <a:endParaRPr lang="en-US" sz="4800" u="sng" dirty="0">
              <a:solidFill>
                <a:srgbClr val="00B050"/>
              </a:solidFill>
              <a:latin typeface="Arial Rounded MT Bold" panose="020F0704030504030204" pitchFamily="34" charset="0"/>
            </a:endParaRPr>
          </a:p>
        </p:txBody>
      </p:sp>
      <p:sp>
        <p:nvSpPr>
          <p:cNvPr id="14" name="TextBox 13"/>
          <p:cNvSpPr txBox="1"/>
          <p:nvPr/>
        </p:nvSpPr>
        <p:spPr>
          <a:xfrm>
            <a:off x="9489873" y="5998780"/>
            <a:ext cx="3024343"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democracy</a:t>
            </a:r>
            <a:endParaRPr lang="en-US" sz="3600" u="sng" dirty="0">
              <a:solidFill>
                <a:srgbClr val="00B050"/>
              </a:solidFill>
              <a:latin typeface="Arial Rounded MT Bold" panose="020F0704030504030204" pitchFamily="34" charset="0"/>
            </a:endParaRPr>
          </a:p>
        </p:txBody>
      </p:sp>
      <p:sp>
        <p:nvSpPr>
          <p:cNvPr id="15" name="TextBox 14"/>
          <p:cNvSpPr txBox="1"/>
          <p:nvPr/>
        </p:nvSpPr>
        <p:spPr>
          <a:xfrm>
            <a:off x="193441" y="5290894"/>
            <a:ext cx="3104995" cy="707886"/>
          </a:xfrm>
          <a:prstGeom prst="rect">
            <a:avLst/>
          </a:prstGeom>
          <a:noFill/>
        </p:spPr>
        <p:txBody>
          <a:bodyPr wrap="square" rtlCol="0">
            <a:spAutoFit/>
          </a:bodyPr>
          <a:lstStyle/>
          <a:p>
            <a:r>
              <a:rPr lang="en-US" sz="4000" u="sng" dirty="0" smtClean="0">
                <a:solidFill>
                  <a:srgbClr val="00B050"/>
                </a:solidFill>
                <a:latin typeface="Arial Rounded MT Bold" panose="020F0704030504030204" pitchFamily="34" charset="0"/>
              </a:rPr>
              <a:t>negotiation</a:t>
            </a:r>
            <a:endParaRPr lang="en-US" sz="4000" u="sng" dirty="0">
              <a:solidFill>
                <a:srgbClr val="00B050"/>
              </a:solidFill>
              <a:latin typeface="Arial Rounded MT Bold" panose="020F0704030504030204" pitchFamily="34" charset="0"/>
            </a:endParaRPr>
          </a:p>
        </p:txBody>
      </p:sp>
    </p:spTree>
    <p:extLst>
      <p:ext uri="{BB962C8B-B14F-4D97-AF65-F5344CB8AC3E}">
        <p14:creationId xmlns:p14="http://schemas.microsoft.com/office/powerpoint/2010/main" val="221989347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strVal val="#ppt_w*0.70"/>
                                          </p:val>
                                        </p:tav>
                                        <p:tav tm="100000">
                                          <p:val>
                                            <p:strVal val="#ppt_w"/>
                                          </p:val>
                                        </p:tav>
                                      </p:tavLst>
                                    </p:anim>
                                    <p:anim calcmode="lin" valueType="num">
                                      <p:cBhvr>
                                        <p:cTn id="31" dur="1000" fill="hold"/>
                                        <p:tgtEl>
                                          <p:spTgt spid="7"/>
                                        </p:tgtEl>
                                        <p:attrNameLst>
                                          <p:attrName>ppt_h</p:attrName>
                                        </p:attrNameLst>
                                      </p:cBhvr>
                                      <p:tavLst>
                                        <p:tav tm="0">
                                          <p:val>
                                            <p:strVal val="#ppt_h"/>
                                          </p:val>
                                        </p:tav>
                                        <p:tav tm="100000">
                                          <p:val>
                                            <p:strVal val="#ppt_h"/>
                                          </p:val>
                                        </p:tav>
                                      </p:tavLst>
                                    </p:anim>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down)">
                                      <p:cBhvr>
                                        <p:cTn id="37" dur="580">
                                          <p:stCondLst>
                                            <p:cond delay="0"/>
                                          </p:stCondLst>
                                        </p:cTn>
                                        <p:tgtEl>
                                          <p:spTgt spid="11">
                                            <p:txEl>
                                              <p:pRg st="0" end="0"/>
                                            </p:txEl>
                                          </p:spTgt>
                                        </p:tgtEl>
                                      </p:cBhvr>
                                    </p:animEffect>
                                    <p:anim calcmode="lin" valueType="num">
                                      <p:cBhvr>
                                        <p:cTn id="38"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11">
                                            <p:txEl>
                                              <p:pRg st="0" end="0"/>
                                            </p:txEl>
                                          </p:spTgt>
                                        </p:tgtEl>
                                      </p:cBhvr>
                                      <p:to x="100000" y="60000"/>
                                    </p:animScale>
                                    <p:animScale>
                                      <p:cBhvr>
                                        <p:cTn id="44" dur="166" decel="50000">
                                          <p:stCondLst>
                                            <p:cond delay="676"/>
                                          </p:stCondLst>
                                        </p:cTn>
                                        <p:tgtEl>
                                          <p:spTgt spid="11">
                                            <p:txEl>
                                              <p:pRg st="0" end="0"/>
                                            </p:txEl>
                                          </p:spTgt>
                                        </p:tgtEl>
                                      </p:cBhvr>
                                      <p:to x="100000" y="100000"/>
                                    </p:animScale>
                                    <p:animScale>
                                      <p:cBhvr>
                                        <p:cTn id="45" dur="26">
                                          <p:stCondLst>
                                            <p:cond delay="1312"/>
                                          </p:stCondLst>
                                        </p:cTn>
                                        <p:tgtEl>
                                          <p:spTgt spid="11">
                                            <p:txEl>
                                              <p:pRg st="0" end="0"/>
                                            </p:txEl>
                                          </p:spTgt>
                                        </p:tgtEl>
                                      </p:cBhvr>
                                      <p:to x="100000" y="80000"/>
                                    </p:animScale>
                                    <p:animScale>
                                      <p:cBhvr>
                                        <p:cTn id="46" dur="166" decel="50000">
                                          <p:stCondLst>
                                            <p:cond delay="1338"/>
                                          </p:stCondLst>
                                        </p:cTn>
                                        <p:tgtEl>
                                          <p:spTgt spid="11">
                                            <p:txEl>
                                              <p:pRg st="0" end="0"/>
                                            </p:txEl>
                                          </p:spTgt>
                                        </p:tgtEl>
                                      </p:cBhvr>
                                      <p:to x="100000" y="100000"/>
                                    </p:animScale>
                                    <p:animScale>
                                      <p:cBhvr>
                                        <p:cTn id="47" dur="26">
                                          <p:stCondLst>
                                            <p:cond delay="1642"/>
                                          </p:stCondLst>
                                        </p:cTn>
                                        <p:tgtEl>
                                          <p:spTgt spid="11">
                                            <p:txEl>
                                              <p:pRg st="0" end="0"/>
                                            </p:txEl>
                                          </p:spTgt>
                                        </p:tgtEl>
                                      </p:cBhvr>
                                      <p:to x="100000" y="90000"/>
                                    </p:animScale>
                                    <p:animScale>
                                      <p:cBhvr>
                                        <p:cTn id="48" dur="166" decel="50000">
                                          <p:stCondLst>
                                            <p:cond delay="1668"/>
                                          </p:stCondLst>
                                        </p:cTn>
                                        <p:tgtEl>
                                          <p:spTgt spid="11">
                                            <p:txEl>
                                              <p:pRg st="0" end="0"/>
                                            </p:txEl>
                                          </p:spTgt>
                                        </p:tgtEl>
                                      </p:cBhvr>
                                      <p:to x="100000" y="100000"/>
                                    </p:animScale>
                                    <p:animScale>
                                      <p:cBhvr>
                                        <p:cTn id="49" dur="26">
                                          <p:stCondLst>
                                            <p:cond delay="1808"/>
                                          </p:stCondLst>
                                        </p:cTn>
                                        <p:tgtEl>
                                          <p:spTgt spid="11">
                                            <p:txEl>
                                              <p:pRg st="0" end="0"/>
                                            </p:txEl>
                                          </p:spTgt>
                                        </p:tgtEl>
                                      </p:cBhvr>
                                      <p:to x="100000" y="95000"/>
                                    </p:animScale>
                                    <p:animScale>
                                      <p:cBhvr>
                                        <p:cTn id="50" dur="166" decel="50000">
                                          <p:stCondLst>
                                            <p:cond delay="1834"/>
                                          </p:stCondLst>
                                        </p:cTn>
                                        <p:tgtEl>
                                          <p:spTgt spid="11">
                                            <p:txEl>
                                              <p:pRg st="0" end="0"/>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circle(in)">
                                      <p:cBhvr>
                                        <p:cTn id="55" dur="20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additive="base">
                                        <p:cTn id="60" dur="500" fill="hold"/>
                                        <p:tgtEl>
                                          <p:spTgt spid="14"/>
                                        </p:tgtEl>
                                        <p:attrNameLst>
                                          <p:attrName>ppt_x</p:attrName>
                                        </p:attrNameLst>
                                      </p:cBhvr>
                                      <p:tavLst>
                                        <p:tav tm="0">
                                          <p:val>
                                            <p:strVal val="#ppt_x"/>
                                          </p:val>
                                        </p:tav>
                                        <p:tav tm="100000">
                                          <p:val>
                                            <p:strVal val="#ppt_x"/>
                                          </p:val>
                                        </p:tav>
                                      </p:tavLst>
                                    </p:anim>
                                    <p:anim calcmode="lin" valueType="num">
                                      <p:cBhvr additive="base">
                                        <p:cTn id="6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4300" y="228600"/>
            <a:ext cx="6934200" cy="1152436"/>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Pair work</a:t>
            </a:r>
            <a:endParaRPr lang="en-US" sz="4800" dirty="0">
              <a:solidFill>
                <a:schemeClr val="tx1"/>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1381036"/>
            <a:ext cx="6184900" cy="524836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Vertical Scroll 5"/>
          <p:cNvSpPr/>
          <p:nvPr/>
        </p:nvSpPr>
        <p:spPr>
          <a:xfrm>
            <a:off x="5943601" y="1251727"/>
            <a:ext cx="6096000" cy="5176782"/>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dirty="0" smtClean="0">
                <a:latin typeface="Arial Rounded MT Bold" panose="020F0704030504030204" pitchFamily="34" charset="0"/>
              </a:rPr>
              <a:t>Discuss </a:t>
            </a:r>
            <a:r>
              <a:rPr lang="en-US" sz="4800" dirty="0">
                <a:latin typeface="Arial Rounded MT Bold" panose="020F0704030504030204" pitchFamily="34" charset="0"/>
              </a:rPr>
              <a:t>a</a:t>
            </a:r>
            <a:r>
              <a:rPr lang="en-US" sz="4800" dirty="0" smtClean="0">
                <a:latin typeface="Arial Rounded MT Bold" panose="020F0704030504030204" pitchFamily="34" charset="0"/>
              </a:rPr>
              <a:t>bout Nelson Mandela’s Political life.  </a:t>
            </a:r>
            <a:endParaRPr lang="en-US" sz="4800" dirty="0">
              <a:latin typeface="Arial Rounded MT Bold" panose="020F0704030504030204" pitchFamily="34" charset="0"/>
            </a:endParaRPr>
          </a:p>
        </p:txBody>
      </p:sp>
    </p:spTree>
    <p:extLst>
      <p:ext uri="{BB962C8B-B14F-4D97-AF65-F5344CB8AC3E}">
        <p14:creationId xmlns:p14="http://schemas.microsoft.com/office/powerpoint/2010/main" val="194599777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209006" y="129009"/>
            <a:ext cx="7154562" cy="937792"/>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Choose the correct answer from the alternatives</a:t>
            </a:r>
            <a:endParaRPr lang="en-US" sz="3600" dirty="0">
              <a:solidFill>
                <a:schemeClr val="tx1"/>
              </a:solidFill>
              <a:latin typeface="Arial Rounded MT Bold" panose="020F0704030504030204" pitchFamily="34" charset="0"/>
            </a:endParaRPr>
          </a:p>
        </p:txBody>
      </p:sp>
      <p:sp>
        <p:nvSpPr>
          <p:cNvPr id="5" name="Down Ribbon 4"/>
          <p:cNvSpPr/>
          <p:nvPr/>
        </p:nvSpPr>
        <p:spPr>
          <a:xfrm>
            <a:off x="7363568" y="210895"/>
            <a:ext cx="2449042" cy="85590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Rounded MT Bold" panose="020F0704030504030204" pitchFamily="34" charset="0"/>
              </a:rPr>
              <a:t>Group work</a:t>
            </a:r>
            <a:endParaRPr lang="en-US" sz="2400" b="1" dirty="0">
              <a:solidFill>
                <a:schemeClr val="tx1"/>
              </a:solidFill>
              <a:latin typeface="Arial Rounded MT Bold" panose="020F0704030504030204" pitchFamily="34" charset="0"/>
            </a:endParaRPr>
          </a:p>
        </p:txBody>
      </p:sp>
      <p:pic>
        <p:nvPicPr>
          <p:cNvPr id="6" name="Picture 2" descr="C:\Users\Sabina Yasmin\Downloads\group wo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4357" y="-143035"/>
            <a:ext cx="3200400" cy="151463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26249" y="1061049"/>
            <a:ext cx="12165751" cy="5632311"/>
          </a:xfrm>
          <a:prstGeom prst="rect">
            <a:avLst/>
          </a:prstGeom>
        </p:spPr>
        <p:txBody>
          <a:bodyPr wrap="square">
            <a:spAutoFit/>
          </a:bodyPr>
          <a:lstStyle/>
          <a:p>
            <a:r>
              <a:rPr lang="en-US" sz="3600" dirty="0">
                <a:latin typeface="Arial Rounded MT Bold" panose="020F0704030504030204" pitchFamily="34" charset="0"/>
              </a:rPr>
              <a:t>1. What is the </a:t>
            </a:r>
            <a:r>
              <a:rPr lang="en-US" sz="3600" dirty="0" smtClean="0">
                <a:latin typeface="Arial Rounded MT Bold" panose="020F0704030504030204" pitchFamily="34" charset="0"/>
              </a:rPr>
              <a:t> meaning </a:t>
            </a:r>
            <a:r>
              <a:rPr lang="en-US" sz="3600" dirty="0">
                <a:latin typeface="Arial Rounded MT Bold" panose="020F0704030504030204" pitchFamily="34" charset="0"/>
              </a:rPr>
              <a:t>of the word </a:t>
            </a:r>
            <a:r>
              <a:rPr lang="en-US" sz="3600" dirty="0" smtClean="0">
                <a:latin typeface="Arial Rounded MT Bold" panose="020F0704030504030204" pitchFamily="34" charset="0"/>
              </a:rPr>
              <a:t>‘</a:t>
            </a:r>
            <a:r>
              <a:rPr lang="en-US" sz="3600" dirty="0" smtClean="0">
                <a:solidFill>
                  <a:srgbClr val="FF0000"/>
                </a:solidFill>
                <a:latin typeface="Arial Rounded MT Bold" panose="020F0704030504030204" pitchFamily="34" charset="0"/>
              </a:rPr>
              <a:t>chasm</a:t>
            </a:r>
            <a:r>
              <a:rPr lang="en-US" sz="3600" dirty="0" smtClean="0">
                <a:latin typeface="Arial Rounded MT Bold" panose="020F0704030504030204" pitchFamily="34" charset="0"/>
              </a:rPr>
              <a:t>’?</a:t>
            </a:r>
            <a:endParaRPr lang="en-US" sz="3600" dirty="0">
              <a:latin typeface="Arial Rounded MT Bold" panose="020F0704030504030204" pitchFamily="34" charset="0"/>
            </a:endParaRPr>
          </a:p>
          <a:p>
            <a:r>
              <a:rPr lang="en-US" sz="3600" dirty="0">
                <a:latin typeface="Arial Rounded MT Bold" panose="020F0704030504030204" pitchFamily="34" charset="0"/>
              </a:rPr>
              <a:t>(a</a:t>
            </a:r>
            <a:r>
              <a:rPr lang="en-US" sz="3600" dirty="0" smtClean="0">
                <a:latin typeface="Arial Rounded MT Bold" panose="020F0704030504030204" pitchFamily="34" charset="0"/>
              </a:rPr>
              <a:t>).cleft (b).</a:t>
            </a:r>
            <a:r>
              <a:rPr lang="en-US" sz="3600" b="1" dirty="0">
                <a:solidFill>
                  <a:srgbClr val="FF0000"/>
                </a:solidFill>
                <a:latin typeface="Arial Rounded MT Bold" panose="020F0704030504030204" pitchFamily="34" charset="0"/>
              </a:rPr>
              <a:t> </a:t>
            </a:r>
            <a:r>
              <a:rPr lang="en-US" sz="3600" b="1" dirty="0" smtClean="0">
                <a:latin typeface="Arial Rounded MT Bold" panose="020F0704030504030204" pitchFamily="34" charset="0"/>
              </a:rPr>
              <a:t>top</a:t>
            </a:r>
            <a:r>
              <a:rPr lang="en-US" sz="3600" dirty="0" smtClean="0">
                <a:latin typeface="Arial Rounded MT Bold" panose="020F0704030504030204" pitchFamily="34" charset="0"/>
              </a:rPr>
              <a:t>   </a:t>
            </a:r>
            <a:r>
              <a:rPr lang="en-US" sz="3600" dirty="0">
                <a:latin typeface="Arial Rounded MT Bold" panose="020F0704030504030204" pitchFamily="34" charset="0"/>
              </a:rPr>
              <a:t>(c</a:t>
            </a:r>
            <a:r>
              <a:rPr lang="en-US" sz="3600" dirty="0" smtClean="0">
                <a:latin typeface="Arial Rounded MT Bold" panose="020F0704030504030204" pitchFamily="34" charset="0"/>
              </a:rPr>
              <a:t>). hatred  </a:t>
            </a:r>
            <a:r>
              <a:rPr lang="en-US" sz="3600" dirty="0">
                <a:latin typeface="Arial Rounded MT Bold" panose="020F0704030504030204" pitchFamily="34" charset="0"/>
              </a:rPr>
              <a:t>(d</a:t>
            </a:r>
            <a:r>
              <a:rPr lang="en-US" sz="3600" dirty="0" smtClean="0">
                <a:latin typeface="Arial Rounded MT Bold" panose="020F0704030504030204" pitchFamily="34" charset="0"/>
              </a:rPr>
              <a:t>). border</a:t>
            </a:r>
            <a:endParaRPr lang="en-US" sz="3600" dirty="0">
              <a:latin typeface="Arial Rounded MT Bold" panose="020F0704030504030204" pitchFamily="34" charset="0"/>
            </a:endParaRPr>
          </a:p>
          <a:p>
            <a:r>
              <a:rPr lang="en-US" sz="3600" dirty="0">
                <a:latin typeface="Arial Rounded MT Bold" panose="020F0704030504030204" pitchFamily="34" charset="0"/>
              </a:rPr>
              <a:t>2. What does the word </a:t>
            </a:r>
            <a:r>
              <a:rPr lang="en-US" sz="3600" dirty="0" smtClean="0">
                <a:latin typeface="Arial Rounded MT Bold" panose="020F0704030504030204" pitchFamily="34" charset="0"/>
              </a:rPr>
              <a:t>‘</a:t>
            </a:r>
            <a:r>
              <a:rPr lang="en-US" sz="3600" dirty="0" smtClean="0">
                <a:solidFill>
                  <a:srgbClr val="FF0000"/>
                </a:solidFill>
                <a:latin typeface="Arial Rounded MT Bold" panose="020F0704030504030204" pitchFamily="34" charset="0"/>
              </a:rPr>
              <a:t>apartheid</a:t>
            </a:r>
            <a:r>
              <a:rPr lang="en-US" sz="3600" dirty="0" smtClean="0">
                <a:latin typeface="Arial Rounded MT Bold" panose="020F0704030504030204" pitchFamily="34" charset="0"/>
              </a:rPr>
              <a:t>’ mean</a:t>
            </a:r>
            <a:r>
              <a:rPr lang="en-US" sz="3600" dirty="0">
                <a:latin typeface="Arial Rounded MT Bold" panose="020F0704030504030204" pitchFamily="34" charset="0"/>
              </a:rPr>
              <a:t>?</a:t>
            </a:r>
          </a:p>
          <a:p>
            <a:r>
              <a:rPr lang="en-US" sz="3600" dirty="0">
                <a:latin typeface="Arial Rounded MT Bold" panose="020F0704030504030204" pitchFamily="34" charset="0"/>
              </a:rPr>
              <a:t>(a</a:t>
            </a:r>
            <a:r>
              <a:rPr lang="en-US" sz="3600" dirty="0" smtClean="0">
                <a:latin typeface="Arial Rounded MT Bold" panose="020F0704030504030204" pitchFamily="34" charset="0"/>
              </a:rPr>
              <a:t>).apart </a:t>
            </a:r>
            <a:r>
              <a:rPr lang="en-US" sz="3600" dirty="0">
                <a:latin typeface="Arial Rounded MT Bold" panose="020F0704030504030204" pitchFamily="34" charset="0"/>
              </a:rPr>
              <a:t>(b</a:t>
            </a:r>
            <a:r>
              <a:rPr lang="en-US" sz="3600" dirty="0" smtClean="0">
                <a:latin typeface="Arial Rounded MT Bold" panose="020F0704030504030204" pitchFamily="34" charset="0"/>
              </a:rPr>
              <a:t>).distance </a:t>
            </a:r>
            <a:r>
              <a:rPr lang="en-US" sz="3600" dirty="0">
                <a:latin typeface="Arial Rounded MT Bold" panose="020F0704030504030204" pitchFamily="34" charset="0"/>
              </a:rPr>
              <a:t>(c</a:t>
            </a:r>
            <a:r>
              <a:rPr lang="en-US" sz="3600" dirty="0" smtClean="0">
                <a:latin typeface="Arial Rounded MT Bold" panose="020F0704030504030204" pitchFamily="34" charset="0"/>
              </a:rPr>
              <a:t>).discrimination </a:t>
            </a:r>
            <a:r>
              <a:rPr lang="en-US" sz="3600" dirty="0">
                <a:latin typeface="Arial Rounded MT Bold" panose="020F0704030504030204" pitchFamily="34" charset="0"/>
              </a:rPr>
              <a:t>(</a:t>
            </a:r>
            <a:r>
              <a:rPr lang="en-US" sz="3600" dirty="0" smtClean="0">
                <a:latin typeface="Arial Rounded MT Bold" panose="020F0704030504030204" pitchFamily="34" charset="0"/>
              </a:rPr>
              <a:t>d). dialogue </a:t>
            </a:r>
            <a:endParaRPr lang="en-US" sz="3600" dirty="0">
              <a:latin typeface="Arial Rounded MT Bold" panose="020F0704030504030204" pitchFamily="34" charset="0"/>
            </a:endParaRPr>
          </a:p>
          <a:p>
            <a:r>
              <a:rPr lang="en-US" sz="3600" dirty="0">
                <a:latin typeface="Arial Rounded MT Bold" panose="020F0704030504030204" pitchFamily="34" charset="0"/>
              </a:rPr>
              <a:t>3. </a:t>
            </a:r>
            <a:r>
              <a:rPr lang="en-US" sz="3600" dirty="0" smtClean="0">
                <a:latin typeface="Arial Rounded MT Bold" panose="020F0704030504030204" pitchFamily="34" charset="0"/>
              </a:rPr>
              <a:t>What is the synonym of the word </a:t>
            </a:r>
            <a:r>
              <a:rPr lang="en-US" sz="3600" dirty="0" smtClean="0">
                <a:solidFill>
                  <a:srgbClr val="FF0000"/>
                </a:solidFill>
                <a:latin typeface="Arial Rounded MT Bold" panose="020F0704030504030204" pitchFamily="34" charset="0"/>
              </a:rPr>
              <a:t>‘icon’ </a:t>
            </a:r>
            <a:r>
              <a:rPr lang="en-US" sz="3600" dirty="0">
                <a:latin typeface="Arial Rounded MT Bold" panose="020F0704030504030204" pitchFamily="34" charset="0"/>
              </a:rPr>
              <a:t>?</a:t>
            </a:r>
          </a:p>
          <a:p>
            <a:r>
              <a:rPr lang="en-US" sz="3600" dirty="0">
                <a:latin typeface="Arial Rounded MT Bold" panose="020F0704030504030204" pitchFamily="34" charset="0"/>
              </a:rPr>
              <a:t>(</a:t>
            </a:r>
            <a:r>
              <a:rPr lang="en-US" sz="3600" dirty="0" smtClean="0">
                <a:latin typeface="Arial Rounded MT Bold" panose="020F0704030504030204" pitchFamily="34" charset="0"/>
              </a:rPr>
              <a:t>a) portrait (b) image (c)</a:t>
            </a:r>
            <a:r>
              <a:rPr lang="en-US" sz="3600" b="1" dirty="0">
                <a:solidFill>
                  <a:srgbClr val="FF0000"/>
                </a:solidFill>
                <a:latin typeface="Arial Rounded MT Bold" panose="020F0704030504030204" pitchFamily="34" charset="0"/>
              </a:rPr>
              <a:t> </a:t>
            </a:r>
            <a:r>
              <a:rPr lang="en-US" sz="3600" dirty="0" smtClean="0">
                <a:latin typeface="Arial Rounded MT Bold" panose="020F0704030504030204" pitchFamily="34" charset="0"/>
              </a:rPr>
              <a:t>symbol  (d) idol</a:t>
            </a:r>
            <a:endParaRPr lang="en-US" sz="3600" dirty="0">
              <a:latin typeface="Arial Rounded MT Bold" panose="020F0704030504030204" pitchFamily="34" charset="0"/>
            </a:endParaRPr>
          </a:p>
          <a:p>
            <a:r>
              <a:rPr lang="en-US" sz="3600" dirty="0">
                <a:latin typeface="Arial Rounded MT Bold" panose="020F0704030504030204" pitchFamily="34" charset="0"/>
              </a:rPr>
              <a:t>4. What does the word </a:t>
            </a:r>
            <a:r>
              <a:rPr lang="en-US" sz="3600" dirty="0" smtClean="0">
                <a:solidFill>
                  <a:srgbClr val="FF0000"/>
                </a:solidFill>
                <a:latin typeface="Arial Rounded MT Bold" panose="020F0704030504030204" pitchFamily="34" charset="0"/>
              </a:rPr>
              <a:t>‘Shackles</a:t>
            </a:r>
            <a:r>
              <a:rPr lang="en-US" sz="3600" dirty="0" smtClean="0">
                <a:latin typeface="Arial Rounded MT Bold" panose="020F0704030504030204" pitchFamily="34" charset="0"/>
              </a:rPr>
              <a:t>’ mean? </a:t>
            </a:r>
            <a:endParaRPr lang="en-US" sz="3600" dirty="0">
              <a:latin typeface="Arial Rounded MT Bold" panose="020F0704030504030204" pitchFamily="34" charset="0"/>
            </a:endParaRPr>
          </a:p>
          <a:p>
            <a:r>
              <a:rPr lang="en-US" sz="3600" dirty="0">
                <a:latin typeface="Arial Rounded MT Bold" panose="020F0704030504030204" pitchFamily="34" charset="0"/>
              </a:rPr>
              <a:t>(</a:t>
            </a:r>
            <a:r>
              <a:rPr lang="en-US" sz="3600" dirty="0" smtClean="0">
                <a:latin typeface="Arial Rounded MT Bold" panose="020F0704030504030204" pitchFamily="34" charset="0"/>
              </a:rPr>
              <a:t>a) restraints (b) sick (c) stigma </a:t>
            </a:r>
            <a:r>
              <a:rPr lang="en-US" sz="3600" dirty="0">
                <a:latin typeface="Arial Rounded MT Bold" panose="020F0704030504030204" pitchFamily="34" charset="0"/>
              </a:rPr>
              <a:t>(</a:t>
            </a:r>
            <a:r>
              <a:rPr lang="en-US" sz="3600" dirty="0" smtClean="0">
                <a:latin typeface="Arial Rounded MT Bold" panose="020F0704030504030204" pitchFamily="34" charset="0"/>
              </a:rPr>
              <a:t>d) spur </a:t>
            </a:r>
            <a:endParaRPr lang="en-US" sz="3600" dirty="0">
              <a:latin typeface="Arial Rounded MT Bold" panose="020F0704030504030204" pitchFamily="34" charset="0"/>
            </a:endParaRPr>
          </a:p>
          <a:p>
            <a:r>
              <a:rPr lang="en-US" sz="3600" dirty="0" smtClean="0">
                <a:latin typeface="Arial Rounded MT Bold" panose="020F0704030504030204" pitchFamily="34" charset="0"/>
              </a:rPr>
              <a:t>5.The word ‘</a:t>
            </a:r>
            <a:r>
              <a:rPr lang="en-US" sz="3600" dirty="0" smtClean="0">
                <a:solidFill>
                  <a:srgbClr val="FF0000"/>
                </a:solidFill>
                <a:latin typeface="Arial Rounded MT Bold" panose="020F0704030504030204" pitchFamily="34" charset="0"/>
              </a:rPr>
              <a:t>healing’ </a:t>
            </a:r>
            <a:r>
              <a:rPr lang="en-US" sz="3600" dirty="0" smtClean="0">
                <a:latin typeface="Arial Rounded MT Bold" panose="020F0704030504030204" pitchFamily="34" charset="0"/>
              </a:rPr>
              <a:t>refers to- </a:t>
            </a:r>
            <a:endParaRPr lang="en-US" sz="3600" dirty="0">
              <a:latin typeface="Arial Rounded MT Bold" panose="020F0704030504030204" pitchFamily="34" charset="0"/>
            </a:endParaRPr>
          </a:p>
          <a:p>
            <a:r>
              <a:rPr lang="en-US" sz="3600" dirty="0">
                <a:latin typeface="Arial Rounded MT Bold" panose="020F0704030504030204" pitchFamily="34" charset="0"/>
              </a:rPr>
              <a:t>(</a:t>
            </a:r>
            <a:r>
              <a:rPr lang="en-US" sz="3600" dirty="0" smtClean="0">
                <a:latin typeface="Arial Rounded MT Bold" panose="020F0704030504030204" pitchFamily="34" charset="0"/>
              </a:rPr>
              <a:t>a) curing   </a:t>
            </a:r>
            <a:r>
              <a:rPr lang="en-US" sz="3600" dirty="0">
                <a:latin typeface="Arial Rounded MT Bold" panose="020F0704030504030204" pitchFamily="34" charset="0"/>
              </a:rPr>
              <a:t>(</a:t>
            </a:r>
            <a:r>
              <a:rPr lang="en-US" sz="3600" dirty="0" smtClean="0">
                <a:latin typeface="Arial Rounded MT Bold" panose="020F0704030504030204" pitchFamily="34" charset="0"/>
              </a:rPr>
              <a:t>b) heating    </a:t>
            </a:r>
            <a:r>
              <a:rPr lang="en-US" sz="3600" dirty="0">
                <a:latin typeface="Arial Rounded MT Bold" panose="020F0704030504030204" pitchFamily="34" charset="0"/>
              </a:rPr>
              <a:t>(</a:t>
            </a:r>
            <a:r>
              <a:rPr lang="en-US" sz="3600" dirty="0" smtClean="0">
                <a:latin typeface="Arial Rounded MT Bold" panose="020F0704030504030204" pitchFamily="34" charset="0"/>
              </a:rPr>
              <a:t>c) shooting   </a:t>
            </a:r>
            <a:r>
              <a:rPr lang="en-US" sz="3600" dirty="0">
                <a:latin typeface="Arial Rounded MT Bold" panose="020F0704030504030204" pitchFamily="34" charset="0"/>
              </a:rPr>
              <a:t>(d</a:t>
            </a:r>
            <a:r>
              <a:rPr lang="en-US" sz="3600" dirty="0" smtClean="0">
                <a:latin typeface="Arial Rounded MT Bold" panose="020F0704030504030204" pitchFamily="34" charset="0"/>
              </a:rPr>
              <a:t>) ailing</a:t>
            </a:r>
            <a:endParaRPr lang="en-US" sz="3600" dirty="0">
              <a:latin typeface="Arial Rounded MT Bold" panose="020F0704030504030204" pitchFamily="34" charset="0"/>
            </a:endParaRPr>
          </a:p>
        </p:txBody>
      </p:sp>
      <p:sp>
        <p:nvSpPr>
          <p:cNvPr id="8" name="TextBox 7"/>
          <p:cNvSpPr txBox="1"/>
          <p:nvPr/>
        </p:nvSpPr>
        <p:spPr>
          <a:xfrm rot="1873718" flipH="1">
            <a:off x="4965970" y="2614528"/>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9" name="TextBox 8"/>
          <p:cNvSpPr txBox="1"/>
          <p:nvPr/>
        </p:nvSpPr>
        <p:spPr>
          <a:xfrm rot="2093702" flipH="1">
            <a:off x="7444295" y="3675880"/>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0" name="TextBox 9"/>
          <p:cNvSpPr txBox="1"/>
          <p:nvPr/>
        </p:nvSpPr>
        <p:spPr>
          <a:xfrm rot="1994600" flipH="1">
            <a:off x="136540" y="4776651"/>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1" name="TextBox 10"/>
          <p:cNvSpPr txBox="1"/>
          <p:nvPr/>
        </p:nvSpPr>
        <p:spPr>
          <a:xfrm rot="2186624" flipH="1">
            <a:off x="143433" y="5962791"/>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150579" y="1516740"/>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Tree>
    <p:extLst>
      <p:ext uri="{BB962C8B-B14F-4D97-AF65-F5344CB8AC3E}">
        <p14:creationId xmlns:p14="http://schemas.microsoft.com/office/powerpoint/2010/main" val="38840846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circle(in)">
                                      <p:cBhvr>
                                        <p:cTn id="14" dur="2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circle(in)">
                                      <p:cBhvr>
                                        <p:cTn id="19" dur="20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circle(in)">
                                      <p:cBhvr>
                                        <p:cTn id="30" dur="20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wipe(down)">
                                      <p:cBhvr>
                                        <p:cTn id="35" dur="580">
                                          <p:stCondLst>
                                            <p:cond delay="0"/>
                                          </p:stCondLst>
                                        </p:cTn>
                                        <p:tgtEl>
                                          <p:spTgt spid="7">
                                            <p:txEl>
                                              <p:pRg st="3" end="3"/>
                                            </p:txEl>
                                          </p:spTgt>
                                        </p:tgtEl>
                                      </p:cBhvr>
                                    </p:animEffect>
                                    <p:anim calcmode="lin" valueType="num">
                                      <p:cBhvr>
                                        <p:cTn id="36" dur="1822" tmFilter="0,0; 0.14,0.36; 0.43,0.73; 0.71,0.91; 1.0,1.0">
                                          <p:stCondLst>
                                            <p:cond delay="0"/>
                                          </p:stCondLst>
                                        </p:cTn>
                                        <p:tgtEl>
                                          <p:spTgt spid="7">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7">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7">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7">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7">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7">
                                            <p:txEl>
                                              <p:pRg st="3" end="3"/>
                                            </p:txEl>
                                          </p:spTgt>
                                        </p:tgtEl>
                                      </p:cBhvr>
                                      <p:to x="100000" y="60000"/>
                                    </p:animScale>
                                    <p:animScale>
                                      <p:cBhvr>
                                        <p:cTn id="42" dur="166" decel="50000">
                                          <p:stCondLst>
                                            <p:cond delay="676"/>
                                          </p:stCondLst>
                                        </p:cTn>
                                        <p:tgtEl>
                                          <p:spTgt spid="7">
                                            <p:txEl>
                                              <p:pRg st="3" end="3"/>
                                            </p:txEl>
                                          </p:spTgt>
                                        </p:tgtEl>
                                      </p:cBhvr>
                                      <p:to x="100000" y="100000"/>
                                    </p:animScale>
                                    <p:animScale>
                                      <p:cBhvr>
                                        <p:cTn id="43" dur="26">
                                          <p:stCondLst>
                                            <p:cond delay="1312"/>
                                          </p:stCondLst>
                                        </p:cTn>
                                        <p:tgtEl>
                                          <p:spTgt spid="7">
                                            <p:txEl>
                                              <p:pRg st="3" end="3"/>
                                            </p:txEl>
                                          </p:spTgt>
                                        </p:tgtEl>
                                      </p:cBhvr>
                                      <p:to x="100000" y="80000"/>
                                    </p:animScale>
                                    <p:animScale>
                                      <p:cBhvr>
                                        <p:cTn id="44" dur="166" decel="50000">
                                          <p:stCondLst>
                                            <p:cond delay="1338"/>
                                          </p:stCondLst>
                                        </p:cTn>
                                        <p:tgtEl>
                                          <p:spTgt spid="7">
                                            <p:txEl>
                                              <p:pRg st="3" end="3"/>
                                            </p:txEl>
                                          </p:spTgt>
                                        </p:tgtEl>
                                      </p:cBhvr>
                                      <p:to x="100000" y="100000"/>
                                    </p:animScale>
                                    <p:animScale>
                                      <p:cBhvr>
                                        <p:cTn id="45" dur="26">
                                          <p:stCondLst>
                                            <p:cond delay="1642"/>
                                          </p:stCondLst>
                                        </p:cTn>
                                        <p:tgtEl>
                                          <p:spTgt spid="7">
                                            <p:txEl>
                                              <p:pRg st="3" end="3"/>
                                            </p:txEl>
                                          </p:spTgt>
                                        </p:tgtEl>
                                      </p:cBhvr>
                                      <p:to x="100000" y="90000"/>
                                    </p:animScale>
                                    <p:animScale>
                                      <p:cBhvr>
                                        <p:cTn id="46" dur="166" decel="50000">
                                          <p:stCondLst>
                                            <p:cond delay="1668"/>
                                          </p:stCondLst>
                                        </p:cTn>
                                        <p:tgtEl>
                                          <p:spTgt spid="7">
                                            <p:txEl>
                                              <p:pRg st="3" end="3"/>
                                            </p:txEl>
                                          </p:spTgt>
                                        </p:tgtEl>
                                      </p:cBhvr>
                                      <p:to x="100000" y="100000"/>
                                    </p:animScale>
                                    <p:animScale>
                                      <p:cBhvr>
                                        <p:cTn id="47" dur="26">
                                          <p:stCondLst>
                                            <p:cond delay="1808"/>
                                          </p:stCondLst>
                                        </p:cTn>
                                        <p:tgtEl>
                                          <p:spTgt spid="7">
                                            <p:txEl>
                                              <p:pRg st="3" end="3"/>
                                            </p:txEl>
                                          </p:spTgt>
                                        </p:tgtEl>
                                      </p:cBhvr>
                                      <p:to x="100000" y="95000"/>
                                    </p:animScale>
                                    <p:animScale>
                                      <p:cBhvr>
                                        <p:cTn id="48" dur="166" decel="50000">
                                          <p:stCondLst>
                                            <p:cond delay="1834"/>
                                          </p:stCondLst>
                                        </p:cTn>
                                        <p:tgtEl>
                                          <p:spTgt spid="7">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anim calcmode="lin" valueType="num">
                                      <p:cBhvr>
                                        <p:cTn id="59"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60"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61" dur="500"/>
                                        <p:tgtEl>
                                          <p:spTgt spid="7">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7">
                                            <p:txEl>
                                              <p:pRg st="5" end="5"/>
                                            </p:txEl>
                                          </p:spTgt>
                                        </p:tgtEl>
                                        <p:attrNameLst>
                                          <p:attrName>style.visibility</p:attrName>
                                        </p:attrNameLst>
                                      </p:cBhvr>
                                      <p:to>
                                        <p:strVal val="visible"/>
                                      </p:to>
                                    </p:set>
                                    <p:animEffect transition="in" filter="wipe(down)">
                                      <p:cBhvr>
                                        <p:cTn id="66" dur="580">
                                          <p:stCondLst>
                                            <p:cond delay="0"/>
                                          </p:stCondLst>
                                        </p:cTn>
                                        <p:tgtEl>
                                          <p:spTgt spid="7">
                                            <p:txEl>
                                              <p:pRg st="5" end="5"/>
                                            </p:txEl>
                                          </p:spTgt>
                                        </p:tgtEl>
                                      </p:cBhvr>
                                    </p:animEffect>
                                    <p:anim calcmode="lin" valueType="num">
                                      <p:cBhvr>
                                        <p:cTn id="67" dur="1822" tmFilter="0,0; 0.14,0.36; 0.43,0.73; 0.71,0.91; 1.0,1.0">
                                          <p:stCondLst>
                                            <p:cond delay="0"/>
                                          </p:stCondLst>
                                        </p:cTn>
                                        <p:tgtEl>
                                          <p:spTgt spid="7">
                                            <p:txEl>
                                              <p:pRg st="5" end="5"/>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7">
                                            <p:txEl>
                                              <p:pRg st="5" end="5"/>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7">
                                            <p:txEl>
                                              <p:pRg st="5" end="5"/>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7">
                                            <p:txEl>
                                              <p:pRg st="5" end="5"/>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7">
                                            <p:txEl>
                                              <p:pRg st="5" end="5"/>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7">
                                            <p:txEl>
                                              <p:pRg st="5" end="5"/>
                                            </p:txEl>
                                          </p:spTgt>
                                        </p:tgtEl>
                                      </p:cBhvr>
                                      <p:to x="100000" y="60000"/>
                                    </p:animScale>
                                    <p:animScale>
                                      <p:cBhvr>
                                        <p:cTn id="73" dur="166" decel="50000">
                                          <p:stCondLst>
                                            <p:cond delay="676"/>
                                          </p:stCondLst>
                                        </p:cTn>
                                        <p:tgtEl>
                                          <p:spTgt spid="7">
                                            <p:txEl>
                                              <p:pRg st="5" end="5"/>
                                            </p:txEl>
                                          </p:spTgt>
                                        </p:tgtEl>
                                      </p:cBhvr>
                                      <p:to x="100000" y="100000"/>
                                    </p:animScale>
                                    <p:animScale>
                                      <p:cBhvr>
                                        <p:cTn id="74" dur="26">
                                          <p:stCondLst>
                                            <p:cond delay="1312"/>
                                          </p:stCondLst>
                                        </p:cTn>
                                        <p:tgtEl>
                                          <p:spTgt spid="7">
                                            <p:txEl>
                                              <p:pRg st="5" end="5"/>
                                            </p:txEl>
                                          </p:spTgt>
                                        </p:tgtEl>
                                      </p:cBhvr>
                                      <p:to x="100000" y="80000"/>
                                    </p:animScale>
                                    <p:animScale>
                                      <p:cBhvr>
                                        <p:cTn id="75" dur="166" decel="50000">
                                          <p:stCondLst>
                                            <p:cond delay="1338"/>
                                          </p:stCondLst>
                                        </p:cTn>
                                        <p:tgtEl>
                                          <p:spTgt spid="7">
                                            <p:txEl>
                                              <p:pRg st="5" end="5"/>
                                            </p:txEl>
                                          </p:spTgt>
                                        </p:tgtEl>
                                      </p:cBhvr>
                                      <p:to x="100000" y="100000"/>
                                    </p:animScale>
                                    <p:animScale>
                                      <p:cBhvr>
                                        <p:cTn id="76" dur="26">
                                          <p:stCondLst>
                                            <p:cond delay="1642"/>
                                          </p:stCondLst>
                                        </p:cTn>
                                        <p:tgtEl>
                                          <p:spTgt spid="7">
                                            <p:txEl>
                                              <p:pRg st="5" end="5"/>
                                            </p:txEl>
                                          </p:spTgt>
                                        </p:tgtEl>
                                      </p:cBhvr>
                                      <p:to x="100000" y="90000"/>
                                    </p:animScale>
                                    <p:animScale>
                                      <p:cBhvr>
                                        <p:cTn id="77" dur="166" decel="50000">
                                          <p:stCondLst>
                                            <p:cond delay="1668"/>
                                          </p:stCondLst>
                                        </p:cTn>
                                        <p:tgtEl>
                                          <p:spTgt spid="7">
                                            <p:txEl>
                                              <p:pRg st="5" end="5"/>
                                            </p:txEl>
                                          </p:spTgt>
                                        </p:tgtEl>
                                      </p:cBhvr>
                                      <p:to x="100000" y="100000"/>
                                    </p:animScale>
                                    <p:animScale>
                                      <p:cBhvr>
                                        <p:cTn id="78" dur="26">
                                          <p:stCondLst>
                                            <p:cond delay="1808"/>
                                          </p:stCondLst>
                                        </p:cTn>
                                        <p:tgtEl>
                                          <p:spTgt spid="7">
                                            <p:txEl>
                                              <p:pRg st="5" end="5"/>
                                            </p:txEl>
                                          </p:spTgt>
                                        </p:tgtEl>
                                      </p:cBhvr>
                                      <p:to x="100000" y="95000"/>
                                    </p:animScale>
                                    <p:animScale>
                                      <p:cBhvr>
                                        <p:cTn id="79" dur="166" decel="50000">
                                          <p:stCondLst>
                                            <p:cond delay="1834"/>
                                          </p:stCondLst>
                                        </p:cTn>
                                        <p:tgtEl>
                                          <p:spTgt spid="7">
                                            <p:txEl>
                                              <p:pRg st="5" end="5"/>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 calcmode="lin" valueType="num">
                                      <p:cBhvr additive="base">
                                        <p:cTn id="84" dur="500" fill="hold"/>
                                        <p:tgtEl>
                                          <p:spTgt spid="9"/>
                                        </p:tgtEl>
                                        <p:attrNameLst>
                                          <p:attrName>ppt_x</p:attrName>
                                        </p:attrNameLst>
                                      </p:cBhvr>
                                      <p:tavLst>
                                        <p:tav tm="0">
                                          <p:val>
                                            <p:strVal val="#ppt_x"/>
                                          </p:val>
                                        </p:tav>
                                        <p:tav tm="100000">
                                          <p:val>
                                            <p:strVal val="#ppt_x"/>
                                          </p:val>
                                        </p:tav>
                                      </p:tavLst>
                                    </p:anim>
                                    <p:anim calcmode="lin" valueType="num">
                                      <p:cBhvr additive="base">
                                        <p:cTn id="8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7">
                                            <p:txEl>
                                              <p:pRg st="6" end="6"/>
                                            </p:txEl>
                                          </p:spTgt>
                                        </p:tgtEl>
                                        <p:attrNameLst>
                                          <p:attrName>style.visibility</p:attrName>
                                        </p:attrNameLst>
                                      </p:cBhvr>
                                      <p:to>
                                        <p:strVal val="visible"/>
                                      </p:to>
                                    </p:set>
                                    <p:animEffect transition="in" filter="fade">
                                      <p:cBhvr>
                                        <p:cTn id="90" dur="500"/>
                                        <p:tgtEl>
                                          <p:spTgt spid="7">
                                            <p:txEl>
                                              <p:pRg st="6" end="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6" presetClass="entr" presetSubtype="16" fill="hold" nodeType="clickEffect">
                                  <p:stCondLst>
                                    <p:cond delay="0"/>
                                  </p:stCondLst>
                                  <p:childTnLst>
                                    <p:set>
                                      <p:cBhvr>
                                        <p:cTn id="94" dur="1" fill="hold">
                                          <p:stCondLst>
                                            <p:cond delay="0"/>
                                          </p:stCondLst>
                                        </p:cTn>
                                        <p:tgtEl>
                                          <p:spTgt spid="7">
                                            <p:txEl>
                                              <p:pRg st="7" end="7"/>
                                            </p:txEl>
                                          </p:spTgt>
                                        </p:tgtEl>
                                        <p:attrNameLst>
                                          <p:attrName>style.visibility</p:attrName>
                                        </p:attrNameLst>
                                      </p:cBhvr>
                                      <p:to>
                                        <p:strVal val="visible"/>
                                      </p:to>
                                    </p:set>
                                    <p:animEffect transition="in" filter="circle(in)">
                                      <p:cBhvr>
                                        <p:cTn id="95" dur="2000"/>
                                        <p:tgtEl>
                                          <p:spTgt spid="7">
                                            <p:txEl>
                                              <p:pRg st="7" end="7"/>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additive="base">
                                        <p:cTn id="100" dur="500" fill="hold"/>
                                        <p:tgtEl>
                                          <p:spTgt spid="10"/>
                                        </p:tgtEl>
                                        <p:attrNameLst>
                                          <p:attrName>ppt_x</p:attrName>
                                        </p:attrNameLst>
                                      </p:cBhvr>
                                      <p:tavLst>
                                        <p:tav tm="0">
                                          <p:val>
                                            <p:strVal val="#ppt_x"/>
                                          </p:val>
                                        </p:tav>
                                        <p:tav tm="100000">
                                          <p:val>
                                            <p:strVal val="#ppt_x"/>
                                          </p:val>
                                        </p:tav>
                                      </p:tavLst>
                                    </p:anim>
                                    <p:anim calcmode="lin" valueType="num">
                                      <p:cBhvr additive="base">
                                        <p:cTn id="10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7">
                                            <p:txEl>
                                              <p:pRg st="8" end="8"/>
                                            </p:txEl>
                                          </p:spTgt>
                                        </p:tgtEl>
                                        <p:attrNameLst>
                                          <p:attrName>style.visibility</p:attrName>
                                        </p:attrNameLst>
                                      </p:cBhvr>
                                      <p:to>
                                        <p:strVal val="visible"/>
                                      </p:to>
                                    </p:set>
                                    <p:animEffect transition="in" filter="fade">
                                      <p:cBhvr>
                                        <p:cTn id="106" dur="500"/>
                                        <p:tgtEl>
                                          <p:spTgt spid="7">
                                            <p:txEl>
                                              <p:pRg st="8" end="8"/>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6" presetClass="entr" presetSubtype="16" fill="hold" nodeType="clickEffect">
                                  <p:stCondLst>
                                    <p:cond delay="0"/>
                                  </p:stCondLst>
                                  <p:childTnLst>
                                    <p:set>
                                      <p:cBhvr>
                                        <p:cTn id="110" dur="1" fill="hold">
                                          <p:stCondLst>
                                            <p:cond delay="0"/>
                                          </p:stCondLst>
                                        </p:cTn>
                                        <p:tgtEl>
                                          <p:spTgt spid="7">
                                            <p:txEl>
                                              <p:pRg st="9" end="9"/>
                                            </p:txEl>
                                          </p:spTgt>
                                        </p:tgtEl>
                                        <p:attrNameLst>
                                          <p:attrName>style.visibility</p:attrName>
                                        </p:attrNameLst>
                                      </p:cBhvr>
                                      <p:to>
                                        <p:strVal val="visible"/>
                                      </p:to>
                                    </p:set>
                                    <p:animEffect transition="in" filter="circle(in)">
                                      <p:cBhvr>
                                        <p:cTn id="111" dur="2000"/>
                                        <p:tgtEl>
                                          <p:spTgt spid="7">
                                            <p:txEl>
                                              <p:pRg st="9" end="9"/>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11"/>
                                        </p:tgtEl>
                                        <p:attrNameLst>
                                          <p:attrName>style.visibility</p:attrName>
                                        </p:attrNameLst>
                                      </p:cBhvr>
                                      <p:to>
                                        <p:strVal val="visible"/>
                                      </p:to>
                                    </p:set>
                                    <p:anim calcmode="lin" valueType="num">
                                      <p:cBhvr additive="base">
                                        <p:cTn id="116" dur="500" fill="hold"/>
                                        <p:tgtEl>
                                          <p:spTgt spid="11"/>
                                        </p:tgtEl>
                                        <p:attrNameLst>
                                          <p:attrName>ppt_x</p:attrName>
                                        </p:attrNameLst>
                                      </p:cBhvr>
                                      <p:tavLst>
                                        <p:tav tm="0">
                                          <p:val>
                                            <p:strVal val="#ppt_x"/>
                                          </p:val>
                                        </p:tav>
                                        <p:tav tm="100000">
                                          <p:val>
                                            <p:strVal val="#ppt_x"/>
                                          </p:val>
                                        </p:tav>
                                      </p:tavLst>
                                    </p:anim>
                                    <p:anim calcmode="lin" valueType="num">
                                      <p:cBhvr additive="base">
                                        <p:cTn id="1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50585" y="195941"/>
            <a:ext cx="5623198" cy="1149531"/>
          </a:xfrm>
          <a:prstGeom prst="ribb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dirty="0" smtClean="0">
                <a:solidFill>
                  <a:schemeClr val="tx1"/>
                </a:solidFill>
                <a:latin typeface="Arial Rounded MT Bold" panose="020F0704030504030204" pitchFamily="34" charset="0"/>
              </a:rPr>
              <a:t>Evaluation</a:t>
            </a:r>
            <a:endParaRPr lang="en-US" sz="4000" dirty="0">
              <a:solidFill>
                <a:schemeClr val="tx1"/>
              </a:solidFill>
              <a:latin typeface="Arial Rounded MT Bold" panose="020F0704030504030204" pitchFamily="34" charset="0"/>
            </a:endParaRPr>
          </a:p>
        </p:txBody>
      </p:sp>
      <p:sp>
        <p:nvSpPr>
          <p:cNvPr id="5" name="Snip and Round Single Corner Rectangle 4"/>
          <p:cNvSpPr/>
          <p:nvPr/>
        </p:nvSpPr>
        <p:spPr>
          <a:xfrm>
            <a:off x="5773783" y="195941"/>
            <a:ext cx="6257108" cy="901339"/>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smtClean="0">
                <a:latin typeface="Arial Rounded MT Bold" panose="020F0704030504030204" pitchFamily="34" charset="0"/>
              </a:rPr>
              <a:t>Answer the questions</a:t>
            </a:r>
            <a:endParaRPr lang="en-US" sz="4400" dirty="0">
              <a:latin typeface="Arial Rounded MT Bold" panose="020F0704030504030204" pitchFamily="34" charset="0"/>
            </a:endParaRPr>
          </a:p>
        </p:txBody>
      </p:sp>
      <p:sp>
        <p:nvSpPr>
          <p:cNvPr id="6" name="Vertical Scroll 5"/>
          <p:cNvSpPr/>
          <p:nvPr/>
        </p:nvSpPr>
        <p:spPr>
          <a:xfrm>
            <a:off x="150585" y="1345473"/>
            <a:ext cx="11357792" cy="5290458"/>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lvl="3"/>
            <a:endParaRPr lang="en-US" sz="3600" dirty="0" smtClean="0">
              <a:latin typeface="Arial Rounded MT Bold" panose="020F0704030504030204" pitchFamily="34" charset="0"/>
            </a:endParaRPr>
          </a:p>
          <a:p>
            <a:pPr lvl="3"/>
            <a:r>
              <a:rPr lang="en-US" sz="3600" dirty="0" smtClean="0">
                <a:latin typeface="Arial Rounded MT Bold" panose="020F0704030504030204" pitchFamily="34" charset="0"/>
              </a:rPr>
              <a:t>1.Who was Nelson Mandela? What did he do for the blacks of South Africa? </a:t>
            </a:r>
          </a:p>
          <a:p>
            <a:pPr lvl="3"/>
            <a:r>
              <a:rPr lang="en-US" sz="3600" dirty="0" smtClean="0">
                <a:latin typeface="Arial Rounded MT Bold" panose="020F0704030504030204" pitchFamily="34" charset="0"/>
              </a:rPr>
              <a:t>2.What did Mandela say in his acceptance speech?</a:t>
            </a:r>
          </a:p>
          <a:p>
            <a:pPr lvl="3"/>
            <a:r>
              <a:rPr lang="en-US" sz="3600" dirty="0" smtClean="0">
                <a:latin typeface="Arial Rounded MT Bold" panose="020F0704030504030204" pitchFamily="34" charset="0"/>
              </a:rPr>
              <a:t>3.Why is Nelson Mandela famous? </a:t>
            </a:r>
          </a:p>
          <a:p>
            <a:pPr lvl="3"/>
            <a:r>
              <a:rPr lang="en-US" sz="3600" dirty="0" smtClean="0">
                <a:latin typeface="Arial Rounded MT Bold" panose="020F0704030504030204" pitchFamily="34" charset="0"/>
              </a:rPr>
              <a:t>4. How did he want to bring down apartheid?</a:t>
            </a:r>
          </a:p>
          <a:p>
            <a:pPr lvl="3"/>
            <a:r>
              <a:rPr lang="en-US" sz="3600" dirty="0" smtClean="0">
                <a:latin typeface="Arial Rounded MT Bold" panose="020F0704030504030204" pitchFamily="34" charset="0"/>
              </a:rPr>
              <a:t>5.What did Mandela dream his life?</a:t>
            </a:r>
            <a:endParaRPr lang="en-US" sz="3600" dirty="0">
              <a:latin typeface="Arial Rounded MT Bold" panose="020F0704030504030204" pitchFamily="34" charset="0"/>
            </a:endParaRPr>
          </a:p>
        </p:txBody>
      </p:sp>
    </p:spTree>
    <p:extLst>
      <p:ext uri="{BB962C8B-B14F-4D97-AF65-F5344CB8AC3E}">
        <p14:creationId xmlns:p14="http://schemas.microsoft.com/office/powerpoint/2010/main" val="41992641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7566" y="140063"/>
            <a:ext cx="7093131" cy="1153160"/>
          </a:xfrm>
          <a:prstGeom prst="ribb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Home work</a:t>
            </a:r>
            <a:endParaRPr lang="en-US" sz="4800" dirty="0">
              <a:solidFill>
                <a:schemeClr val="tx1"/>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0549" y="1917700"/>
            <a:ext cx="3627852" cy="388220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Horizontal Scroll 5"/>
          <p:cNvSpPr/>
          <p:nvPr/>
        </p:nvSpPr>
        <p:spPr>
          <a:xfrm>
            <a:off x="5447211" y="504371"/>
            <a:ext cx="6215742" cy="6092372"/>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Write a short paragraph on ‘Nelson Mandela’.</a:t>
            </a:r>
            <a:endParaRPr lang="en-US" sz="48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92027336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flipH="1">
            <a:off x="156754" y="287383"/>
            <a:ext cx="11834948" cy="2946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600" i="1" dirty="0">
                <a:solidFill>
                  <a:schemeClr val="tx1"/>
                </a:solidFill>
                <a:latin typeface="Arial Rounded MT Bold" panose="020F0704030504030204" pitchFamily="34" charset="0"/>
              </a:rPr>
              <a:t>Thank you so much</a:t>
            </a:r>
          </a:p>
          <a:p>
            <a:pPr algn="ctr"/>
            <a:r>
              <a:rPr lang="en-US" sz="9600" i="1" dirty="0">
                <a:solidFill>
                  <a:schemeClr val="tx1"/>
                </a:solidFill>
                <a:latin typeface="Arial Rounded MT Bold" panose="020F0704030504030204" pitchFamily="34" charset="0"/>
              </a:rPr>
              <a:t>For watching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801" y="3411537"/>
            <a:ext cx="3949700" cy="302736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7817216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965" y="1478412"/>
            <a:ext cx="2479182" cy="31076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Horizontal Scroll 1"/>
          <p:cNvSpPr/>
          <p:nvPr/>
        </p:nvSpPr>
        <p:spPr>
          <a:xfrm>
            <a:off x="3348110" y="647114"/>
            <a:ext cx="7132322" cy="4459458"/>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Class   : </a:t>
            </a:r>
            <a:r>
              <a:rPr lang="en-US" sz="4400" dirty="0" err="1" smtClean="0">
                <a:solidFill>
                  <a:schemeClr val="tx1"/>
                </a:solidFill>
                <a:latin typeface="Arial Rounded MT Bold" panose="020F0704030504030204" pitchFamily="34" charset="0"/>
              </a:rPr>
              <a:t>Alim</a:t>
            </a:r>
            <a:r>
              <a:rPr lang="en-US" sz="4400" dirty="0" smtClean="0">
                <a:solidFill>
                  <a:schemeClr val="tx1"/>
                </a:solidFill>
                <a:latin typeface="Arial Rounded MT Bold" panose="020F0704030504030204" pitchFamily="34" charset="0"/>
              </a:rPr>
              <a:t> /HSC</a:t>
            </a:r>
          </a:p>
          <a:p>
            <a:pPr algn="ctr"/>
            <a:r>
              <a:rPr lang="en-US" sz="4400" dirty="0" smtClean="0">
                <a:solidFill>
                  <a:schemeClr val="tx1"/>
                </a:solidFill>
                <a:latin typeface="Arial Rounded MT Bold" panose="020F0704030504030204" pitchFamily="34" charset="0"/>
              </a:rPr>
              <a:t>Subject : English 1</a:t>
            </a:r>
            <a:r>
              <a:rPr lang="en-US" sz="4400" baseline="30000" dirty="0" smtClean="0">
                <a:solidFill>
                  <a:schemeClr val="tx1"/>
                </a:solidFill>
                <a:latin typeface="Arial Rounded MT Bold" panose="020F0704030504030204" pitchFamily="34" charset="0"/>
              </a:rPr>
              <a:t>st</a:t>
            </a:r>
            <a:r>
              <a:rPr lang="en-US" sz="4400" dirty="0" smtClean="0">
                <a:solidFill>
                  <a:schemeClr val="tx1"/>
                </a:solidFill>
                <a:latin typeface="Arial Rounded MT Bold" panose="020F0704030504030204" pitchFamily="34" charset="0"/>
              </a:rPr>
              <a:t>   Paper</a:t>
            </a:r>
            <a:endParaRPr lang="en-US" sz="44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1282736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2321168" y="260045"/>
            <a:ext cx="8207051" cy="3411623"/>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000" dirty="0" smtClean="0">
                <a:solidFill>
                  <a:schemeClr val="tx1"/>
                </a:solidFill>
                <a:latin typeface="Arial Rounded MT Bold" panose="020F0704030504030204" pitchFamily="34" charset="0"/>
              </a:rPr>
              <a:t>Let’s enjoy the video</a:t>
            </a:r>
            <a:endParaRPr lang="en-US" sz="6000" dirty="0">
              <a:solidFill>
                <a:schemeClr val="tx1"/>
              </a:solidFill>
              <a:latin typeface="Arial Rounded MT Bold" panose="020F0704030504030204" pitchFamily="34" charset="0"/>
            </a:endParaRPr>
          </a:p>
        </p:txBody>
      </p:sp>
      <p:sp>
        <p:nvSpPr>
          <p:cNvPr id="5" name="Rectangle 4"/>
          <p:cNvSpPr/>
          <p:nvPr/>
        </p:nvSpPr>
        <p:spPr>
          <a:xfrm>
            <a:off x="3847784" y="4424126"/>
            <a:ext cx="4754828" cy="369332"/>
          </a:xfrm>
          <a:prstGeom prst="rect">
            <a:avLst/>
          </a:prstGeom>
        </p:spPr>
        <p:txBody>
          <a:bodyPr wrap="none">
            <a:spAutoFit/>
          </a:bodyPr>
          <a:lstStyle/>
          <a:p>
            <a:r>
              <a:rPr lang="en-US" dirty="0" smtClean="0">
                <a:solidFill>
                  <a:srgbClr val="C00000"/>
                </a:solidFill>
              </a:rPr>
              <a:t>https://www.youtube.com/watch?v=ZsQfqlkayJ4</a:t>
            </a:r>
            <a:endParaRPr lang="en-US" dirty="0">
              <a:solidFill>
                <a:srgbClr val="C00000"/>
              </a:solidFill>
            </a:endParaRPr>
          </a:p>
        </p:txBody>
      </p:sp>
      <p:sp>
        <p:nvSpPr>
          <p:cNvPr id="7" name="Rectangle 6"/>
          <p:cNvSpPr/>
          <p:nvPr/>
        </p:nvSpPr>
        <p:spPr>
          <a:xfrm>
            <a:off x="5352150" y="4047897"/>
            <a:ext cx="1151854" cy="369332"/>
          </a:xfrm>
          <a:prstGeom prst="rect">
            <a:avLst/>
          </a:prstGeom>
        </p:spPr>
        <p:txBody>
          <a:bodyPr wrap="square">
            <a:spAutoFit/>
          </a:bodyPr>
          <a:lstStyle/>
          <a:p>
            <a:r>
              <a:rPr lang="en-US" dirty="0">
                <a:hlinkClick r:id="rId2" action="ppaction://hlinkfile"/>
              </a:rPr>
              <a:t>Fetching...</a:t>
            </a:r>
            <a:endParaRPr lang="en-US" dirty="0"/>
          </a:p>
        </p:txBody>
      </p:sp>
    </p:spTree>
    <p:extLst>
      <p:ext uri="{BB962C8B-B14F-4D97-AF65-F5344CB8AC3E}">
        <p14:creationId xmlns:p14="http://schemas.microsoft.com/office/powerpoint/2010/main" val="1172772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40525" y="274319"/>
            <a:ext cx="10123714"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4400" i="1" dirty="0" smtClean="0">
                <a:latin typeface="Arial Rounded MT Bold" panose="020F0704030504030204" pitchFamily="34" charset="0"/>
              </a:rPr>
              <a:t>Let’s watch some images attentively</a:t>
            </a:r>
            <a:endParaRPr lang="en-US" sz="4400" i="1" dirty="0">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1234" y="1408280"/>
            <a:ext cx="3396343" cy="41378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0273" y="1408280"/>
            <a:ext cx="4206241" cy="42941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753025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6437" y="152927"/>
            <a:ext cx="11086345" cy="13941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smtClean="0">
                <a:latin typeface="Arial Rounded MT Bold" panose="020F0704030504030204" pitchFamily="34" charset="0"/>
              </a:rPr>
              <a:t>Can you guess what’s the today’s topic by watching the video &amp; these images? </a:t>
            </a:r>
            <a:endParaRPr lang="en-US" sz="4400" dirty="0">
              <a:latin typeface="Arial Rounded MT Bold" panose="020F0704030504030204" pitchFamily="34" charset="0"/>
            </a:endParaRPr>
          </a:p>
        </p:txBody>
      </p:sp>
      <p:sp>
        <p:nvSpPr>
          <p:cNvPr id="9" name="Rounded Rectangle 8"/>
          <p:cNvSpPr/>
          <p:nvPr/>
        </p:nvSpPr>
        <p:spPr>
          <a:xfrm>
            <a:off x="506438" y="1888195"/>
            <a:ext cx="6730386" cy="101287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Exactly today’s topic is-</a:t>
            </a:r>
            <a:endParaRPr lang="en-US" sz="4400" dirty="0">
              <a:solidFill>
                <a:schemeClr val="tx1"/>
              </a:solidFill>
              <a:latin typeface="Arial Rounded MT Bold" panose="020F0704030504030204" pitchFamily="34" charset="0"/>
            </a:endParaRPr>
          </a:p>
        </p:txBody>
      </p:sp>
      <p:sp>
        <p:nvSpPr>
          <p:cNvPr id="13" name="Cloud Callout 12"/>
          <p:cNvSpPr/>
          <p:nvPr/>
        </p:nvSpPr>
        <p:spPr>
          <a:xfrm>
            <a:off x="8127106" y="1571672"/>
            <a:ext cx="2954216" cy="1645920"/>
          </a:xfrm>
          <a:prstGeom prst="cloudCallout">
            <a:avLst>
              <a:gd name="adj1" fmla="val 1425354"/>
              <a:gd name="adj2" fmla="val 585589"/>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Part-1</a:t>
            </a:r>
            <a:endParaRPr lang="en-US" sz="4400" dirty="0">
              <a:solidFill>
                <a:schemeClr val="tx1"/>
              </a:solidFill>
              <a:latin typeface="Arial Rounded MT Bold" panose="020F0704030504030204" pitchFamily="34" charset="0"/>
            </a:endParaRPr>
          </a:p>
        </p:txBody>
      </p:sp>
      <p:sp>
        <p:nvSpPr>
          <p:cNvPr id="15" name="Horizontal Scroll 14"/>
          <p:cNvSpPr/>
          <p:nvPr/>
        </p:nvSpPr>
        <p:spPr>
          <a:xfrm>
            <a:off x="506437" y="3106270"/>
            <a:ext cx="8045892" cy="3496235"/>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i="1" dirty="0" smtClean="0">
                <a:solidFill>
                  <a:schemeClr val="tx1"/>
                </a:solidFill>
                <a:latin typeface="Arial Rounded MT Bold" panose="020F0704030504030204" pitchFamily="34" charset="0"/>
              </a:rPr>
              <a:t>Unit:1, Lesson: 2 Nelson </a:t>
            </a:r>
            <a:r>
              <a:rPr lang="en-US" sz="4400" i="1" dirty="0">
                <a:solidFill>
                  <a:schemeClr val="tx1"/>
                </a:solidFill>
                <a:latin typeface="Arial Rounded MT Bold" panose="020F0704030504030204" pitchFamily="34" charset="0"/>
              </a:rPr>
              <a:t>Mandela, from Apartheid Fighter to President </a:t>
            </a:r>
          </a:p>
          <a:p>
            <a:pPr algn="ctr"/>
            <a:endParaRPr lang="en-US" sz="4400" i="1" dirty="0" smtClean="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735079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43"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
                                        <p:tgtEl>
                                          <p:spTgt spid="13"/>
                                        </p:tgtEl>
                                      </p:cBhvr>
                                    </p:animEffect>
                                    <p:anim calcmode="lin" valueType="num">
                                      <p:cBhvr>
                                        <p:cTn id="20" dur="400" fill="hold"/>
                                        <p:tgtEl>
                                          <p:spTgt spid="13"/>
                                        </p:tgtEl>
                                        <p:attrNameLst>
                                          <p:attrName>ppt_x</p:attrName>
                                        </p:attrNameLst>
                                      </p:cBhvr>
                                      <p:tavLst>
                                        <p:tav tm="0">
                                          <p:val>
                                            <p:strVal val="#ppt_x"/>
                                          </p:val>
                                        </p:tav>
                                        <p:tav tm="100000">
                                          <p:val>
                                            <p:strVal val="#ppt_x"/>
                                          </p:val>
                                        </p:tav>
                                      </p:tavLst>
                                    </p:anim>
                                    <p:anim calcmode="lin" valueType="num">
                                      <p:cBhvr>
                                        <p:cTn id="21" dur="400" fill="hold"/>
                                        <p:tgtEl>
                                          <p:spTgt spid="13"/>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69316" y="211016"/>
            <a:ext cx="5275384" cy="1491175"/>
          </a:xfrm>
          <a:prstGeom prst="ribb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4400" i="1" dirty="0" smtClean="0">
                <a:solidFill>
                  <a:schemeClr val="tx1"/>
                </a:solidFill>
                <a:latin typeface="Arial Rounded MT Bold" panose="020F0704030504030204" pitchFamily="34" charset="0"/>
              </a:rPr>
              <a:t>Learning outcome</a:t>
            </a:r>
            <a:endParaRPr lang="en-US" sz="4400" i="1" dirty="0">
              <a:solidFill>
                <a:schemeClr val="tx1"/>
              </a:solidFill>
              <a:latin typeface="Arial Rounded MT Bold" panose="020F0704030504030204" pitchFamily="34" charset="0"/>
            </a:endParaRPr>
          </a:p>
        </p:txBody>
      </p:sp>
      <p:sp>
        <p:nvSpPr>
          <p:cNvPr id="5" name="Round Diagonal Corner Rectangle 4"/>
          <p:cNvSpPr/>
          <p:nvPr/>
        </p:nvSpPr>
        <p:spPr>
          <a:xfrm>
            <a:off x="5543174" y="211016"/>
            <a:ext cx="6414365" cy="169376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571500" indent="-571500" algn="ctr">
              <a:buFont typeface="Arial" panose="020B0604020202020204" pitchFamily="34" charset="0"/>
              <a:buChar char="•"/>
            </a:pPr>
            <a:endParaRPr lang="en-US" sz="4400" dirty="0" smtClean="0">
              <a:solidFill>
                <a:schemeClr val="tx1"/>
              </a:solidFill>
              <a:latin typeface="Arial Rounded MT Bold" panose="020F0704030504030204" pitchFamily="34" charset="0"/>
            </a:endParaRPr>
          </a:p>
          <a:p>
            <a:pPr algn="ctr"/>
            <a:r>
              <a:rPr lang="en-US" sz="4000" dirty="0" smtClean="0">
                <a:solidFill>
                  <a:schemeClr val="tx1"/>
                </a:solidFill>
                <a:latin typeface="Arial Rounded MT Bold" panose="020F0704030504030204" pitchFamily="34" charset="0"/>
              </a:rPr>
              <a:t>At the end of the lesson, students will be able to-</a:t>
            </a:r>
          </a:p>
          <a:p>
            <a:pPr marL="685800" indent="-685800" algn="ctr">
              <a:buFont typeface="Arial" panose="020B0604020202020204" pitchFamily="34" charset="0"/>
              <a:buChar char="•"/>
            </a:pPr>
            <a:endParaRPr lang="en-US" sz="4800" dirty="0">
              <a:solidFill>
                <a:schemeClr val="tx1"/>
              </a:solidFill>
            </a:endParaRPr>
          </a:p>
        </p:txBody>
      </p:sp>
      <p:sp>
        <p:nvSpPr>
          <p:cNvPr id="6" name="Round Single Corner Rectangle 5"/>
          <p:cNvSpPr/>
          <p:nvPr/>
        </p:nvSpPr>
        <p:spPr>
          <a:xfrm>
            <a:off x="1970482" y="2044117"/>
            <a:ext cx="7201652" cy="881743"/>
          </a:xfrm>
          <a:prstGeom prst="round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Increase vocabulary</a:t>
            </a:r>
            <a:endParaRPr lang="en-US" sz="4400" dirty="0">
              <a:solidFill>
                <a:schemeClr val="tx1"/>
              </a:solidFill>
              <a:latin typeface="Arial Rounded MT Bold" panose="020F0704030504030204" pitchFamily="34" charset="0"/>
            </a:endParaRPr>
          </a:p>
        </p:txBody>
      </p:sp>
      <p:sp>
        <p:nvSpPr>
          <p:cNvPr id="7" name="Round Diagonal Corner Rectangle 6"/>
          <p:cNvSpPr/>
          <p:nvPr/>
        </p:nvSpPr>
        <p:spPr>
          <a:xfrm>
            <a:off x="1970481" y="3072411"/>
            <a:ext cx="7201653" cy="689636"/>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Achieve the reading skill. </a:t>
            </a:r>
          </a:p>
        </p:txBody>
      </p:sp>
      <p:sp>
        <p:nvSpPr>
          <p:cNvPr id="8" name="Rounded Rectangle 7"/>
          <p:cNvSpPr/>
          <p:nvPr/>
        </p:nvSpPr>
        <p:spPr>
          <a:xfrm>
            <a:off x="1970481" y="3964865"/>
            <a:ext cx="8003513" cy="66242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Answer the questions </a:t>
            </a:r>
            <a:r>
              <a:rPr lang="en-US" sz="4400" dirty="0" smtClean="0">
                <a:solidFill>
                  <a:schemeClr val="tx1"/>
                </a:solidFill>
                <a:latin typeface="Arial Rounded MT Bold" panose="020F0704030504030204" pitchFamily="34" charset="0"/>
              </a:rPr>
              <a:t>easily</a:t>
            </a:r>
            <a:r>
              <a:rPr lang="en-US" sz="4800" dirty="0" smtClean="0">
                <a:solidFill>
                  <a:schemeClr val="tx1"/>
                </a:solidFill>
                <a:latin typeface="Arial Rounded MT Bold" panose="020F0704030504030204" pitchFamily="34" charset="0"/>
              </a:rPr>
              <a:t>.</a:t>
            </a:r>
            <a:endParaRPr lang="en-US" sz="4800" dirty="0">
              <a:solidFill>
                <a:schemeClr val="tx1"/>
              </a:solidFill>
              <a:latin typeface="Arial Rounded MT Bold" panose="020F0704030504030204" pitchFamily="34" charset="0"/>
            </a:endParaRPr>
          </a:p>
        </p:txBody>
      </p:sp>
      <p:sp>
        <p:nvSpPr>
          <p:cNvPr id="9" name="Rounded Rectangle 8"/>
          <p:cNvSpPr/>
          <p:nvPr/>
        </p:nvSpPr>
        <p:spPr>
          <a:xfrm>
            <a:off x="1970481" y="4985947"/>
            <a:ext cx="8284866" cy="130980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Fill in the </a:t>
            </a:r>
            <a:r>
              <a:rPr lang="en-US" sz="4400" dirty="0" smtClean="0">
                <a:solidFill>
                  <a:schemeClr val="tx1"/>
                </a:solidFill>
                <a:latin typeface="Arial Rounded MT Bold" panose="020F0704030504030204" pitchFamily="34" charset="0"/>
              </a:rPr>
              <a:t>blanks </a:t>
            </a:r>
            <a:r>
              <a:rPr lang="en-US" sz="4400" dirty="0">
                <a:solidFill>
                  <a:schemeClr val="tx1"/>
                </a:solidFill>
                <a:latin typeface="Arial Rounded MT Bold" panose="020F0704030504030204" pitchFamily="34" charset="0"/>
              </a:rPr>
              <a:t>without </a:t>
            </a:r>
            <a:r>
              <a:rPr lang="en-US" sz="4400" dirty="0" smtClean="0">
                <a:solidFill>
                  <a:schemeClr val="tx1"/>
                </a:solidFill>
                <a:latin typeface="Arial Rounded MT Bold" panose="020F0704030504030204" pitchFamily="34" charset="0"/>
              </a:rPr>
              <a:t>clues spontaneously. </a:t>
            </a:r>
            <a:endParaRPr lang="en-US" sz="4400" dirty="0">
              <a:solidFill>
                <a:schemeClr val="tx1"/>
              </a:solidFill>
              <a:latin typeface="Arial Rounded MT Bold" panose="020F0704030504030204" pitchFamily="34" charset="0"/>
            </a:endParaRPr>
          </a:p>
        </p:txBody>
      </p:sp>
      <p:sp>
        <p:nvSpPr>
          <p:cNvPr id="13" name="Diamond 12"/>
          <p:cNvSpPr/>
          <p:nvPr/>
        </p:nvSpPr>
        <p:spPr>
          <a:xfrm>
            <a:off x="1162926" y="5601787"/>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sp>
        <p:nvSpPr>
          <p:cNvPr id="14" name="Diamond 13"/>
          <p:cNvSpPr/>
          <p:nvPr/>
        </p:nvSpPr>
        <p:spPr>
          <a:xfrm>
            <a:off x="1162925" y="2219216"/>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1</a:t>
            </a:r>
          </a:p>
        </p:txBody>
      </p:sp>
      <p:sp>
        <p:nvSpPr>
          <p:cNvPr id="15" name="Diamond 14"/>
          <p:cNvSpPr/>
          <p:nvPr/>
        </p:nvSpPr>
        <p:spPr>
          <a:xfrm>
            <a:off x="1162926" y="3190109"/>
            <a:ext cx="344659" cy="30792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2</a:t>
            </a:r>
          </a:p>
        </p:txBody>
      </p:sp>
      <p:sp>
        <p:nvSpPr>
          <p:cNvPr id="16" name="Diamond 15"/>
          <p:cNvSpPr/>
          <p:nvPr/>
        </p:nvSpPr>
        <p:spPr>
          <a:xfrm>
            <a:off x="1162926" y="4127994"/>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3</a:t>
            </a:r>
          </a:p>
        </p:txBody>
      </p:sp>
    </p:spTree>
    <p:extLst>
      <p:ext uri="{BB962C8B-B14F-4D97-AF65-F5344CB8AC3E}">
        <p14:creationId xmlns:p14="http://schemas.microsoft.com/office/powerpoint/2010/main" val="3457119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ircle(in)">
                                      <p:cBhvr>
                                        <p:cTn id="15" dur="2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ircle(in)">
                                      <p:cBhvr>
                                        <p:cTn id="39" dur="20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ircle(in)">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878993857"/>
              </p:ext>
            </p:extLst>
          </p:nvPr>
        </p:nvGraphicFramePr>
        <p:xfrm>
          <a:off x="1836057" y="692331"/>
          <a:ext cx="914980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p:cNvSpPr txBox="1"/>
          <p:nvPr/>
        </p:nvSpPr>
        <p:spPr>
          <a:xfrm>
            <a:off x="235132" y="143692"/>
            <a:ext cx="11625941"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4800" b="1" dirty="0">
                <a:latin typeface="Arial Rounded MT Bold" panose="020F0704030504030204" pitchFamily="34" charset="0"/>
              </a:rPr>
              <a:t>The text on Mandela is written by Andrew Quinn and Jon </a:t>
            </a:r>
            <a:r>
              <a:rPr lang="en-US" sz="4800" b="1" dirty="0" err="1">
                <a:latin typeface="Arial Rounded MT Bold" panose="020F0704030504030204" pitchFamily="34" charset="0"/>
              </a:rPr>
              <a:t>Herskovitz</a:t>
            </a:r>
            <a:endParaRPr lang="en-US" sz="4800" b="1" dirty="0">
              <a:latin typeface="Arial Rounded MT Bold" panose="020F0704030504030204" pitchFamily="34" charset="0"/>
            </a:endParaRPr>
          </a:p>
        </p:txBody>
      </p:sp>
    </p:spTree>
    <p:extLst>
      <p:ext uri="{BB962C8B-B14F-4D97-AF65-F5344CB8AC3E}">
        <p14:creationId xmlns:p14="http://schemas.microsoft.com/office/powerpoint/2010/main" val="2601089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5132" y="93012"/>
            <a:ext cx="11625941"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800" b="1" dirty="0" smtClean="0">
                <a:latin typeface="Arial Rounded MT Bold" panose="020F0704030504030204" pitchFamily="34" charset="0"/>
              </a:rPr>
              <a:t>Let’s Introduce with Nelson Mandela</a:t>
            </a:r>
            <a:endParaRPr lang="en-US" sz="4800" b="1" dirty="0">
              <a:latin typeface="Arial Rounded MT Bold" panose="020F0704030504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9576" y="2825438"/>
            <a:ext cx="1950960" cy="19947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graphicFrame>
        <p:nvGraphicFramePr>
          <p:cNvPr id="6" name="Diagram 5"/>
          <p:cNvGraphicFramePr/>
          <p:nvPr>
            <p:extLst>
              <p:ext uri="{D42A27DB-BD31-4B8C-83A1-F6EECF244321}">
                <p14:modId xmlns:p14="http://schemas.microsoft.com/office/powerpoint/2010/main" val="2367259861"/>
              </p:ext>
            </p:extLst>
          </p:nvPr>
        </p:nvGraphicFramePr>
        <p:xfrm>
          <a:off x="-583594" y="924009"/>
          <a:ext cx="11469187" cy="5484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3931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3953</TotalTime>
  <Words>738</Words>
  <Application>Microsoft Office PowerPoint</Application>
  <PresentationFormat>Widescreen</PresentationFormat>
  <Paragraphs>131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234</cp:revision>
  <dcterms:created xsi:type="dcterms:W3CDTF">2021-01-13T03:00:34Z</dcterms:created>
  <dcterms:modified xsi:type="dcterms:W3CDTF">2021-10-07T00:05:23Z</dcterms:modified>
</cp:coreProperties>
</file>