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74" r:id="rId3"/>
    <p:sldId id="275" r:id="rId4"/>
    <p:sldId id="276" r:id="rId5"/>
    <p:sldId id="269" r:id="rId6"/>
    <p:sldId id="277" r:id="rId7"/>
    <p:sldId id="264" r:id="rId8"/>
    <p:sldId id="280" r:id="rId9"/>
    <p:sldId id="281" r:id="rId10"/>
    <p:sldId id="282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A340-C5E8-47F8-A8E6-FEF79E8F9163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0AD-28F8-4559-B83B-C87EA5C7E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A340-C5E8-47F8-A8E6-FEF79E8F9163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0AD-28F8-4559-B83B-C87EA5C7E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A340-C5E8-47F8-A8E6-FEF79E8F9163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0AD-28F8-4559-B83B-C87EA5C7E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A340-C5E8-47F8-A8E6-FEF79E8F9163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0AD-28F8-4559-B83B-C87EA5C7E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A340-C5E8-47F8-A8E6-FEF79E8F9163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0AD-28F8-4559-B83B-C87EA5C7E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A340-C5E8-47F8-A8E6-FEF79E8F9163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0AD-28F8-4559-B83B-C87EA5C7E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A340-C5E8-47F8-A8E6-FEF79E8F9163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0AD-28F8-4559-B83B-C87EA5C7E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A340-C5E8-47F8-A8E6-FEF79E8F9163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0AD-28F8-4559-B83B-C87EA5C7E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A340-C5E8-47F8-A8E6-FEF79E8F9163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0AD-28F8-4559-B83B-C87EA5C7E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A340-C5E8-47F8-A8E6-FEF79E8F9163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0AD-28F8-4559-B83B-C87EA5C7E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A340-C5E8-47F8-A8E6-FEF79E8F9163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DC0AD-28F8-4559-B83B-C87EA5C7E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DA340-C5E8-47F8-A8E6-FEF79E8F9163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DC0AD-28F8-4559-B83B-C87EA5C7E4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e-flower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57" y="608426"/>
            <a:ext cx="7793502" cy="3688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8460" y="4994031"/>
            <a:ext cx="9973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70C0"/>
                </a:solidFill>
                <a:latin typeface="NikoshBAN"/>
              </a:rPr>
              <a:t>সবা</a:t>
            </a:r>
            <a:r>
              <a:rPr lang="bn-BD" sz="9600" dirty="0" smtClean="0">
                <a:solidFill>
                  <a:srgbClr val="0070C0"/>
                </a:solidFill>
                <a:latin typeface="NikoshBAN"/>
              </a:rPr>
              <a:t>ইকে স্বাগতম </a:t>
            </a:r>
            <a:endParaRPr lang="en-US" sz="9600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926" y="5205046"/>
            <a:ext cx="959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2678" y="225083"/>
            <a:ext cx="6260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F0"/>
                </a:solidFill>
              </a:rPr>
              <a:t>মূল্যায়ন</a:t>
            </a:r>
            <a:endParaRPr lang="en-US" sz="6000" b="1" dirty="0">
              <a:solidFill>
                <a:srgbClr val="00B0F0"/>
              </a:solidFill>
            </a:endParaRPr>
          </a:p>
        </p:txBody>
      </p:sp>
      <p:pic>
        <p:nvPicPr>
          <p:cNvPr id="4" name="Picture 3" descr="ma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" y="1280160"/>
            <a:ext cx="1761704" cy="1070480"/>
          </a:xfrm>
          <a:prstGeom prst="rect">
            <a:avLst/>
          </a:prstGeom>
        </p:spPr>
      </p:pic>
      <p:pic>
        <p:nvPicPr>
          <p:cNvPr id="5" name="Picture 4" descr="ma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6" y="1336431"/>
            <a:ext cx="1621026" cy="984998"/>
          </a:xfrm>
          <a:prstGeom prst="rect">
            <a:avLst/>
          </a:prstGeom>
        </p:spPr>
      </p:pic>
      <p:pic>
        <p:nvPicPr>
          <p:cNvPr id="6" name="Picture 5" descr="ma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675" y="1463040"/>
            <a:ext cx="1551143" cy="942535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6485206" y="1589649"/>
            <a:ext cx="731520" cy="66118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a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318" y="1491176"/>
            <a:ext cx="1675396" cy="970670"/>
          </a:xfrm>
          <a:prstGeom prst="rect">
            <a:avLst/>
          </a:prstGeom>
        </p:spPr>
      </p:pic>
      <p:pic>
        <p:nvPicPr>
          <p:cNvPr id="10" name="Picture 9" descr="ma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691" y="1519311"/>
            <a:ext cx="1412235" cy="858129"/>
          </a:xfrm>
          <a:prstGeom prst="rect">
            <a:avLst/>
          </a:prstGeom>
        </p:spPr>
      </p:pic>
      <p:sp>
        <p:nvSpPr>
          <p:cNvPr id="11" name="Equal 10"/>
          <p:cNvSpPr/>
          <p:nvPr/>
        </p:nvSpPr>
        <p:spPr>
          <a:xfrm>
            <a:off x="10986868" y="1491175"/>
            <a:ext cx="956603" cy="71745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8123" y="3756073"/>
            <a:ext cx="51769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৪৩</a:t>
            </a:r>
          </a:p>
          <a:p>
            <a:r>
              <a:rPr lang="bn-BD" sz="4400" dirty="0" smtClean="0"/>
              <a:t>১১</a:t>
            </a:r>
            <a:endParaRPr lang="en-US" sz="4400" dirty="0"/>
          </a:p>
        </p:txBody>
      </p:sp>
      <p:sp>
        <p:nvSpPr>
          <p:cNvPr id="13" name="Minus 12"/>
          <p:cNvSpPr/>
          <p:nvPr/>
        </p:nvSpPr>
        <p:spPr>
          <a:xfrm>
            <a:off x="900332" y="5444197"/>
            <a:ext cx="1589650" cy="9847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365759" y="4389120"/>
            <a:ext cx="717453" cy="56270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11483" y="4121834"/>
            <a:ext cx="3249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২৩</a:t>
            </a:r>
          </a:p>
          <a:p>
            <a:r>
              <a:rPr lang="bn-BD" sz="4000" dirty="0" smtClean="0"/>
              <a:t>১২</a:t>
            </a:r>
            <a:endParaRPr lang="en-US" sz="4000" dirty="0"/>
          </a:p>
        </p:txBody>
      </p:sp>
      <p:sp>
        <p:nvSpPr>
          <p:cNvPr id="16" name="Minus 15"/>
          <p:cNvSpPr/>
          <p:nvPr/>
        </p:nvSpPr>
        <p:spPr>
          <a:xfrm>
            <a:off x="5500468" y="5247249"/>
            <a:ext cx="1603717" cy="22508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5162843" y="4515730"/>
            <a:ext cx="590843" cy="59084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1877" y="168813"/>
            <a:ext cx="9542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92D050"/>
                </a:solidFill>
              </a:rPr>
              <a:t>বাড়ির কাজ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429" y="2067951"/>
            <a:ext cx="1306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</a:rPr>
              <a:t>৪২ পৃষ্ঠা ১ নং থেকে ১০ নং অংক গুলো করে আনবা ।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37735" y="3404380"/>
            <a:ext cx="1135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133"/>
            <a:ext cx="12192000" cy="781859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47" y="1350499"/>
            <a:ext cx="7863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নামঃ নাসরিন জাহান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7434" y="211015"/>
            <a:ext cx="7835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</a:rPr>
              <a:t>শিক্ষক পরিচিতি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948" y="2461846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সহকারি শিক্ষক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319976"/>
            <a:ext cx="745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৫৩ নং বাটিকামারি সঃ প্রাঃ বিদ্যালয়</a:t>
            </a:r>
            <a:endParaRPr lang="en-US" sz="3600" dirty="0"/>
          </a:p>
        </p:txBody>
      </p:sp>
      <p:pic>
        <p:nvPicPr>
          <p:cNvPr id="11" name="Picture 10" descr="IMG20160709115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4632" y="1903120"/>
            <a:ext cx="4467367" cy="52221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7626" y="4797083"/>
            <a:ext cx="8201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মুকসুদপুর গোপালগঞ্জ।</a:t>
            </a:r>
            <a:endParaRPr lang="en-US" sz="4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9648" y="-168813"/>
            <a:ext cx="8750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i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b="1" i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9395" y="1538715"/>
            <a:ext cx="8102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</a:rPr>
              <a:t>শ্রেনিঃ ২য়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6404" y="2599913"/>
            <a:ext cx="5683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</a:rPr>
              <a:t>বিষয়ঃগনিত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0212" y="3523243"/>
            <a:ext cx="648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পাঠের শিরোনামঃ যোগ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98609" y="295423"/>
            <a:ext cx="5781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u="sng" dirty="0" smtClean="0"/>
              <a:t>শিখনফল</a:t>
            </a:r>
            <a:endParaRPr lang="en-US" sz="72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309491" y="1941342"/>
            <a:ext cx="9439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</a:rPr>
              <a:t>৯ . </a:t>
            </a:r>
            <a:r>
              <a:rPr lang="en-US" sz="4400" dirty="0" smtClean="0">
                <a:solidFill>
                  <a:srgbClr val="7030A0"/>
                </a:solidFill>
              </a:rPr>
              <a:t>১      </a:t>
            </a:r>
            <a:r>
              <a:rPr lang="en-US" sz="4400" dirty="0" err="1" smtClean="0">
                <a:solidFill>
                  <a:srgbClr val="7030A0"/>
                </a:solidFill>
              </a:rPr>
              <a:t>উপকরণ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ব্যবহার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করে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যোগ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করতে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bn-BD" sz="4400" dirty="0" smtClean="0">
                <a:solidFill>
                  <a:srgbClr val="7030A0"/>
                </a:solidFill>
              </a:rPr>
              <a:t>পারবে</a:t>
            </a:r>
            <a:r>
              <a:rPr lang="en-US" sz="4400" dirty="0" smtClean="0">
                <a:solidFill>
                  <a:srgbClr val="7030A0"/>
                </a:solidFill>
              </a:rPr>
              <a:t>।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775" y="3685735"/>
            <a:ext cx="84687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C000"/>
                </a:solidFill>
              </a:rPr>
              <a:t>৯. </a:t>
            </a:r>
            <a:r>
              <a:rPr lang="en-US" sz="6000" dirty="0" smtClean="0">
                <a:solidFill>
                  <a:srgbClr val="FFC000"/>
                </a:solidFill>
              </a:rPr>
              <a:t>২. ১       </a:t>
            </a:r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হাতে না রেখে দুই অংক বিশিষ্ট সংখ্যা উপরে নিচে ও পাশাপাশি যোগ করতে পারবে ।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468" y="1266092"/>
            <a:ext cx="942535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1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ধারনা</a:t>
            </a:r>
          </a:p>
          <a:p>
            <a:endParaRPr lang="en-US" sz="16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77440" y="590843"/>
            <a:ext cx="132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25257" y="188687"/>
            <a:ext cx="661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ঘোষনা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q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1913206"/>
            <a:ext cx="10396024" cy="43047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25107" y="239151"/>
            <a:ext cx="8271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</a:rPr>
              <a:t>উপস্থাপন 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4234" y="886264"/>
            <a:ext cx="4473526" cy="1223890"/>
            <a:chOff x="717452" y="1448972"/>
            <a:chExt cx="4473526" cy="1223890"/>
          </a:xfrm>
        </p:grpSpPr>
        <p:pic>
          <p:nvPicPr>
            <p:cNvPr id="2" name="Picture 1" descr="mqdefault (1).jpg"/>
            <p:cNvPicPr>
              <a:picLocks noChangeAspect="1"/>
            </p:cNvPicPr>
            <p:nvPr/>
          </p:nvPicPr>
          <p:blipFill>
            <a:blip r:embed="rId2"/>
            <a:srcRect l="7622" t="4806" r="78848" b="73513"/>
            <a:stretch>
              <a:fillRect/>
            </a:stretch>
          </p:blipFill>
          <p:spPr>
            <a:xfrm>
              <a:off x="773724" y="1645920"/>
              <a:ext cx="998806" cy="900332"/>
            </a:xfrm>
            <a:prstGeom prst="rect">
              <a:avLst/>
            </a:prstGeom>
          </p:spPr>
        </p:pic>
        <p:pic>
          <p:nvPicPr>
            <p:cNvPr id="3" name="Picture 2" descr="mqdefault (1).jpg"/>
            <p:cNvPicPr>
              <a:picLocks noChangeAspect="1"/>
            </p:cNvPicPr>
            <p:nvPr/>
          </p:nvPicPr>
          <p:blipFill>
            <a:blip r:embed="rId2"/>
            <a:srcRect l="7622" t="4806" r="78848" b="73513"/>
            <a:stretch>
              <a:fillRect/>
            </a:stretch>
          </p:blipFill>
          <p:spPr>
            <a:xfrm>
              <a:off x="1854592" y="1643575"/>
              <a:ext cx="998806" cy="900332"/>
            </a:xfrm>
            <a:prstGeom prst="rect">
              <a:avLst/>
            </a:prstGeom>
          </p:spPr>
        </p:pic>
        <p:pic>
          <p:nvPicPr>
            <p:cNvPr id="4" name="Picture 3" descr="mqdefault (1).jpg"/>
            <p:cNvPicPr>
              <a:picLocks noChangeAspect="1"/>
            </p:cNvPicPr>
            <p:nvPr/>
          </p:nvPicPr>
          <p:blipFill>
            <a:blip r:embed="rId2"/>
            <a:srcRect l="7622" t="4806" r="78848" b="73513"/>
            <a:stretch>
              <a:fillRect/>
            </a:stretch>
          </p:blipFill>
          <p:spPr>
            <a:xfrm>
              <a:off x="3008142" y="1671710"/>
              <a:ext cx="998806" cy="900332"/>
            </a:xfrm>
            <a:prstGeom prst="rect">
              <a:avLst/>
            </a:prstGeom>
          </p:spPr>
        </p:pic>
        <p:pic>
          <p:nvPicPr>
            <p:cNvPr id="5" name="Picture 4" descr="mqdefault (1).jpg"/>
            <p:cNvPicPr>
              <a:picLocks noChangeAspect="1"/>
            </p:cNvPicPr>
            <p:nvPr/>
          </p:nvPicPr>
          <p:blipFill>
            <a:blip r:embed="rId2"/>
            <a:srcRect l="7622" t="4806" r="78848" b="73513"/>
            <a:stretch>
              <a:fillRect/>
            </a:stretch>
          </p:blipFill>
          <p:spPr>
            <a:xfrm>
              <a:off x="4133558" y="1727982"/>
              <a:ext cx="998806" cy="900332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717452" y="1448972"/>
              <a:ext cx="4473526" cy="12238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04185" y="844061"/>
            <a:ext cx="2504050" cy="1252024"/>
            <a:chOff x="6414868" y="1069145"/>
            <a:chExt cx="2504050" cy="1252024"/>
          </a:xfrm>
        </p:grpSpPr>
        <p:pic>
          <p:nvPicPr>
            <p:cNvPr id="8" name="Picture 7" descr="mqdefault (1).jpg"/>
            <p:cNvPicPr>
              <a:picLocks noChangeAspect="1"/>
            </p:cNvPicPr>
            <p:nvPr/>
          </p:nvPicPr>
          <p:blipFill>
            <a:blip r:embed="rId2"/>
            <a:srcRect l="7622" t="4806" r="78848" b="73513"/>
            <a:stretch>
              <a:fillRect/>
            </a:stretch>
          </p:blipFill>
          <p:spPr>
            <a:xfrm>
              <a:off x="6752493" y="1266093"/>
              <a:ext cx="998806" cy="900332"/>
            </a:xfrm>
            <a:prstGeom prst="rect">
              <a:avLst/>
            </a:prstGeom>
          </p:spPr>
        </p:pic>
        <p:pic>
          <p:nvPicPr>
            <p:cNvPr id="9" name="Picture 8" descr="mqdefault (1).jpg"/>
            <p:cNvPicPr>
              <a:picLocks noChangeAspect="1"/>
            </p:cNvPicPr>
            <p:nvPr/>
          </p:nvPicPr>
          <p:blipFill>
            <a:blip r:embed="rId2"/>
            <a:srcRect l="7622" t="4806" r="78848" b="73513"/>
            <a:stretch>
              <a:fillRect/>
            </a:stretch>
          </p:blipFill>
          <p:spPr>
            <a:xfrm>
              <a:off x="7779435" y="1266093"/>
              <a:ext cx="998806" cy="900332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6414868" y="1069145"/>
              <a:ext cx="2504050" cy="12520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mqdefault (1).jpg"/>
          <p:cNvPicPr>
            <a:picLocks noChangeAspect="1"/>
          </p:cNvPicPr>
          <p:nvPr/>
        </p:nvPicPr>
        <p:blipFill>
          <a:blip r:embed="rId2"/>
          <a:srcRect l="7622" t="4806" r="78848" b="73513"/>
          <a:stretch>
            <a:fillRect/>
          </a:stretch>
        </p:blipFill>
        <p:spPr>
          <a:xfrm>
            <a:off x="1055078" y="3516923"/>
            <a:ext cx="998806" cy="900332"/>
          </a:xfrm>
          <a:prstGeom prst="rect">
            <a:avLst/>
          </a:prstGeom>
        </p:spPr>
      </p:pic>
      <p:pic>
        <p:nvPicPr>
          <p:cNvPr id="13" name="Picture 12" descr="mqdefault (1).jpg"/>
          <p:cNvPicPr>
            <a:picLocks noChangeAspect="1"/>
          </p:cNvPicPr>
          <p:nvPr/>
        </p:nvPicPr>
        <p:blipFill>
          <a:blip r:embed="rId2"/>
          <a:srcRect l="7622" t="4806" r="78848" b="73513"/>
          <a:stretch>
            <a:fillRect/>
          </a:stretch>
        </p:blipFill>
        <p:spPr>
          <a:xfrm>
            <a:off x="2290689" y="3528646"/>
            <a:ext cx="998806" cy="900332"/>
          </a:xfrm>
          <a:prstGeom prst="rect">
            <a:avLst/>
          </a:prstGeom>
        </p:spPr>
      </p:pic>
      <p:pic>
        <p:nvPicPr>
          <p:cNvPr id="14" name="Picture 13" descr="mqdefault (1).jpg"/>
          <p:cNvPicPr>
            <a:picLocks noChangeAspect="1"/>
          </p:cNvPicPr>
          <p:nvPr/>
        </p:nvPicPr>
        <p:blipFill>
          <a:blip r:embed="rId2"/>
          <a:srcRect l="7622" t="4806" r="78848" b="73513"/>
          <a:stretch>
            <a:fillRect/>
          </a:stretch>
        </p:blipFill>
        <p:spPr>
          <a:xfrm>
            <a:off x="3821724" y="3582573"/>
            <a:ext cx="998806" cy="900332"/>
          </a:xfrm>
          <a:prstGeom prst="rect">
            <a:avLst/>
          </a:prstGeom>
        </p:spPr>
      </p:pic>
      <p:pic>
        <p:nvPicPr>
          <p:cNvPr id="15" name="Picture 14" descr="mqdefault (1).jpg"/>
          <p:cNvPicPr>
            <a:picLocks noChangeAspect="1"/>
          </p:cNvPicPr>
          <p:nvPr/>
        </p:nvPicPr>
        <p:blipFill>
          <a:blip r:embed="rId2"/>
          <a:srcRect l="7622" t="4806" r="78848" b="73513"/>
          <a:stretch>
            <a:fillRect/>
          </a:stretch>
        </p:blipFill>
        <p:spPr>
          <a:xfrm>
            <a:off x="5240216" y="3552092"/>
            <a:ext cx="998806" cy="900332"/>
          </a:xfrm>
          <a:prstGeom prst="rect">
            <a:avLst/>
          </a:prstGeom>
        </p:spPr>
      </p:pic>
      <p:pic>
        <p:nvPicPr>
          <p:cNvPr id="16" name="Picture 15" descr="mqdefault (1).jpg"/>
          <p:cNvPicPr>
            <a:picLocks noChangeAspect="1"/>
          </p:cNvPicPr>
          <p:nvPr/>
        </p:nvPicPr>
        <p:blipFill>
          <a:blip r:embed="rId2"/>
          <a:srcRect l="7622" t="4806" r="78848" b="73513"/>
          <a:stretch>
            <a:fillRect/>
          </a:stretch>
        </p:blipFill>
        <p:spPr>
          <a:xfrm>
            <a:off x="6574304" y="3535680"/>
            <a:ext cx="998806" cy="900332"/>
          </a:xfrm>
          <a:prstGeom prst="rect">
            <a:avLst/>
          </a:prstGeom>
        </p:spPr>
      </p:pic>
      <p:pic>
        <p:nvPicPr>
          <p:cNvPr id="17" name="Picture 16" descr="mqdefault (1).jpg"/>
          <p:cNvPicPr>
            <a:picLocks noChangeAspect="1"/>
          </p:cNvPicPr>
          <p:nvPr/>
        </p:nvPicPr>
        <p:blipFill>
          <a:blip r:embed="rId2"/>
          <a:srcRect l="7622" t="4806" r="78848" b="73513"/>
          <a:stretch>
            <a:fillRect/>
          </a:stretch>
        </p:blipFill>
        <p:spPr>
          <a:xfrm>
            <a:off x="7894321" y="3631810"/>
            <a:ext cx="998806" cy="9003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36234" y="1069145"/>
            <a:ext cx="1800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একত্রে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8966" y="2419643"/>
            <a:ext cx="9003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50"/>
                </a:solidFill>
              </a:rPr>
              <a:t>8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62314" y="2475915"/>
            <a:ext cx="88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2</a:t>
            </a:r>
            <a:endParaRPr lang="en-US" sz="4400" dirty="0"/>
          </a:p>
        </p:txBody>
      </p:sp>
      <p:sp>
        <p:nvSpPr>
          <p:cNvPr id="22" name="Cross 21"/>
          <p:cNvSpPr/>
          <p:nvPr/>
        </p:nvSpPr>
        <p:spPr>
          <a:xfrm>
            <a:off x="5303520" y="1927274"/>
            <a:ext cx="1336431" cy="1280159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83236" y="4628270"/>
            <a:ext cx="680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৬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85271546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9626" y="182880"/>
            <a:ext cx="512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F0"/>
                </a:solidFill>
              </a:rPr>
              <a:t>দলীয় কাজ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572" y="1674054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দল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GB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দলের 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৩ </a:t>
            </a:r>
          </a:p>
          <a:p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249" y="3165230"/>
            <a:ext cx="10663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92D050"/>
                </a:solidFill>
              </a:rPr>
              <a:t>খ দল</a:t>
            </a:r>
            <a:r>
              <a:rPr lang="bn-BD" sz="2800" b="1" dirty="0" smtClean="0">
                <a:solidFill>
                  <a:srgbClr val="7030A0"/>
                </a:solidFill>
              </a:rPr>
              <a:t>.  </a:t>
            </a:r>
            <a:r>
              <a:rPr lang="bn-BD" sz="2800" dirty="0" smtClean="0">
                <a:solidFill>
                  <a:srgbClr val="7030A0"/>
                </a:solidFill>
              </a:rPr>
              <a:t>দলের </a:t>
            </a:r>
            <a:r>
              <a:rPr lang="en-US" sz="2800" dirty="0" smtClean="0">
                <a:solidFill>
                  <a:srgbClr val="7030A0"/>
                </a:solidFill>
              </a:rPr>
              <a:t>৭ </a:t>
            </a:r>
            <a:r>
              <a:rPr lang="en-US" sz="2800" dirty="0" err="1" smtClean="0">
                <a:solidFill>
                  <a:srgbClr val="7030A0"/>
                </a:solidFill>
              </a:rPr>
              <a:t>জনের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মধ্যে</a:t>
            </a:r>
            <a:r>
              <a:rPr lang="en-US" sz="2800" dirty="0" smtClean="0">
                <a:solidFill>
                  <a:srgbClr val="7030A0"/>
                </a:solidFill>
              </a:rPr>
              <a:t> ৫ </a:t>
            </a:r>
            <a:r>
              <a:rPr lang="en-US" sz="2800" dirty="0" err="1" smtClean="0">
                <a:solidFill>
                  <a:srgbClr val="7030A0"/>
                </a:solidFill>
              </a:rPr>
              <a:t>জনের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হাতে</a:t>
            </a:r>
            <a:r>
              <a:rPr lang="en-US" sz="2800" dirty="0" smtClean="0">
                <a:solidFill>
                  <a:srgbClr val="7030A0"/>
                </a:solidFill>
              </a:rPr>
              <a:t> ৮ </a:t>
            </a:r>
            <a:r>
              <a:rPr lang="en-US" sz="2800" dirty="0" err="1" smtClean="0">
                <a:solidFill>
                  <a:srgbClr val="7030A0"/>
                </a:solidFill>
              </a:rPr>
              <a:t>টা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কাঠি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দিলে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বাকি</a:t>
            </a:r>
            <a:r>
              <a:rPr lang="en-US" sz="2800" dirty="0" smtClean="0">
                <a:solidFill>
                  <a:srgbClr val="7030A0"/>
                </a:solidFill>
              </a:rPr>
              <a:t> ২ </a:t>
            </a:r>
            <a:r>
              <a:rPr lang="en-US" sz="2800" dirty="0" err="1" smtClean="0">
                <a:solidFill>
                  <a:srgbClr val="7030A0"/>
                </a:solidFill>
              </a:rPr>
              <a:t>জনের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হাতে</a:t>
            </a:r>
            <a:r>
              <a:rPr lang="en-US" sz="2800" dirty="0" smtClean="0">
                <a:solidFill>
                  <a:srgbClr val="7030A0"/>
                </a:solidFill>
              </a:rPr>
              <a:t> ৩ </a:t>
            </a:r>
            <a:r>
              <a:rPr lang="en-US" sz="2800" dirty="0" err="1" smtClean="0">
                <a:solidFill>
                  <a:srgbClr val="7030A0"/>
                </a:solidFill>
              </a:rPr>
              <a:t>টা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কাঠি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দিলে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মোট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কয়টি</a:t>
            </a:r>
            <a:r>
              <a:rPr lang="en-US" sz="2800" dirty="0" smtClean="0">
                <a:solidFill>
                  <a:srgbClr val="7030A0"/>
                </a:solidFill>
              </a:rPr>
              <a:t> ক</a:t>
            </a:r>
          </a:p>
          <a:p>
            <a:r>
              <a:rPr lang="en-US" sz="2800" dirty="0" err="1" smtClean="0">
                <a:solidFill>
                  <a:srgbClr val="7030A0"/>
                </a:solidFill>
              </a:rPr>
              <a:t>লম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হবে</a:t>
            </a:r>
            <a:r>
              <a:rPr lang="en-US" sz="2800" dirty="0" smtClean="0">
                <a:solidFill>
                  <a:srgbClr val="7030A0"/>
                </a:solidFill>
              </a:rPr>
              <a:t> ।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" y="4783015"/>
            <a:ext cx="11643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</a:rPr>
              <a:t>গ দল</a:t>
            </a:r>
            <a:r>
              <a:rPr lang="bn-BD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দলের</a:t>
            </a:r>
            <a:r>
              <a:rPr lang="en-US" sz="2800" dirty="0" smtClean="0">
                <a:solidFill>
                  <a:srgbClr val="FF0000"/>
                </a:solidFill>
              </a:rPr>
              <a:t>  ৭ </a:t>
            </a:r>
            <a:r>
              <a:rPr lang="en-US" sz="2800" dirty="0" err="1" smtClean="0">
                <a:solidFill>
                  <a:srgbClr val="FF0000"/>
                </a:solidFill>
              </a:rPr>
              <a:t>জনের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মধ্যে</a:t>
            </a:r>
            <a:r>
              <a:rPr lang="en-US" sz="2800" dirty="0" smtClean="0">
                <a:solidFill>
                  <a:srgbClr val="FF0000"/>
                </a:solidFill>
              </a:rPr>
              <a:t>  ৩</a:t>
            </a:r>
            <a:r>
              <a:rPr lang="bn-BD" sz="2800" dirty="0" smtClean="0">
                <a:solidFill>
                  <a:srgbClr val="FF0000"/>
                </a:solidFill>
              </a:rPr>
              <a:t> জনের মধ্যে ৫টা পাতা দিলে বাকি ৪ জনের কাছে ৯ টা পাতা দিলে মোট কয়টি পাতা</a:t>
            </a:r>
          </a:p>
          <a:p>
            <a:r>
              <a:rPr lang="bn-BD" sz="2800" dirty="0" smtClean="0">
                <a:solidFill>
                  <a:srgbClr val="FF0000"/>
                </a:solidFill>
              </a:rPr>
              <a:t>হবে ।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170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User</cp:lastModifiedBy>
  <cp:revision>86</cp:revision>
  <dcterms:created xsi:type="dcterms:W3CDTF">2018-03-11T02:38:15Z</dcterms:created>
  <dcterms:modified xsi:type="dcterms:W3CDTF">2021-10-07T12:44:44Z</dcterms:modified>
</cp:coreProperties>
</file>