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82" r:id="rId5"/>
    <p:sldId id="284" r:id="rId6"/>
    <p:sldId id="283" r:id="rId7"/>
    <p:sldId id="286" r:id="rId8"/>
    <p:sldId id="285" r:id="rId9"/>
    <p:sldId id="299" r:id="rId10"/>
    <p:sldId id="291" r:id="rId11"/>
    <p:sldId id="292" r:id="rId12"/>
    <p:sldId id="293" r:id="rId13"/>
    <p:sldId id="289" r:id="rId14"/>
    <p:sldId id="288" r:id="rId15"/>
    <p:sldId id="290" r:id="rId16"/>
    <p:sldId id="296" r:id="rId17"/>
    <p:sldId id="295" r:id="rId18"/>
    <p:sldId id="294" r:id="rId19"/>
    <p:sldId id="273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B3035-B757-4A13-A198-8805984ABD7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DC6B-1BEB-4143-BA83-530BABA3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DC6B-1BEB-4143-BA83-530BABA3C3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0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2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70B6-937D-44B1-ABA9-C680FE64262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4" y="492368"/>
            <a:ext cx="7115907" cy="4337540"/>
          </a:xfrm>
          <a:prstGeom prst="ellipse">
            <a:avLst/>
          </a:prstGeom>
          <a:ln w="571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86709" y="5263661"/>
            <a:ext cx="9120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3463436" y="221115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062189" y="4817018"/>
            <a:ext cx="4239490" cy="1057409"/>
          </a:xfrm>
          <a:prstGeom prst="flowChartProcess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389" y="2155025"/>
            <a:ext cx="5450774" cy="999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দোলে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41833" y="3903796"/>
            <a:ext cx="2396178" cy="2215991"/>
            <a:chOff x="8008052" y="3317642"/>
            <a:chExt cx="2396178" cy="2215991"/>
          </a:xfrm>
        </p:grpSpPr>
        <p:sp>
          <p:nvSpPr>
            <p:cNvPr id="16" name="Frame 15"/>
            <p:cNvSpPr/>
            <p:nvPr/>
          </p:nvSpPr>
          <p:spPr>
            <a:xfrm>
              <a:off x="8016249" y="3505551"/>
              <a:ext cx="2379785" cy="1840172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8052" y="3317642"/>
              <a:ext cx="2396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71" y="1611545"/>
            <a:ext cx="3745129" cy="2086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34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3498012" y="352517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773673" y="5004928"/>
            <a:ext cx="4239490" cy="1057409"/>
          </a:xfrm>
          <a:prstGeom prst="flowChartProcess">
            <a:avLst/>
          </a:prstGeom>
          <a:solidFill>
            <a:schemeClr val="accent4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7619" y="2187050"/>
            <a:ext cx="5450774" cy="999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ঝোলে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32206" y="4009304"/>
            <a:ext cx="2396178" cy="2215991"/>
            <a:chOff x="8008052" y="3317642"/>
            <a:chExt cx="2396178" cy="2215991"/>
          </a:xfrm>
        </p:grpSpPr>
        <p:sp>
          <p:nvSpPr>
            <p:cNvPr id="16" name="Frame 15"/>
            <p:cNvSpPr/>
            <p:nvPr/>
          </p:nvSpPr>
          <p:spPr>
            <a:xfrm>
              <a:off x="8016249" y="3505551"/>
              <a:ext cx="2379785" cy="1840172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8052" y="3317642"/>
              <a:ext cx="2396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35" y="1798282"/>
            <a:ext cx="4193954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84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3529655" y="270922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652916" y="4817018"/>
            <a:ext cx="4239490" cy="105740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326" y="2287140"/>
            <a:ext cx="7010400" cy="999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কূলে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02544" y="3880350"/>
            <a:ext cx="2396178" cy="2215991"/>
            <a:chOff x="8008052" y="3317642"/>
            <a:chExt cx="2396178" cy="2215991"/>
          </a:xfrm>
        </p:grpSpPr>
        <p:sp>
          <p:nvSpPr>
            <p:cNvPr id="18" name="Frame 17"/>
            <p:cNvSpPr/>
            <p:nvPr/>
          </p:nvSpPr>
          <p:spPr>
            <a:xfrm>
              <a:off x="8016249" y="3505551"/>
              <a:ext cx="2379785" cy="1840172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8052" y="3317642"/>
              <a:ext cx="2396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-2647" r="35862" b="2647"/>
          <a:stretch/>
        </p:blipFill>
        <p:spPr>
          <a:xfrm>
            <a:off x="823104" y="1780741"/>
            <a:ext cx="3272425" cy="2012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28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586147" y="664905"/>
            <a:ext cx="1096107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748" y="2239107"/>
            <a:ext cx="11265877" cy="34114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দোলানো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ঝোলে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বেচি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কূলে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2673735" y="676628"/>
            <a:ext cx="7080741" cy="830997"/>
          </a:xfrm>
          <a:prstGeom prst="rect">
            <a:avLst/>
          </a:prstGeom>
          <a:solidFill>
            <a:srgbClr val="00B0F0"/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71" y="2202591"/>
            <a:ext cx="2996383" cy="357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6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3241432" y="328246"/>
            <a:ext cx="6148753" cy="1144466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1" y="2231049"/>
            <a:ext cx="7479321" cy="370449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40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6997" y="668215"/>
            <a:ext cx="9601199" cy="109024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96" y="2356338"/>
            <a:ext cx="7452203" cy="33410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937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8233" y="148717"/>
            <a:ext cx="399170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J:\IMG_20170321_115917.jpg"/>
          <p:cNvPicPr>
            <a:picLocks noChangeAspect="1" noChangeArrowheads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 bwMode="auto">
          <a:xfrm>
            <a:off x="3538690" y="1477694"/>
            <a:ext cx="5530789" cy="2988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077914" y="4690404"/>
            <a:ext cx="8452339" cy="769441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দুইজন করে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বলবে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অন্যরা শুনবে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পরে বলবে।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2689108" y="208228"/>
            <a:ext cx="708074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41123" y="1604424"/>
            <a:ext cx="1435549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27844" y="1588845"/>
            <a:ext cx="1255860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600634" y="160442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527844" y="3268080"/>
            <a:ext cx="1271617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41123" y="3275844"/>
            <a:ext cx="1367609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607012" y="328699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10249614" y="327584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10249614" y="1578759"/>
            <a:ext cx="1505243" cy="827688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689108" y="5098872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7916275" y="4945485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40" y="1298367"/>
            <a:ext cx="1849839" cy="1285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45" y="3087031"/>
            <a:ext cx="1959331" cy="123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1991" r="2598" b="24299"/>
          <a:stretch/>
        </p:blipFill>
        <p:spPr>
          <a:xfrm>
            <a:off x="8189974" y="3087031"/>
            <a:ext cx="1828800" cy="123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57" y="4681887"/>
            <a:ext cx="2203595" cy="124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97" y="1356509"/>
            <a:ext cx="1847684" cy="116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69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Callout 17"/>
          <p:cNvSpPr/>
          <p:nvPr/>
        </p:nvSpPr>
        <p:spPr>
          <a:xfrm>
            <a:off x="445476" y="-345743"/>
            <a:ext cx="11605845" cy="169137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675916" y="203109"/>
            <a:ext cx="11051182" cy="869864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07" y="2425113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112" y="136586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7107" y="3498457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7107" y="4589007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7107" y="5616555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12575181" y="6091349"/>
            <a:ext cx="2274276" cy="587069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12575184" y="5264825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যাদু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2575183" y="1656006"/>
            <a:ext cx="1505243" cy="6186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2575182" y="2383745"/>
            <a:ext cx="1505243" cy="67518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2575181" y="3154337"/>
            <a:ext cx="1489541" cy="61541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12575182" y="3851232"/>
            <a:ext cx="1505243" cy="621289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12575181" y="250868"/>
            <a:ext cx="1489541" cy="645345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2575181" y="964507"/>
            <a:ext cx="1680081" cy="58615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2575181" y="4589007"/>
            <a:ext cx="1505243" cy="58796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ষোল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12575181" y="6917873"/>
            <a:ext cx="1505243" cy="655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1 0.13866 L -0.62175 -0.70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7" y="-4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 0.25879 L -0.39792 -0.593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-4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07037 L -0.61511 0.112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01018 L -0.39818 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0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 0.04283 L -0.61836 0.033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45" y="-4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0.05185 L -0.39284 -0.059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6806 L -0.61615 0.52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1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6991 L -0.39102 0.6206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-0.0081 L -0.6125 0.14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08958 L -0.39102 -0.2120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4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7814" y="857787"/>
            <a:ext cx="5232864" cy="10732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3043" y="2930766"/>
            <a:ext cx="5545015" cy="22039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সবিতা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96" y="2930766"/>
            <a:ext cx="2788327" cy="2203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64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199" y="2625703"/>
            <a:ext cx="1154194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9661" y="624870"/>
            <a:ext cx="9867900" cy="1600200"/>
            <a:chOff x="952500" y="1315916"/>
            <a:chExt cx="9867900" cy="1600200"/>
          </a:xfrm>
        </p:grpSpPr>
        <p:sp>
          <p:nvSpPr>
            <p:cNvPr id="4" name="Down Ribbon 3"/>
            <p:cNvSpPr/>
            <p:nvPr/>
          </p:nvSpPr>
          <p:spPr>
            <a:xfrm>
              <a:off x="3810000" y="1541585"/>
              <a:ext cx="7010400" cy="984739"/>
            </a:xfrm>
            <a:prstGeom prst="ribbon">
              <a:avLst>
                <a:gd name="adj1" fmla="val 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1315916"/>
              <a:ext cx="2857500" cy="1600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19130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37" y="710343"/>
            <a:ext cx="7725508" cy="4096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672861" y="5404338"/>
            <a:ext cx="7268307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072146" y="293077"/>
            <a:ext cx="6018663" cy="1465385"/>
          </a:xfrm>
          <a:prstGeom prst="horizontalScroll">
            <a:avLst/>
          </a:prstGeom>
          <a:solidFill>
            <a:srgbClr val="7030A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506" y="2518150"/>
            <a:ext cx="3489391" cy="299417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67754" y="2277739"/>
            <a:ext cx="35170" cy="34749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78" y="2281206"/>
            <a:ext cx="3078446" cy="310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31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6958" y="832338"/>
            <a:ext cx="8346831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2067" y="4623624"/>
            <a:ext cx="8636611" cy="963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4153" y="3389601"/>
            <a:ext cx="7200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http://youtube.com/watch?v=Jg5vk8JtaHI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063185"/>
              </p:ext>
            </p:extLst>
          </p:nvPr>
        </p:nvGraphicFramePr>
        <p:xfrm>
          <a:off x="5585337" y="247797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5337" y="247797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8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275573" y="265460"/>
            <a:ext cx="11341997" cy="830997"/>
          </a:xfrm>
          <a:prstGeom prst="rect">
            <a:avLst/>
          </a:prstGeom>
          <a:solidFill>
            <a:srgbClr val="FFC000"/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4354" y="1527084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1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6045" y="2037902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51274" y="4145982"/>
            <a:ext cx="1547444" cy="154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6045" y="4590348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01903" y="1527084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2215" y="4234920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363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6433" y="677632"/>
            <a:ext cx="8040914" cy="10508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2861" y="2488805"/>
            <a:ext cx="5750647" cy="33247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য,র,ল,শ,ষ</a:t>
            </a:r>
            <a:r>
              <a:rPr lang="en-US" sz="8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7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32।</a:t>
            </a:r>
            <a:endParaRPr lang="en-US" sz="7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4103" r="37564" b="-1539"/>
          <a:stretch/>
        </p:blipFill>
        <p:spPr>
          <a:xfrm>
            <a:off x="7315200" y="2296751"/>
            <a:ext cx="3716215" cy="370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79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5943" y="1980126"/>
            <a:ext cx="11203132" cy="3693319"/>
          </a:xfrm>
          <a:prstGeom prst="rect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4083279" y="336143"/>
            <a:ext cx="4108460" cy="1015663"/>
          </a:xfrm>
          <a:prstGeom prst="rect">
            <a:avLst/>
          </a:prstGeom>
          <a:solidFill>
            <a:srgbClr val="FFC000"/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9989" y="2011239"/>
            <a:ext cx="5450774" cy="13046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9052" y="5092319"/>
            <a:ext cx="3223846" cy="10074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9886" y="4208936"/>
            <a:ext cx="2396178" cy="2215991"/>
            <a:chOff x="9424439" y="2466667"/>
            <a:chExt cx="2396178" cy="2805156"/>
          </a:xfrm>
        </p:grpSpPr>
        <p:sp>
          <p:nvSpPr>
            <p:cNvPr id="12" name="TextBox 11"/>
            <p:cNvSpPr txBox="1"/>
            <p:nvPr/>
          </p:nvSpPr>
          <p:spPr>
            <a:xfrm>
              <a:off x="9424439" y="2466667"/>
              <a:ext cx="2396178" cy="280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9440832" y="2466667"/>
              <a:ext cx="2379785" cy="2329418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3521459" y="258732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5" y="1590919"/>
            <a:ext cx="3856892" cy="214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56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9989" y="2011239"/>
            <a:ext cx="5450774" cy="13046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9052" y="5092319"/>
            <a:ext cx="3223846" cy="10074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9886" y="4091706"/>
            <a:ext cx="2396178" cy="2215991"/>
            <a:chOff x="9424439" y="2318267"/>
            <a:chExt cx="2396178" cy="2805156"/>
          </a:xfrm>
        </p:grpSpPr>
        <p:sp>
          <p:nvSpPr>
            <p:cNvPr id="12" name="TextBox 11"/>
            <p:cNvSpPr txBox="1"/>
            <p:nvPr/>
          </p:nvSpPr>
          <p:spPr>
            <a:xfrm>
              <a:off x="9424439" y="2318267"/>
              <a:ext cx="2396178" cy="280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9440832" y="2466667"/>
              <a:ext cx="2379785" cy="2329418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4B3737-75D2-4587-989B-1D693565AB85}"/>
              </a:ext>
            </a:extLst>
          </p:cNvPr>
          <p:cNvSpPr txBox="1"/>
          <p:nvPr/>
        </p:nvSpPr>
        <p:spPr>
          <a:xfrm>
            <a:off x="3521459" y="258732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" y="1636101"/>
            <a:ext cx="4416097" cy="244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0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334</Words>
  <Application>Microsoft Office PowerPoint</Application>
  <PresentationFormat>Custom</PresentationFormat>
  <Paragraphs>88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Pobari</dc:creator>
  <cp:lastModifiedBy>USER</cp:lastModifiedBy>
  <cp:revision>421</cp:revision>
  <dcterms:created xsi:type="dcterms:W3CDTF">2021-05-02T08:58:07Z</dcterms:created>
  <dcterms:modified xsi:type="dcterms:W3CDTF">2021-10-07T04:25:14Z</dcterms:modified>
</cp:coreProperties>
</file>