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tableStyles" Target="tableStyles.xml"/><Relationship Id="rId19" Type="http://schemas.openxmlformats.org/officeDocument/2006/relationships/presProps" Target="presProps.xml"/><Relationship Id="rId20" Type="http://schemas.openxmlformats.org/officeDocument/2006/relationships/viewProps" Target="viewProps.xml"/><Relationship Id="rId21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7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63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6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6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61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6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6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62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63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/>
              <a:t>Click to edit Master text styles</a:t>
            </a:r>
          </a:p>
        </p:txBody>
      </p:sp>
      <p:sp>
        <p:nvSpPr>
          <p:cNvPr id="10486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6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64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64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64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64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649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/>
              <a:t>Click to edit Master text styles</a:t>
            </a:r>
          </a:p>
        </p:txBody>
      </p:sp>
      <p:sp>
        <p:nvSpPr>
          <p:cNvPr id="1048650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65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/>
              <a:t>Click to edit Master text styles</a:t>
            </a:r>
          </a:p>
        </p:txBody>
      </p:sp>
      <p:sp>
        <p:nvSpPr>
          <p:cNvPr id="1048652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65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65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61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61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65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660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66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/>
              <a:t>Click to edit Master text styles</a:t>
            </a:r>
          </a:p>
        </p:txBody>
      </p:sp>
      <p:sp>
        <p:nvSpPr>
          <p:cNvPr id="104866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66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627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/>
              <a:t>Click icon to add picture</a:t>
            </a:r>
            <a:endParaRPr dirty="0" lang="en-US"/>
          </a:p>
        </p:txBody>
      </p:sp>
      <p:sp>
        <p:nvSpPr>
          <p:cNvPr id="104862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/>
              <a:t>Click to edit Master text styles</a:t>
            </a:r>
          </a:p>
        </p:txBody>
      </p:sp>
      <p:sp>
        <p:nvSpPr>
          <p:cNvPr id="104862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63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/>
              <a:t>Click to edit Master text styles</a:t>
            </a:r>
          </a:p>
          <a:p>
            <a:pPr lvl="1"/>
            <a:r>
              <a:rPr altLang="zh-CN" lang="en-US"/>
              <a:t>Second level</a:t>
            </a:r>
          </a:p>
          <a:p>
            <a:pPr lvl="2"/>
            <a:r>
              <a:rPr altLang="zh-CN" lang="en-US"/>
              <a:t>Third level</a:t>
            </a:r>
          </a:p>
          <a:p>
            <a:pPr lvl="3"/>
            <a:r>
              <a:rPr altLang="zh-CN" lang="en-US"/>
              <a:t>Fourth level</a:t>
            </a:r>
          </a:p>
          <a:p>
            <a:pPr lvl="4"/>
            <a:r>
              <a:rPr altLang="zh-CN" lang="en-US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2021/7/29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/>
          <p:nvPr/>
        </p:nvSpPr>
        <p:spPr>
          <a:xfrm>
            <a:off x="204061" y="0"/>
            <a:ext cx="8478326" cy="1205304"/>
          </a:xfrm>
          <a:prstGeom prst="roundRect"/>
          <a:solidFill>
            <a:srgbClr val="000000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sz="7900" lang="en-US">
                <a:solidFill>
                  <a:srgbClr val="FFFFFF"/>
                </a:solidFill>
              </a:rPr>
              <a:t>স</a:t>
            </a:r>
            <a:r>
              <a:rPr sz="7900" lang="en-US">
                <a:solidFill>
                  <a:srgbClr val="FFFFFF"/>
                </a:solidFill>
              </a:rPr>
              <a:t>ব</a:t>
            </a:r>
            <a:r>
              <a:rPr sz="7900" lang="en-US">
                <a:solidFill>
                  <a:srgbClr val="FFFFFF"/>
                </a:solidFill>
              </a:rPr>
              <a:t>া</a:t>
            </a:r>
            <a:r>
              <a:rPr sz="7900" lang="en-US">
                <a:solidFill>
                  <a:srgbClr val="FFFFFF"/>
                </a:solidFill>
              </a:rPr>
              <a:t>ই</a:t>
            </a:r>
            <a:r>
              <a:rPr sz="7900" lang="en-US">
                <a:solidFill>
                  <a:srgbClr val="FFFFFF"/>
                </a:solidFill>
              </a:rPr>
              <a:t>ক</a:t>
            </a:r>
            <a:r>
              <a:rPr sz="7900" lang="en-US">
                <a:solidFill>
                  <a:srgbClr val="FFFFFF"/>
                </a:solidFill>
              </a:rPr>
              <a:t>ে</a:t>
            </a:r>
            <a:r>
              <a:rPr sz="7900" lang="en-US">
                <a:solidFill>
                  <a:srgbClr val="FFFFFF"/>
                </a:solidFill>
              </a:rPr>
              <a:t> </a:t>
            </a:r>
            <a:r>
              <a:rPr sz="7900" lang="en-US">
                <a:solidFill>
                  <a:srgbClr val="FFFFFF"/>
                </a:solidFill>
              </a:rPr>
              <a:t>স</a:t>
            </a:r>
            <a:r>
              <a:rPr sz="7900" lang="en-US">
                <a:solidFill>
                  <a:srgbClr val="FFFFFF"/>
                </a:solidFill>
              </a:rPr>
              <a:t>্</a:t>
            </a:r>
            <a:r>
              <a:rPr sz="7900" lang="en-US">
                <a:solidFill>
                  <a:srgbClr val="FFFFFF"/>
                </a:solidFill>
              </a:rPr>
              <a:t>ব</a:t>
            </a:r>
            <a:r>
              <a:rPr sz="7900" lang="en-US">
                <a:solidFill>
                  <a:srgbClr val="FFFFFF"/>
                </a:solidFill>
              </a:rPr>
              <a:t>া</a:t>
            </a:r>
            <a:r>
              <a:rPr sz="7900" lang="en-US">
                <a:solidFill>
                  <a:srgbClr val="FFFFFF"/>
                </a:solidFill>
              </a:rPr>
              <a:t>গ</a:t>
            </a:r>
            <a:r>
              <a:rPr sz="7900" lang="en-US">
                <a:solidFill>
                  <a:srgbClr val="FFFFFF"/>
                </a:solidFill>
              </a:rPr>
              <a:t>ত</a:t>
            </a:r>
            <a:r>
              <a:rPr sz="7900" lang="en-US">
                <a:solidFill>
                  <a:srgbClr val="FFFFFF"/>
                </a:solidFill>
              </a:rPr>
              <a:t>ম</a:t>
            </a:r>
            <a:endParaRPr sz="7900" lang="en-US">
              <a:solidFill>
                <a:srgbClr val="FFFFFF"/>
              </a:solidFill>
            </a:endParaRPr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rot="0">
            <a:off x="-131653" y="3146379"/>
            <a:ext cx="9407306" cy="4245518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"/>
          <p:cNvSpPr/>
          <p:nvPr/>
        </p:nvSpPr>
        <p:spPr>
          <a:xfrm>
            <a:off x="951648" y="0"/>
            <a:ext cx="6792103" cy="1599703"/>
          </a:xfrm>
          <a:prstGeom prst="wedgeRoundRectCallou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b="1" sz="5100" lang="en-US"/>
              <a:t>যার</a:t>
            </a:r>
            <a:r>
              <a:rPr b="1" sz="5100" lang="en-US"/>
              <a:t> ওপর হজ</a:t>
            </a:r>
            <a:r>
              <a:rPr b="1" sz="5100" lang="en-US"/>
              <a:t>্</a:t>
            </a:r>
            <a:r>
              <a:rPr b="1" sz="5100" lang="en-US"/>
              <a:t>ব</a:t>
            </a:r>
            <a:r>
              <a:rPr b="1" sz="5100" lang="en-US"/>
              <a:t> ফরজ</a:t>
            </a:r>
            <a:endParaRPr b="1" sz="5100" lang="en-US"/>
          </a:p>
          <a:p>
            <a:pPr algn="ctr"/>
            <a:r>
              <a:rPr b="1" sz="5100" lang="en-US"/>
              <a:t>ع</a:t>
            </a:r>
            <a:r>
              <a:rPr b="1" sz="5100" lang="en-US"/>
              <a:t>ل</a:t>
            </a:r>
            <a:r>
              <a:rPr b="1" sz="5100" lang="en-US"/>
              <a:t>ى</a:t>
            </a:r>
            <a:r>
              <a:rPr b="1" sz="5100" lang="en-US"/>
              <a:t> </a:t>
            </a:r>
            <a:r>
              <a:rPr b="1" sz="5100" lang="en-US"/>
              <a:t>م</a:t>
            </a:r>
            <a:r>
              <a:rPr b="1" sz="5100" lang="en-US"/>
              <a:t>ن</a:t>
            </a:r>
            <a:r>
              <a:rPr b="1" sz="5100" lang="en-US"/>
              <a:t> </a:t>
            </a:r>
            <a:r>
              <a:rPr b="1" sz="5100" lang="en-US"/>
              <a:t>ي</a:t>
            </a:r>
            <a:r>
              <a:rPr b="1" sz="5100" lang="en-US"/>
              <a:t>ج</a:t>
            </a:r>
            <a:r>
              <a:rPr b="1" sz="5100" lang="en-US"/>
              <a:t>ب</a:t>
            </a:r>
            <a:r>
              <a:rPr b="1" sz="5100" lang="en-US"/>
              <a:t> </a:t>
            </a:r>
            <a:r>
              <a:rPr b="1" sz="5100" lang="en-US"/>
              <a:t>ا</a:t>
            </a:r>
            <a:r>
              <a:rPr b="1" sz="5100" lang="en-US"/>
              <a:t>ل</a:t>
            </a:r>
            <a:r>
              <a:rPr b="1" sz="5100" lang="en-US"/>
              <a:t>ح</a:t>
            </a:r>
            <a:r>
              <a:rPr b="1" sz="5100" lang="en-US"/>
              <a:t>ج</a:t>
            </a:r>
            <a:endParaRPr b="1" sz="5100" lang="en-US"/>
          </a:p>
        </p:txBody>
      </p:sp>
      <p:sp>
        <p:nvSpPr>
          <p:cNvPr id="1048603" name=""/>
          <p:cNvSpPr/>
          <p:nvPr/>
        </p:nvSpPr>
        <p:spPr>
          <a:xfrm>
            <a:off x="373846" y="1861815"/>
            <a:ext cx="7947704" cy="4507443"/>
          </a:xfrm>
          <a:prstGeom prst="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l"/>
            <a:r>
              <a:rPr sz="3500" lang="en-US">
                <a:solidFill>
                  <a:srgbClr val="0000FF"/>
                </a:solidFill>
              </a:rPr>
              <a:t>প্রত্যেক</a:t>
            </a:r>
            <a:r>
              <a:rPr sz="3500" lang="en-US">
                <a:solidFill>
                  <a:srgbClr val="0000FF"/>
                </a:solidFill>
              </a:rPr>
              <a:t> প্রাপ্তবয়স্ক</a:t>
            </a:r>
            <a:r>
              <a:rPr sz="3500" lang="en-US">
                <a:solidFill>
                  <a:srgbClr val="0000FF"/>
                </a:solidFill>
              </a:rPr>
              <a:t>,</a:t>
            </a:r>
            <a:r>
              <a:rPr sz="3500" lang="en-US">
                <a:solidFill>
                  <a:srgbClr val="0000FF"/>
                </a:solidFill>
              </a:rPr>
              <a:t> স্বাধীন</a:t>
            </a:r>
            <a:r>
              <a:rPr sz="3500" lang="en-US">
                <a:solidFill>
                  <a:srgbClr val="0000FF"/>
                </a:solidFill>
              </a:rPr>
              <a:t>,</a:t>
            </a:r>
            <a:r>
              <a:rPr sz="3500" lang="en-US">
                <a:solidFill>
                  <a:srgbClr val="0000FF"/>
                </a:solidFill>
              </a:rPr>
              <a:t> মুসলিম</a:t>
            </a:r>
            <a:r>
              <a:rPr sz="3500" lang="en-US">
                <a:solidFill>
                  <a:srgbClr val="0000FF"/>
                </a:solidFill>
              </a:rPr>
              <a:t>,</a:t>
            </a:r>
            <a:r>
              <a:rPr sz="3500" lang="en-US">
                <a:solidFill>
                  <a:srgbClr val="0000FF"/>
                </a:solidFill>
              </a:rPr>
              <a:t> জ্ঞান সম্পন্ন</a:t>
            </a:r>
            <a:r>
              <a:rPr sz="3500" lang="en-US">
                <a:solidFill>
                  <a:srgbClr val="0000FF"/>
                </a:solidFill>
              </a:rPr>
              <a:t>,</a:t>
            </a:r>
            <a:r>
              <a:rPr sz="3500" lang="en-US">
                <a:solidFill>
                  <a:srgbClr val="0000FF"/>
                </a:solidFill>
              </a:rPr>
              <a:t>  দৃষ্টি</a:t>
            </a:r>
            <a:r>
              <a:rPr sz="3500" lang="en-US">
                <a:solidFill>
                  <a:srgbClr val="0000FF"/>
                </a:solidFill>
              </a:rPr>
              <a:t> সম্পন্ন</a:t>
            </a:r>
            <a:r>
              <a:rPr sz="3500" lang="en-US">
                <a:solidFill>
                  <a:srgbClr val="0000FF"/>
                </a:solidFill>
              </a:rPr>
              <a:t> এবং</a:t>
            </a:r>
            <a:r>
              <a:rPr sz="3500" lang="en-US">
                <a:solidFill>
                  <a:srgbClr val="0000FF"/>
                </a:solidFill>
              </a:rPr>
              <a:t> </a:t>
            </a:r>
            <a:r>
              <a:rPr sz="3500" lang="en-US">
                <a:solidFill>
                  <a:srgbClr val="0000FF"/>
                </a:solidFill>
              </a:rPr>
              <a:t>এ</a:t>
            </a:r>
            <a:r>
              <a:rPr sz="3500" lang="en-US">
                <a:solidFill>
                  <a:srgbClr val="0000FF"/>
                </a:solidFill>
              </a:rPr>
              <a:t>ম</a:t>
            </a:r>
            <a:r>
              <a:rPr sz="3500" lang="en-US">
                <a:solidFill>
                  <a:srgbClr val="0000FF"/>
                </a:solidFill>
              </a:rPr>
              <a:t>ন</a:t>
            </a:r>
            <a:r>
              <a:rPr sz="3500" lang="en-US">
                <a:solidFill>
                  <a:srgbClr val="0000FF"/>
                </a:solidFill>
              </a:rPr>
              <a:t> </a:t>
            </a:r>
            <a:r>
              <a:rPr sz="3500" lang="en-US">
                <a:solidFill>
                  <a:srgbClr val="0000FF"/>
                </a:solidFill>
              </a:rPr>
              <a:t>ব্যক্তি</a:t>
            </a:r>
            <a:r>
              <a:rPr sz="3500" lang="en-US">
                <a:solidFill>
                  <a:srgbClr val="0000FF"/>
                </a:solidFill>
              </a:rPr>
              <a:t>ব</a:t>
            </a:r>
            <a:r>
              <a:rPr sz="3500" lang="en-US">
                <a:solidFill>
                  <a:srgbClr val="0000FF"/>
                </a:solidFill>
              </a:rPr>
              <a:t>র</a:t>
            </a:r>
            <a:r>
              <a:rPr sz="3500" lang="en-US">
                <a:solidFill>
                  <a:srgbClr val="0000FF"/>
                </a:solidFill>
              </a:rPr>
              <a:t>্</a:t>
            </a:r>
            <a:r>
              <a:rPr sz="3500" lang="en-US">
                <a:solidFill>
                  <a:srgbClr val="0000FF"/>
                </a:solidFill>
              </a:rPr>
              <a:t>গ</a:t>
            </a:r>
            <a:r>
              <a:rPr sz="3500" lang="en-US">
                <a:solidFill>
                  <a:srgbClr val="0000FF"/>
                </a:solidFill>
              </a:rPr>
              <a:t>ে</a:t>
            </a:r>
            <a:r>
              <a:rPr sz="3500" lang="en-US">
                <a:solidFill>
                  <a:srgbClr val="0000FF"/>
                </a:solidFill>
              </a:rPr>
              <a:t>র</a:t>
            </a:r>
            <a:r>
              <a:rPr sz="3500" lang="en-US">
                <a:solidFill>
                  <a:srgbClr val="0000FF"/>
                </a:solidFill>
              </a:rPr>
              <a:t> যারা</a:t>
            </a:r>
            <a:r>
              <a:rPr sz="3500" lang="en-US">
                <a:solidFill>
                  <a:srgbClr val="0000FF"/>
                </a:solidFill>
              </a:rPr>
              <a:t> নিজেদের</a:t>
            </a:r>
            <a:r>
              <a:rPr sz="3500" lang="en-US">
                <a:solidFill>
                  <a:srgbClr val="0000FF"/>
                </a:solidFill>
              </a:rPr>
              <a:t> প্রয়োজনীয়</a:t>
            </a:r>
            <a:r>
              <a:rPr sz="3500" lang="en-US">
                <a:solidFill>
                  <a:srgbClr val="0000FF"/>
                </a:solidFill>
              </a:rPr>
              <a:t> খরচ</a:t>
            </a:r>
            <a:r>
              <a:rPr sz="3500" lang="en-US">
                <a:solidFill>
                  <a:srgbClr val="0000FF"/>
                </a:solidFill>
              </a:rPr>
              <a:t>,</a:t>
            </a:r>
            <a:r>
              <a:rPr sz="3500" lang="en-US">
                <a:solidFill>
                  <a:srgbClr val="0000FF"/>
                </a:solidFill>
              </a:rPr>
              <a:t> হজ্জের</a:t>
            </a:r>
            <a:r>
              <a:rPr sz="3500" lang="en-US">
                <a:solidFill>
                  <a:srgbClr val="0000FF"/>
                </a:solidFill>
              </a:rPr>
              <a:t> সফরে</a:t>
            </a:r>
            <a:r>
              <a:rPr sz="3500" lang="en-US">
                <a:solidFill>
                  <a:srgbClr val="0000FF"/>
                </a:solidFill>
              </a:rPr>
              <a:t> যাতায়াত</a:t>
            </a:r>
            <a:r>
              <a:rPr sz="3500" lang="en-US">
                <a:solidFill>
                  <a:srgbClr val="0000FF"/>
                </a:solidFill>
              </a:rPr>
              <a:t> ও ফিরে</a:t>
            </a:r>
            <a:r>
              <a:rPr sz="3500" lang="en-US">
                <a:solidFill>
                  <a:srgbClr val="0000FF"/>
                </a:solidFill>
              </a:rPr>
              <a:t> আসা পর্যন্ত</a:t>
            </a:r>
            <a:r>
              <a:rPr sz="3500" lang="en-US">
                <a:solidFill>
                  <a:srgbClr val="0000FF"/>
                </a:solidFill>
              </a:rPr>
              <a:t> পরিবার-পরিজনের খরচ</a:t>
            </a:r>
            <a:r>
              <a:rPr sz="3500" lang="en-US">
                <a:solidFill>
                  <a:srgbClr val="0000FF"/>
                </a:solidFill>
              </a:rPr>
              <a:t>,</a:t>
            </a:r>
            <a:r>
              <a:rPr sz="3500" lang="en-US">
                <a:solidFill>
                  <a:srgbClr val="0000FF"/>
                </a:solidFill>
              </a:rPr>
              <a:t> অতিরিক্ত</a:t>
            </a:r>
            <a:r>
              <a:rPr sz="3500" lang="en-US">
                <a:solidFill>
                  <a:srgbClr val="0000FF"/>
                </a:solidFill>
              </a:rPr>
              <a:t> খাদ্য</a:t>
            </a:r>
            <a:r>
              <a:rPr sz="3500" lang="en-US">
                <a:solidFill>
                  <a:srgbClr val="0000FF"/>
                </a:solidFill>
              </a:rPr>
              <a:t> সামগ্রী</a:t>
            </a:r>
            <a:r>
              <a:rPr sz="3500" lang="en-US">
                <a:solidFill>
                  <a:srgbClr val="0000FF"/>
                </a:solidFill>
              </a:rPr>
              <a:t>,</a:t>
            </a:r>
            <a:r>
              <a:rPr sz="3500" lang="en-US">
                <a:solidFill>
                  <a:srgbClr val="0000FF"/>
                </a:solidFill>
              </a:rPr>
              <a:t> সফরের প্রয়োজনীয় যানবাহনের ব্যবস্থা করতে সামর্থ্যবান</a:t>
            </a:r>
            <a:r>
              <a:rPr sz="3500" lang="en-US">
                <a:solidFill>
                  <a:srgbClr val="0000FF"/>
                </a:solidFill>
              </a:rPr>
              <a:t>,</a:t>
            </a:r>
            <a:r>
              <a:rPr sz="3500" lang="en-US">
                <a:solidFill>
                  <a:srgbClr val="0000FF"/>
                </a:solidFill>
              </a:rPr>
              <a:t> রাস্তা নিরাপদ হয় এবং স্ত্রীর সাথে তার মাহরাম লোক থাকে তবে তাদের উপর হজ্ব পালন করা ফরজ</a:t>
            </a:r>
            <a:r>
              <a:rPr sz="3500" lang="en-US">
                <a:solidFill>
                  <a:srgbClr val="0000FF"/>
                </a:solidFill>
              </a:rPr>
              <a:t>।</a:t>
            </a:r>
            <a:r>
              <a:rPr sz="3500" lang="en-US">
                <a:solidFill>
                  <a:srgbClr val="0000FF"/>
                </a:solidFill>
              </a:rPr>
              <a:t> </a:t>
            </a:r>
            <a:r>
              <a:rPr sz="3500" lang="en-US">
                <a:solidFill>
                  <a:srgbClr val="0000FF"/>
                </a:solidFill>
              </a:rPr>
              <a:t> </a:t>
            </a:r>
            <a:r>
              <a:rPr sz="3500" lang="en-US">
                <a:solidFill>
                  <a:srgbClr val="0000FF"/>
                </a:solidFill>
              </a:rPr>
              <a:t> </a:t>
            </a:r>
            <a:endParaRPr sz="3500"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0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"/>
          <p:cNvSpPr/>
          <p:nvPr/>
        </p:nvSpPr>
        <p:spPr>
          <a:xfrm>
            <a:off x="1055360" y="298104"/>
            <a:ext cx="7154201" cy="2567958"/>
          </a:xfrm>
          <a:prstGeom prst="parallelogram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sz="5200" lang="en-US">
                <a:solidFill>
                  <a:srgbClr val="0000FF"/>
                </a:solidFill>
              </a:rPr>
              <a:t>হ</a:t>
            </a:r>
            <a:r>
              <a:rPr sz="5200" lang="en-US">
                <a:solidFill>
                  <a:srgbClr val="0000FF"/>
                </a:solidFill>
              </a:rPr>
              <a:t>জ</a:t>
            </a:r>
            <a:r>
              <a:rPr sz="5200" lang="en-US">
                <a:solidFill>
                  <a:srgbClr val="0000FF"/>
                </a:solidFill>
              </a:rPr>
              <a:t>্</a:t>
            </a:r>
            <a:r>
              <a:rPr sz="5200" lang="en-US">
                <a:solidFill>
                  <a:srgbClr val="0000FF"/>
                </a:solidFill>
              </a:rPr>
              <a:t>ব</a:t>
            </a:r>
            <a:r>
              <a:rPr sz="5200" lang="en-US">
                <a:solidFill>
                  <a:srgbClr val="0000FF"/>
                </a:solidFill>
              </a:rPr>
              <a:t>ে</a:t>
            </a:r>
            <a:r>
              <a:rPr sz="5200" lang="en-US">
                <a:solidFill>
                  <a:srgbClr val="0000FF"/>
                </a:solidFill>
              </a:rPr>
              <a:t>র</a:t>
            </a:r>
            <a:r>
              <a:rPr sz="5200" lang="en-US">
                <a:solidFill>
                  <a:srgbClr val="0000FF"/>
                </a:solidFill>
              </a:rPr>
              <a:t> ফরজ</a:t>
            </a:r>
            <a:r>
              <a:rPr sz="5200" lang="en-US">
                <a:solidFill>
                  <a:srgbClr val="0000FF"/>
                </a:solidFill>
              </a:rPr>
              <a:t> সমূহ</a:t>
            </a:r>
            <a:endParaRPr sz="5200" lang="en-US">
              <a:solidFill>
                <a:srgbClr val="0000FF"/>
              </a:solidFill>
            </a:endParaRPr>
          </a:p>
        </p:txBody>
      </p:sp>
      <p:sp>
        <p:nvSpPr>
          <p:cNvPr id="1048605" name=""/>
          <p:cNvSpPr/>
          <p:nvPr/>
        </p:nvSpPr>
        <p:spPr>
          <a:xfrm>
            <a:off x="416943" y="3007095"/>
            <a:ext cx="8068500" cy="3659539"/>
          </a:xfrm>
          <a:prstGeom prst="round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l"/>
            <a:r>
              <a:rPr b="1" sz="3700" lang="en-US"/>
              <a:t>হানাফি মাজহাব অনুযায়ী</a:t>
            </a:r>
            <a:r>
              <a:rPr b="1" sz="3700" lang="en-US"/>
              <a:t> হ</a:t>
            </a:r>
            <a:r>
              <a:rPr b="1" sz="3700" lang="en-US"/>
              <a:t>জ</a:t>
            </a:r>
            <a:r>
              <a:rPr b="1" sz="3700" lang="en-US"/>
              <a:t>্</a:t>
            </a:r>
            <a:r>
              <a:rPr b="1" sz="3700" lang="en-US"/>
              <a:t>ব</a:t>
            </a:r>
            <a:r>
              <a:rPr b="1" sz="3700" lang="en-US"/>
              <a:t>ে</a:t>
            </a:r>
            <a:r>
              <a:rPr b="1" sz="3700" lang="en-US"/>
              <a:t>র </a:t>
            </a:r>
            <a:r>
              <a:rPr b="1" sz="3700" lang="en-US"/>
              <a:t>ফ</a:t>
            </a:r>
            <a:r>
              <a:rPr b="1" sz="3700" lang="en-US"/>
              <a:t>র</a:t>
            </a:r>
            <a:r>
              <a:rPr b="1" sz="3700" lang="en-US"/>
              <a:t>জ</a:t>
            </a:r>
            <a:r>
              <a:rPr b="1" sz="3700" lang="en-US"/>
              <a:t> </a:t>
            </a:r>
            <a:r>
              <a:rPr b="1" sz="3700" lang="en-US"/>
              <a:t>ত</a:t>
            </a:r>
            <a:r>
              <a:rPr b="1" sz="3700" lang="en-US"/>
              <a:t>ি</a:t>
            </a:r>
            <a:r>
              <a:rPr b="1" sz="3700" lang="en-US"/>
              <a:t>ন</a:t>
            </a:r>
            <a:r>
              <a:rPr b="1" sz="3700" lang="en-US"/>
              <a:t>ট</a:t>
            </a:r>
            <a:r>
              <a:rPr b="1" sz="3700" lang="en-US"/>
              <a:t>ি</a:t>
            </a:r>
            <a:r>
              <a:rPr b="1" sz="3700" lang="en-US"/>
              <a:t> যথা</a:t>
            </a:r>
            <a:endParaRPr b="1" sz="3700" lang="en-US"/>
          </a:p>
          <a:p>
            <a:pPr algn="l"/>
            <a:r>
              <a:rPr b="1" sz="3700" lang="en-US"/>
              <a:t> </a:t>
            </a:r>
            <a:r>
              <a:rPr b="1" sz="3700" lang="en-US"/>
              <a:t>১</a:t>
            </a:r>
            <a:r>
              <a:rPr b="1" sz="3700" lang="en-US"/>
              <a:t> </a:t>
            </a:r>
            <a:r>
              <a:rPr b="1" sz="3700" lang="en-US"/>
              <a:t>।</a:t>
            </a:r>
            <a:r>
              <a:rPr b="1" sz="3700" lang="en-US"/>
              <a:t> </a:t>
            </a:r>
            <a:r>
              <a:rPr b="1" sz="3700" lang="en-US"/>
              <a:t>নি</a:t>
            </a:r>
            <a:r>
              <a:rPr b="1" sz="3700" lang="en-US"/>
              <a:t>য়</a:t>
            </a:r>
            <a:r>
              <a:rPr b="1" sz="3700" lang="en-US"/>
              <a:t>তের</a:t>
            </a:r>
            <a:r>
              <a:rPr b="1" sz="3700" lang="en-US"/>
              <a:t> সাথে</a:t>
            </a:r>
            <a:r>
              <a:rPr b="1" sz="3700" lang="en-US"/>
              <a:t> </a:t>
            </a:r>
            <a:r>
              <a:rPr b="1" sz="3700" lang="en-US"/>
              <a:t>এ</a:t>
            </a:r>
            <a:r>
              <a:rPr b="1" sz="3700" lang="en-US"/>
              <a:t>হ</a:t>
            </a:r>
            <a:r>
              <a:rPr b="1" sz="3700" lang="en-US"/>
              <a:t>র</a:t>
            </a:r>
            <a:r>
              <a:rPr b="1" sz="3700" lang="en-US"/>
              <a:t>া</a:t>
            </a:r>
            <a:r>
              <a:rPr b="1" sz="3700" lang="en-US"/>
              <a:t>ম</a:t>
            </a:r>
            <a:r>
              <a:rPr b="1" sz="3700" lang="en-US"/>
              <a:t> </a:t>
            </a:r>
            <a:r>
              <a:rPr b="1" sz="3700" lang="en-US"/>
              <a:t>বাঁধা</a:t>
            </a:r>
            <a:r>
              <a:rPr b="1" sz="3700" lang="en-US"/>
              <a:t>।</a:t>
            </a:r>
            <a:endParaRPr b="1" sz="3700" lang="en-US"/>
          </a:p>
          <a:p>
            <a:pPr algn="l"/>
            <a:r>
              <a:rPr b="1" sz="3700" lang="en-US"/>
              <a:t>২</a:t>
            </a:r>
            <a:r>
              <a:rPr b="1" sz="3700" lang="en-US"/>
              <a:t> </a:t>
            </a:r>
            <a:r>
              <a:rPr b="1" sz="3700" lang="en-US"/>
              <a:t>।</a:t>
            </a:r>
            <a:r>
              <a:rPr b="1" sz="3700" lang="en-US"/>
              <a:t> </a:t>
            </a:r>
            <a:r>
              <a:rPr b="1" sz="3700" lang="en-US"/>
              <a:t> জিলহজের</a:t>
            </a:r>
            <a:r>
              <a:rPr b="1" sz="3700" lang="en-US"/>
              <a:t> </a:t>
            </a:r>
            <a:r>
              <a:rPr b="1" sz="3700" lang="en-US"/>
              <a:t>৯</a:t>
            </a:r>
            <a:r>
              <a:rPr b="1" sz="3700" lang="en-US"/>
              <a:t> তারিখ</a:t>
            </a:r>
            <a:r>
              <a:rPr b="1" sz="3700" lang="en-US"/>
              <a:t> আরাফায়</a:t>
            </a:r>
            <a:r>
              <a:rPr b="1" sz="3700" lang="en-US"/>
              <a:t> অবস্থান</a:t>
            </a:r>
            <a:r>
              <a:rPr b="1" sz="3700" lang="en-US"/>
              <a:t> করা</a:t>
            </a:r>
            <a:r>
              <a:rPr b="1" sz="3700" lang="en-US"/>
              <a:t> </a:t>
            </a:r>
            <a:r>
              <a:rPr b="1" sz="3700" lang="en-US"/>
              <a:t>।</a:t>
            </a:r>
            <a:r>
              <a:rPr b="1" sz="3700" lang="en-US"/>
              <a:t> </a:t>
            </a:r>
            <a:endParaRPr b="1" sz="3700" lang="en-US"/>
          </a:p>
          <a:p>
            <a:pPr algn="l"/>
            <a:r>
              <a:rPr b="1" sz="3700" lang="en-US"/>
              <a:t> </a:t>
            </a:r>
            <a:r>
              <a:rPr b="1" sz="3700" lang="en-US"/>
              <a:t>৩</a:t>
            </a:r>
            <a:r>
              <a:rPr b="1" sz="3700" lang="en-US"/>
              <a:t> </a:t>
            </a:r>
            <a:r>
              <a:rPr b="1" sz="3700" lang="en-US"/>
              <a:t>।</a:t>
            </a:r>
            <a:r>
              <a:rPr b="1" sz="3700" lang="en-US"/>
              <a:t> </a:t>
            </a:r>
            <a:r>
              <a:rPr b="1" sz="3700" lang="en-US"/>
              <a:t> বায়তুল্লাহ</a:t>
            </a:r>
            <a:r>
              <a:rPr b="1" sz="3700" lang="en-US"/>
              <a:t> তাওয়াফ</a:t>
            </a:r>
            <a:r>
              <a:rPr b="1" sz="3700" lang="en-US"/>
              <a:t> করা</a:t>
            </a:r>
            <a:r>
              <a:rPr b="1" sz="3700" lang="en-US"/>
              <a:t>।</a:t>
            </a:r>
            <a:endParaRPr b="1" sz="370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split dir="out" orient="ver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"/>
          <p:cNvSpPr/>
          <p:nvPr/>
        </p:nvSpPr>
        <p:spPr>
          <a:xfrm>
            <a:off x="1747568" y="320713"/>
            <a:ext cx="5648864" cy="2100623"/>
          </a:xfrm>
          <a:prstGeom prst="flowChartMultidocument"/>
          <a:solidFill>
            <a:srgbClr val="FFFFFF"/>
          </a:solidFill>
          <a:ln w="38100">
            <a:solidFill>
              <a:srgbClr val="02A5E3"/>
            </a:solidFill>
            <a:prstDash val="dash"/>
          </a:ln>
        </p:spPr>
        <p:txBody>
          <a:bodyPr anchor="ctr"/>
          <a:p>
            <a:pPr algn="ctr"/>
            <a:r>
              <a:rPr b="1" sz="6100" lang="en-US">
                <a:solidFill>
                  <a:srgbClr val="0000FF"/>
                </a:solidFill>
              </a:rPr>
              <a:t>দ</a:t>
            </a:r>
            <a:r>
              <a:rPr b="1" sz="6100" lang="en-US">
                <a:solidFill>
                  <a:srgbClr val="0000FF"/>
                </a:solidFill>
              </a:rPr>
              <a:t>ল</a:t>
            </a:r>
            <a:r>
              <a:rPr b="1" sz="6100" lang="en-US">
                <a:solidFill>
                  <a:srgbClr val="0000FF"/>
                </a:solidFill>
              </a:rPr>
              <a:t>ী</a:t>
            </a:r>
            <a:r>
              <a:rPr b="1" sz="6100" lang="en-US">
                <a:solidFill>
                  <a:srgbClr val="0000FF"/>
                </a:solidFill>
              </a:rPr>
              <a:t>য়</a:t>
            </a:r>
            <a:r>
              <a:rPr b="1" sz="6100" lang="en-US">
                <a:solidFill>
                  <a:srgbClr val="0000FF"/>
                </a:solidFill>
              </a:rPr>
              <a:t> </a:t>
            </a:r>
            <a:r>
              <a:rPr b="1" sz="6100" lang="en-US">
                <a:solidFill>
                  <a:srgbClr val="0000FF"/>
                </a:solidFill>
              </a:rPr>
              <a:t>ক</a:t>
            </a:r>
            <a:r>
              <a:rPr b="1" sz="6100" lang="en-US">
                <a:solidFill>
                  <a:srgbClr val="0000FF"/>
                </a:solidFill>
              </a:rPr>
              <a:t>া</a:t>
            </a:r>
            <a:r>
              <a:rPr b="1" sz="6100" lang="en-US">
                <a:solidFill>
                  <a:srgbClr val="0000FF"/>
                </a:solidFill>
              </a:rPr>
              <a:t>জ</a:t>
            </a:r>
            <a:endParaRPr b="1" sz="6100" lang="en-US">
              <a:solidFill>
                <a:srgbClr val="0000FF"/>
              </a:solidFill>
            </a:endParaRPr>
          </a:p>
        </p:txBody>
      </p:sp>
      <p:sp>
        <p:nvSpPr>
          <p:cNvPr id="1048607" name=""/>
          <p:cNvSpPr/>
          <p:nvPr/>
        </p:nvSpPr>
        <p:spPr>
          <a:xfrm>
            <a:off x="320094" y="3076143"/>
            <a:ext cx="8503811" cy="2643273"/>
          </a:xfrm>
          <a:prstGeom prst="round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l"/>
            <a:endParaRPr b="1" sz="480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50">
        <p14:switch dir="l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"/>
          <p:cNvSpPr/>
          <p:nvPr/>
        </p:nvSpPr>
        <p:spPr>
          <a:xfrm>
            <a:off x="2340951" y="854109"/>
            <a:ext cx="3910641" cy="3910641"/>
          </a:xfrm>
          <a:prstGeom prst="star32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b="1" sz="4600" lang="en-US"/>
              <a:t>ম</a:t>
            </a:r>
            <a:r>
              <a:rPr b="1" sz="4600" lang="en-US"/>
              <a:t>ূ</a:t>
            </a:r>
            <a:r>
              <a:rPr b="1" sz="4600" lang="en-US"/>
              <a:t>ল</a:t>
            </a:r>
            <a:r>
              <a:rPr b="1" sz="4600" lang="en-US"/>
              <a:t>্য</a:t>
            </a:r>
            <a:r>
              <a:rPr b="1" sz="4600" lang="en-US"/>
              <a:t>া</a:t>
            </a:r>
            <a:r>
              <a:rPr b="1" sz="4600" lang="en-US"/>
              <a:t>য়</a:t>
            </a:r>
            <a:r>
              <a:rPr b="1" sz="4600" lang="en-US"/>
              <a:t>ণ</a:t>
            </a:r>
            <a:endParaRPr b="1" sz="460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split dir="out" orient="ver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4DE"/>
        </a:solidFill>
      </p:bgPr>
    </p:bg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Ribbon: Curved and Tilted Up 1048677"/>
          <p:cNvSpPr/>
          <p:nvPr/>
        </p:nvSpPr>
        <p:spPr>
          <a:xfrm>
            <a:off x="917273" y="574468"/>
            <a:ext cx="7076350" cy="1524000"/>
          </a:xfrm>
          <a:prstGeom prst="ellipseRibbon2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b="1" sz="3900" lang="en-US">
                <a:solidFill>
                  <a:srgbClr val="FF9900"/>
                </a:solidFill>
              </a:rPr>
              <a:t>বাড়ির কাজ</a:t>
            </a:r>
          </a:p>
        </p:txBody>
      </p:sp>
      <p:sp>
        <p:nvSpPr>
          <p:cNvPr id="1048610" name=""/>
          <p:cNvSpPr/>
          <p:nvPr/>
        </p:nvSpPr>
        <p:spPr>
          <a:xfrm>
            <a:off x="891476" y="3041684"/>
            <a:ext cx="7292223" cy="3172863"/>
          </a:xfrm>
          <a:prstGeom prst="round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b="1" sz="3600" lang="en-US">
                <a:solidFill>
                  <a:srgbClr val="330066"/>
                </a:solidFill>
              </a:rPr>
              <a:t>م</a:t>
            </a:r>
            <a:r>
              <a:rPr b="1" sz="3600" lang="en-US">
                <a:solidFill>
                  <a:srgbClr val="330066"/>
                </a:solidFill>
              </a:rPr>
              <a:t>ا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م</a:t>
            </a:r>
            <a:r>
              <a:rPr b="1" sz="3600" lang="en-US">
                <a:solidFill>
                  <a:srgbClr val="330066"/>
                </a:solidFill>
              </a:rPr>
              <a:t>ع</a:t>
            </a:r>
            <a:r>
              <a:rPr b="1" sz="3600" lang="en-US">
                <a:solidFill>
                  <a:srgbClr val="330066"/>
                </a:solidFill>
              </a:rPr>
              <a:t>ن</a:t>
            </a:r>
            <a:r>
              <a:rPr b="1" sz="3600" lang="en-US">
                <a:solidFill>
                  <a:srgbClr val="330066"/>
                </a:solidFill>
              </a:rPr>
              <a:t>ى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ا</a:t>
            </a:r>
            <a:r>
              <a:rPr b="1" sz="3600" lang="en-US">
                <a:solidFill>
                  <a:srgbClr val="330066"/>
                </a:solidFill>
              </a:rPr>
              <a:t>ل</a:t>
            </a:r>
            <a:r>
              <a:rPr b="1" sz="3600" lang="en-US">
                <a:solidFill>
                  <a:srgbClr val="330066"/>
                </a:solidFill>
              </a:rPr>
              <a:t>ح</a:t>
            </a:r>
            <a:r>
              <a:rPr b="1" sz="3600" lang="en-US">
                <a:solidFill>
                  <a:srgbClr val="330066"/>
                </a:solidFill>
              </a:rPr>
              <a:t>ج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ل</a:t>
            </a:r>
            <a:r>
              <a:rPr b="1" sz="3600" lang="en-US">
                <a:solidFill>
                  <a:srgbClr val="330066"/>
                </a:solidFill>
              </a:rPr>
              <a:t>غ</a:t>
            </a:r>
            <a:r>
              <a:rPr b="1" sz="3600" lang="en-US">
                <a:solidFill>
                  <a:srgbClr val="330066"/>
                </a:solidFill>
              </a:rPr>
              <a:t>ة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و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ش</a:t>
            </a:r>
            <a:r>
              <a:rPr b="1" sz="3600" lang="en-US">
                <a:solidFill>
                  <a:srgbClr val="330066"/>
                </a:solidFill>
              </a:rPr>
              <a:t>ر</a:t>
            </a:r>
            <a:r>
              <a:rPr b="1" sz="3600" lang="en-US">
                <a:solidFill>
                  <a:srgbClr val="330066"/>
                </a:solidFill>
              </a:rPr>
              <a:t>ع</a:t>
            </a:r>
            <a:r>
              <a:rPr b="1" sz="3600" lang="en-US">
                <a:solidFill>
                  <a:srgbClr val="330066"/>
                </a:solidFill>
              </a:rPr>
              <a:t>ا</a:t>
            </a:r>
            <a:r>
              <a:rPr b="1" sz="3600" lang="en-US">
                <a:solidFill>
                  <a:srgbClr val="330066"/>
                </a:solidFill>
              </a:rPr>
              <a:t>-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ا</a:t>
            </a:r>
            <a:r>
              <a:rPr b="1" sz="3600" lang="en-US">
                <a:solidFill>
                  <a:srgbClr val="330066"/>
                </a:solidFill>
              </a:rPr>
              <a:t>ه</a:t>
            </a:r>
            <a:r>
              <a:rPr b="1" sz="3600" lang="en-US">
                <a:solidFill>
                  <a:srgbClr val="330066"/>
                </a:solidFill>
              </a:rPr>
              <a:t>م</a:t>
            </a:r>
            <a:r>
              <a:rPr b="1" sz="3600" lang="en-US">
                <a:solidFill>
                  <a:srgbClr val="330066"/>
                </a:solidFill>
              </a:rPr>
              <a:t>ي</a:t>
            </a:r>
            <a:r>
              <a:rPr b="1" sz="3600" lang="en-US">
                <a:solidFill>
                  <a:srgbClr val="330066"/>
                </a:solidFill>
              </a:rPr>
              <a:t>ة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ا</a:t>
            </a:r>
            <a:r>
              <a:rPr b="1" sz="3600" lang="en-US">
                <a:solidFill>
                  <a:srgbClr val="330066"/>
                </a:solidFill>
              </a:rPr>
              <a:t>ل</a:t>
            </a:r>
            <a:r>
              <a:rPr b="1" sz="3600" lang="en-US">
                <a:solidFill>
                  <a:srgbClr val="330066"/>
                </a:solidFill>
              </a:rPr>
              <a:t>ح</a:t>
            </a:r>
            <a:r>
              <a:rPr b="1" sz="3600" lang="en-US">
                <a:solidFill>
                  <a:srgbClr val="330066"/>
                </a:solidFill>
              </a:rPr>
              <a:t>ج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م</a:t>
            </a:r>
            <a:r>
              <a:rPr b="1" sz="3600" lang="en-US">
                <a:solidFill>
                  <a:srgbClr val="330066"/>
                </a:solidFill>
              </a:rPr>
              <a:t>ا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ه</a:t>
            </a:r>
            <a:r>
              <a:rPr b="1" sz="3600" lang="en-US">
                <a:solidFill>
                  <a:srgbClr val="330066"/>
                </a:solidFill>
              </a:rPr>
              <a:t>ى</a:t>
            </a:r>
            <a:r>
              <a:rPr b="1" sz="3600" lang="en-US">
                <a:solidFill>
                  <a:srgbClr val="330066"/>
                </a:solidFill>
              </a:rPr>
              <a:t>؟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ع</a:t>
            </a:r>
            <a:r>
              <a:rPr b="1" sz="3600" lang="en-US">
                <a:solidFill>
                  <a:srgbClr val="330066"/>
                </a:solidFill>
              </a:rPr>
              <a:t>ل</a:t>
            </a:r>
            <a:r>
              <a:rPr b="1" sz="3600" lang="en-US">
                <a:solidFill>
                  <a:srgbClr val="330066"/>
                </a:solidFill>
              </a:rPr>
              <a:t>ى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م</a:t>
            </a:r>
            <a:r>
              <a:rPr b="1" sz="3600" lang="en-US">
                <a:solidFill>
                  <a:srgbClr val="330066"/>
                </a:solidFill>
              </a:rPr>
              <a:t>ن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ي</a:t>
            </a:r>
            <a:r>
              <a:rPr b="1" sz="3600" lang="en-US">
                <a:solidFill>
                  <a:srgbClr val="330066"/>
                </a:solidFill>
              </a:rPr>
              <a:t>ج</a:t>
            </a:r>
            <a:r>
              <a:rPr b="1" sz="3600" lang="en-US">
                <a:solidFill>
                  <a:srgbClr val="330066"/>
                </a:solidFill>
              </a:rPr>
              <a:t>ب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ا</a:t>
            </a:r>
            <a:r>
              <a:rPr b="1" sz="3600" lang="en-US">
                <a:solidFill>
                  <a:srgbClr val="330066"/>
                </a:solidFill>
              </a:rPr>
              <a:t>ل</a:t>
            </a:r>
            <a:r>
              <a:rPr b="1" sz="3600" lang="en-US">
                <a:solidFill>
                  <a:srgbClr val="330066"/>
                </a:solidFill>
              </a:rPr>
              <a:t>ح</a:t>
            </a:r>
            <a:r>
              <a:rPr b="1" sz="3600" lang="en-US">
                <a:solidFill>
                  <a:srgbClr val="330066"/>
                </a:solidFill>
              </a:rPr>
              <a:t>ج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و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ك</a:t>
            </a:r>
            <a:r>
              <a:rPr b="1" sz="3600" lang="en-US">
                <a:solidFill>
                  <a:srgbClr val="330066"/>
                </a:solidFill>
              </a:rPr>
              <a:t>م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ف</a:t>
            </a:r>
            <a:r>
              <a:rPr b="1" sz="3600" lang="en-US">
                <a:solidFill>
                  <a:srgbClr val="330066"/>
                </a:solidFill>
              </a:rPr>
              <a:t>ر</a:t>
            </a:r>
            <a:r>
              <a:rPr b="1" sz="3600" lang="en-US">
                <a:solidFill>
                  <a:srgbClr val="330066"/>
                </a:solidFill>
              </a:rPr>
              <a:t>ض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ا</a:t>
            </a:r>
            <a:r>
              <a:rPr b="1" sz="3600" lang="en-US">
                <a:solidFill>
                  <a:srgbClr val="330066"/>
                </a:solidFill>
              </a:rPr>
              <a:t>ل</a:t>
            </a:r>
            <a:r>
              <a:rPr b="1" sz="3600" lang="en-US">
                <a:solidFill>
                  <a:srgbClr val="330066"/>
                </a:solidFill>
              </a:rPr>
              <a:t>ح</a:t>
            </a:r>
            <a:r>
              <a:rPr b="1" sz="3600" lang="en-US">
                <a:solidFill>
                  <a:srgbClr val="330066"/>
                </a:solidFill>
              </a:rPr>
              <a:t>ج</a:t>
            </a:r>
            <a:r>
              <a:rPr b="1" sz="3600" lang="en-US">
                <a:solidFill>
                  <a:srgbClr val="330066"/>
                </a:solidFill>
              </a:rPr>
              <a:t>؟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r>
              <a:rPr b="1" sz="3600" lang="en-US">
                <a:solidFill>
                  <a:srgbClr val="330066"/>
                </a:solidFill>
              </a:rPr>
              <a:t> </a:t>
            </a:r>
            <a:endParaRPr b="1" sz="3600" lang="en-US">
              <a:solidFill>
                <a:srgbClr val="33006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2500">
        <p:checker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Speech Bubble: Oval 1048681"/>
          <p:cNvSpPr/>
          <p:nvPr/>
        </p:nvSpPr>
        <p:spPr>
          <a:xfrm>
            <a:off x="2384032" y="1735513"/>
            <a:ext cx="4100422" cy="2870296"/>
          </a:xfrm>
          <a:prstGeom prst="wedgeEllipseCallout"/>
          <a:solidFill>
            <a:srgbClr val="FFFFFF"/>
          </a:solidFill>
          <a:ln w="50800">
            <a:solidFill>
              <a:srgbClr val="02A5E3"/>
            </a:solidFill>
          </a:ln>
        </p:spPr>
        <p:txBody>
          <a:bodyPr anchor="ctr"/>
          <a:p>
            <a:pPr algn="ctr"/>
            <a:r>
              <a:rPr b="1" sz="6500" lang="en-US">
                <a:solidFill>
                  <a:srgbClr val="008000"/>
                </a:solidFill>
              </a:rPr>
              <a:t>সবাইকে ধন্যবাদ</a:t>
            </a:r>
            <a:endParaRPr b="1" sz="6500" lang="en-US">
              <a:solidFill>
                <a:srgbClr val="008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ECC"/>
        </a:solidFill>
      </p:bgPr>
    </p:bg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097155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2779715"/>
            <a:ext cx="3272618" cy="3811337"/>
          </a:xfrm>
          <a:prstGeom prst="rect"/>
        </p:spPr>
      </p:pic>
      <p:sp>
        <p:nvSpPr>
          <p:cNvPr id="1048586" name=""/>
          <p:cNvSpPr/>
          <p:nvPr/>
        </p:nvSpPr>
        <p:spPr>
          <a:xfrm>
            <a:off x="3167091" y="2779715"/>
            <a:ext cx="5976909" cy="3000226"/>
          </a:xfrm>
          <a:prstGeom prst="wedgeRoundRectCallout"/>
          <a:solidFill>
            <a:srgbClr val="FFFFFF"/>
          </a:solidFill>
          <a:ln w="38100">
            <a:solidFill>
              <a:srgbClr val="D04617"/>
            </a:solidFill>
            <a:prstDash val="dash"/>
          </a:ln>
        </p:spPr>
        <p:txBody>
          <a:bodyPr anchor="ctr"/>
          <a:p>
            <a:pPr algn="ctr"/>
            <a:r>
              <a:rPr b="1" sz="3100" lang="en-US">
                <a:solidFill>
                  <a:srgbClr val="0000FF"/>
                </a:solidFill>
              </a:rPr>
              <a:t>মোবাশ্বির আহমদ</a:t>
            </a:r>
            <a:endParaRPr b="1" sz="3100">
              <a:solidFill>
                <a:srgbClr val="0000FF"/>
              </a:solidFill>
            </a:endParaRPr>
          </a:p>
          <a:p>
            <a:pPr algn="ctr"/>
            <a:r>
              <a:rPr b="1" sz="3100" lang="en-US">
                <a:solidFill>
                  <a:srgbClr val="0000FF"/>
                </a:solidFill>
              </a:rPr>
              <a:t>অধ্যক্ষ</a:t>
            </a:r>
            <a:endParaRPr b="1" sz="3100">
              <a:solidFill>
                <a:srgbClr val="0000FF"/>
              </a:solidFill>
            </a:endParaRPr>
          </a:p>
          <a:p>
            <a:pPr algn="ctr"/>
            <a:r>
              <a:rPr b="1" sz="3100" lang="en-US">
                <a:solidFill>
                  <a:srgbClr val="0000FF"/>
                </a:solidFill>
              </a:rPr>
              <a:t>বিএসডি বালিকা আলিম মাদ্রাসা</a:t>
            </a:r>
            <a:endParaRPr b="1" sz="3100" lang="en-US">
              <a:solidFill>
                <a:srgbClr val="0000FF"/>
              </a:solidFill>
            </a:endParaRPr>
          </a:p>
          <a:p>
            <a:pPr algn="ctr"/>
            <a:r>
              <a:rPr b="1" sz="3100" lang="en-US">
                <a:solidFill>
                  <a:srgbClr val="0000FF"/>
                </a:solidFill>
              </a:rPr>
              <a:t>ম</a:t>
            </a:r>
            <a:r>
              <a:rPr b="1" sz="3100" lang="en-US">
                <a:solidFill>
                  <a:srgbClr val="0000FF"/>
                </a:solidFill>
              </a:rPr>
              <a:t>ো</a:t>
            </a:r>
            <a:r>
              <a:rPr b="1" sz="3100" lang="en-US">
                <a:solidFill>
                  <a:srgbClr val="0000FF"/>
                </a:solidFill>
              </a:rPr>
              <a:t>ব</a:t>
            </a:r>
            <a:r>
              <a:rPr b="1" sz="3100" lang="en-US">
                <a:solidFill>
                  <a:srgbClr val="0000FF"/>
                </a:solidFill>
              </a:rPr>
              <a:t>াইল</a:t>
            </a:r>
            <a:r>
              <a:rPr b="1" sz="3100" lang="en-US">
                <a:solidFill>
                  <a:srgbClr val="0000FF"/>
                </a:solidFill>
              </a:rPr>
              <a:t> </a:t>
            </a:r>
            <a:r>
              <a:rPr b="1" sz="3100" lang="en-US">
                <a:solidFill>
                  <a:srgbClr val="0000FF"/>
                </a:solidFill>
              </a:rPr>
              <a:t>:</a:t>
            </a:r>
            <a:r>
              <a:rPr b="1" sz="3100" lang="en-US">
                <a:solidFill>
                  <a:srgbClr val="0000FF"/>
                </a:solidFill>
              </a:rPr>
              <a:t> </a:t>
            </a:r>
            <a:r>
              <a:rPr b="1" sz="3100" lang="en-US">
                <a:solidFill>
                  <a:srgbClr val="0000FF"/>
                </a:solidFill>
              </a:rPr>
              <a:t>০</a:t>
            </a:r>
            <a:r>
              <a:rPr b="1" sz="3100" lang="en-US">
                <a:solidFill>
                  <a:srgbClr val="0000FF"/>
                </a:solidFill>
              </a:rPr>
              <a:t>১</a:t>
            </a:r>
            <a:r>
              <a:rPr b="1" sz="3100" lang="en-US">
                <a:solidFill>
                  <a:srgbClr val="0000FF"/>
                </a:solidFill>
              </a:rPr>
              <a:t>৭</a:t>
            </a:r>
            <a:r>
              <a:rPr b="1" sz="3100" lang="en-US">
                <a:solidFill>
                  <a:srgbClr val="0000FF"/>
                </a:solidFill>
              </a:rPr>
              <a:t>১</a:t>
            </a:r>
            <a:r>
              <a:rPr b="1" sz="3100" lang="en-US">
                <a:solidFill>
                  <a:srgbClr val="0000FF"/>
                </a:solidFill>
              </a:rPr>
              <a:t>৫</a:t>
            </a:r>
            <a:r>
              <a:rPr b="1" sz="3100" lang="en-US">
                <a:solidFill>
                  <a:srgbClr val="0000FF"/>
                </a:solidFill>
              </a:rPr>
              <a:t>৬</a:t>
            </a:r>
            <a:r>
              <a:rPr b="1" sz="3100" lang="en-US">
                <a:solidFill>
                  <a:srgbClr val="0000FF"/>
                </a:solidFill>
              </a:rPr>
              <a:t>৩</a:t>
            </a:r>
            <a:r>
              <a:rPr b="1" sz="3100" lang="en-US">
                <a:solidFill>
                  <a:srgbClr val="0000FF"/>
                </a:solidFill>
              </a:rPr>
              <a:t>৩</a:t>
            </a:r>
            <a:r>
              <a:rPr b="1" sz="3100" lang="en-US">
                <a:solidFill>
                  <a:srgbClr val="0000FF"/>
                </a:solidFill>
              </a:rPr>
              <a:t>৩</a:t>
            </a:r>
            <a:r>
              <a:rPr b="1" sz="3100" lang="en-US">
                <a:solidFill>
                  <a:srgbClr val="0000FF"/>
                </a:solidFill>
              </a:rPr>
              <a:t>৪</a:t>
            </a:r>
            <a:r>
              <a:rPr b="1" sz="3100" lang="en-US">
                <a:solidFill>
                  <a:srgbClr val="0000FF"/>
                </a:solidFill>
              </a:rPr>
              <a:t>৮</a:t>
            </a:r>
            <a:endParaRPr b="1" sz="3100" lang="en-US">
              <a:solidFill>
                <a:srgbClr val="0000FF"/>
              </a:solidFill>
            </a:endParaRPr>
          </a:p>
          <a:p>
            <a:pPr algn="ctr"/>
            <a:r>
              <a:rPr b="1" sz="3100" lang="en-US">
                <a:solidFill>
                  <a:srgbClr val="0000FF"/>
                </a:solidFill>
              </a:rPr>
              <a:t>ই</a:t>
            </a:r>
            <a:r>
              <a:rPr b="1" sz="3100" lang="en-US">
                <a:solidFill>
                  <a:srgbClr val="0000FF"/>
                </a:solidFill>
              </a:rPr>
              <a:t>-</a:t>
            </a:r>
            <a:r>
              <a:rPr b="1" sz="3100" lang="en-US">
                <a:solidFill>
                  <a:srgbClr val="0000FF"/>
                </a:solidFill>
              </a:rPr>
              <a:t>ম</a:t>
            </a:r>
            <a:r>
              <a:rPr b="1" sz="3100" lang="en-US">
                <a:solidFill>
                  <a:srgbClr val="0000FF"/>
                </a:solidFill>
              </a:rPr>
              <a:t>ে</a:t>
            </a:r>
            <a:r>
              <a:rPr b="1" sz="3100" lang="en-US">
                <a:solidFill>
                  <a:srgbClr val="0000FF"/>
                </a:solidFill>
              </a:rPr>
              <a:t>ই</a:t>
            </a:r>
            <a:r>
              <a:rPr b="1" sz="3100" lang="en-US">
                <a:solidFill>
                  <a:srgbClr val="0000FF"/>
                </a:solidFill>
              </a:rPr>
              <a:t>ল</a:t>
            </a:r>
            <a:r>
              <a:rPr b="1" sz="3100" lang="en-US">
                <a:solidFill>
                  <a:srgbClr val="0000FF"/>
                </a:solidFill>
              </a:rPr>
              <a:t> </a:t>
            </a:r>
            <a:r>
              <a:rPr b="1" sz="3100" lang="en-US">
                <a:solidFill>
                  <a:srgbClr val="0000FF"/>
                </a:solidFill>
              </a:rPr>
              <a:t>:</a:t>
            </a:r>
            <a:r>
              <a:rPr b="1" sz="3100" lang="en-US">
                <a:solidFill>
                  <a:srgbClr val="0000FF"/>
                </a:solidFill>
              </a:rPr>
              <a:t> </a:t>
            </a:r>
            <a:r>
              <a:rPr b="1" sz="3100" lang="en-US">
                <a:solidFill>
                  <a:srgbClr val="0000FF"/>
                </a:solidFill>
              </a:rPr>
              <a:t>m</a:t>
            </a:r>
            <a:r>
              <a:rPr b="1" sz="3100" lang="en-US">
                <a:solidFill>
                  <a:srgbClr val="0000FF"/>
                </a:solidFill>
              </a:rPr>
              <a:t>1</a:t>
            </a:r>
            <a:r>
              <a:rPr b="1" sz="3100" lang="en-US">
                <a:solidFill>
                  <a:srgbClr val="0000FF"/>
                </a:solidFill>
              </a:rPr>
              <a:t>2</a:t>
            </a:r>
            <a:r>
              <a:rPr b="1" sz="3100" lang="en-US">
                <a:solidFill>
                  <a:srgbClr val="0000FF"/>
                </a:solidFill>
              </a:rPr>
              <a:t>9366@gmail.com</a:t>
            </a:r>
            <a:endParaRPr b="1" sz="3100" lang="en-US">
              <a:solidFill>
                <a:srgbClr val="0000FF"/>
              </a:solidFill>
            </a:endParaRPr>
          </a:p>
          <a:p>
            <a:pPr algn="ctr"/>
            <a:endParaRPr b="1" sz="3100" lang="en-US">
              <a:solidFill>
                <a:srgbClr val="0000FF"/>
              </a:solidFill>
            </a:endParaRPr>
          </a:p>
        </p:txBody>
      </p:sp>
      <p:sp>
        <p:nvSpPr>
          <p:cNvPr id="1048587" name=""/>
          <p:cNvSpPr/>
          <p:nvPr/>
        </p:nvSpPr>
        <p:spPr>
          <a:xfrm>
            <a:off x="702645" y="379048"/>
            <a:ext cx="7900167" cy="1807981"/>
          </a:xfrm>
          <a:prstGeom prst="star32"/>
          <a:solidFill>
            <a:srgbClr val="FFFFFF"/>
          </a:solidFill>
          <a:ln w="25400">
            <a:solidFill>
              <a:srgbClr val="D04617"/>
            </a:solidFill>
          </a:ln>
        </p:spPr>
        <p:txBody>
          <a:bodyPr anchor="ctr"/>
          <a:p>
            <a:pPr algn="ctr"/>
            <a:r>
              <a:rPr b="1" sz="4300" lang="en-US">
                <a:solidFill>
                  <a:srgbClr val="000000"/>
                </a:solidFill>
              </a:rPr>
              <a:t>শ</a:t>
            </a:r>
            <a:r>
              <a:rPr b="1" sz="4300" lang="en-US">
                <a:solidFill>
                  <a:srgbClr val="000000"/>
                </a:solidFill>
              </a:rPr>
              <a:t>ি</a:t>
            </a:r>
            <a:r>
              <a:rPr b="1" sz="4300" lang="en-US">
                <a:solidFill>
                  <a:srgbClr val="000000"/>
                </a:solidFill>
              </a:rPr>
              <a:t>ক</a:t>
            </a:r>
            <a:r>
              <a:rPr b="1" sz="4300" lang="en-US">
                <a:solidFill>
                  <a:srgbClr val="000000"/>
                </a:solidFill>
              </a:rPr>
              <a:t>্ষক</a:t>
            </a:r>
            <a:r>
              <a:rPr b="1" sz="4300" lang="en-US">
                <a:solidFill>
                  <a:srgbClr val="000000"/>
                </a:solidFill>
              </a:rPr>
              <a:t> </a:t>
            </a:r>
            <a:r>
              <a:rPr b="1" sz="4300" lang="en-US">
                <a:solidFill>
                  <a:srgbClr val="000000"/>
                </a:solidFill>
              </a:rPr>
              <a:t>প</a:t>
            </a:r>
            <a:r>
              <a:rPr b="1" sz="4300" lang="en-US">
                <a:solidFill>
                  <a:srgbClr val="000000"/>
                </a:solidFill>
              </a:rPr>
              <a:t>র</a:t>
            </a:r>
            <a:r>
              <a:rPr b="1" sz="4300" lang="en-US">
                <a:solidFill>
                  <a:srgbClr val="000000"/>
                </a:solidFill>
              </a:rPr>
              <a:t>ি</a:t>
            </a:r>
            <a:r>
              <a:rPr b="1" sz="4300" lang="en-US">
                <a:solidFill>
                  <a:srgbClr val="000000"/>
                </a:solidFill>
              </a:rPr>
              <a:t>চ</a:t>
            </a:r>
            <a:r>
              <a:rPr b="1" sz="4300" lang="en-US">
                <a:solidFill>
                  <a:srgbClr val="000000"/>
                </a:solidFill>
              </a:rPr>
              <a:t>ি</a:t>
            </a:r>
            <a:r>
              <a:rPr b="1" sz="4300" lang="en-US">
                <a:solidFill>
                  <a:srgbClr val="000000"/>
                </a:solidFill>
              </a:rPr>
              <a:t>তি</a:t>
            </a:r>
            <a:endParaRPr b="1" sz="43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:wheel spokes="1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2">
                      <p:stCondLst>
                        <p:cond delay="indefinite"/>
                      </p:stCondLst>
                      <p:childTnLst>
                        <p:par>
                          <p:cTn fill="hold" id="33">
                            <p:stCondLst>
                              <p:cond delay="0"/>
                            </p:stCondLst>
                            <p:childTnLst>
                              <p:par>
                                <p:cTn fill="hold" id="34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6"/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dur="500" id="37"/>
                                        <p:tgtEl>
                                          <p:spTgt spid="209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Speech Bubble: Rectangle with Corners Rounded 1048596"/>
          <p:cNvSpPr/>
          <p:nvPr/>
        </p:nvSpPr>
        <p:spPr>
          <a:xfrm>
            <a:off x="512175" y="2448312"/>
            <a:ext cx="8421570" cy="3232778"/>
          </a:xfrm>
          <a:prstGeom prst="wedgeRoundRectCallout"/>
          <a:solidFill>
            <a:srgbClr val="FFE5E5"/>
          </a:solidFill>
          <a:ln w="50800">
            <a:solidFill>
              <a:srgbClr val="02A5E3"/>
            </a:solidFill>
            <a:prstDash val="dash"/>
          </a:ln>
        </p:spPr>
        <p:txBody>
          <a:bodyPr anchor="ctr"/>
          <a:p>
            <a:pPr algn="l"/>
            <a:r>
              <a:rPr b="0" sz="4200" lang="en-US">
                <a:solidFill>
                  <a:srgbClr val="000000"/>
                </a:solidFill>
              </a:rPr>
              <a:t> শ্রেণি : </a:t>
            </a:r>
            <a:r>
              <a:rPr b="0" sz="4200" lang="en-US">
                <a:solidFill>
                  <a:srgbClr val="000000"/>
                </a:solidFill>
              </a:rPr>
              <a:t>আ</a:t>
            </a:r>
            <a:r>
              <a:rPr b="0" sz="4200" lang="en-US">
                <a:solidFill>
                  <a:srgbClr val="000000"/>
                </a:solidFill>
              </a:rPr>
              <a:t>ল</a:t>
            </a:r>
            <a:r>
              <a:rPr b="0" sz="4200" lang="en-US">
                <a:solidFill>
                  <a:srgbClr val="000000"/>
                </a:solidFill>
              </a:rPr>
              <a:t>ি</a:t>
            </a:r>
            <a:r>
              <a:rPr b="0" sz="4200" lang="en-US">
                <a:solidFill>
                  <a:srgbClr val="000000"/>
                </a:solidFill>
              </a:rPr>
              <a:t>ম</a:t>
            </a:r>
            <a:r>
              <a:rPr b="0" sz="4200" lang="en-US">
                <a:solidFill>
                  <a:srgbClr val="000000"/>
                </a:solidFill>
              </a:rPr>
              <a:t> </a:t>
            </a:r>
            <a:r>
              <a:rPr b="0" sz="4200" lang="en-US">
                <a:solidFill>
                  <a:srgbClr val="000000"/>
                </a:solidFill>
              </a:rPr>
              <a:t>২</a:t>
            </a:r>
            <a:r>
              <a:rPr b="0" sz="4200" lang="en-US">
                <a:solidFill>
                  <a:srgbClr val="000000"/>
                </a:solidFill>
              </a:rPr>
              <a:t>য়</a:t>
            </a:r>
            <a:r>
              <a:rPr b="0" sz="4200" lang="en-US">
                <a:solidFill>
                  <a:srgbClr val="000000"/>
                </a:solidFill>
              </a:rPr>
              <a:t> </a:t>
            </a:r>
            <a:r>
              <a:rPr b="0" sz="4200" lang="en-US">
                <a:solidFill>
                  <a:srgbClr val="000000"/>
                </a:solidFill>
              </a:rPr>
              <a:t>ব</a:t>
            </a:r>
            <a:r>
              <a:rPr b="0" sz="4200" lang="en-US">
                <a:solidFill>
                  <a:srgbClr val="000000"/>
                </a:solidFill>
              </a:rPr>
              <a:t>র</a:t>
            </a:r>
            <a:r>
              <a:rPr b="0" sz="4200" lang="en-US">
                <a:solidFill>
                  <a:srgbClr val="000000"/>
                </a:solidFill>
              </a:rPr>
              <a:t>্</a:t>
            </a:r>
            <a:r>
              <a:rPr b="0" sz="4200" lang="en-US">
                <a:solidFill>
                  <a:srgbClr val="000000"/>
                </a:solidFill>
              </a:rPr>
              <a:t>ষ</a:t>
            </a:r>
            <a:r>
              <a:rPr b="0" sz="4200" lang="en-US">
                <a:solidFill>
                  <a:srgbClr val="000000"/>
                </a:solidFill>
              </a:rPr>
              <a:t>।</a:t>
            </a:r>
            <a:endParaRPr b="0" sz="4200" lang="en-US">
              <a:solidFill>
                <a:srgbClr val="000000"/>
              </a:solidFill>
            </a:endParaRPr>
          </a:p>
          <a:p>
            <a:pPr algn="l"/>
            <a:r>
              <a:rPr b="0" sz="4200" lang="en-US">
                <a:solidFill>
                  <a:srgbClr val="000000"/>
                </a:solidFill>
              </a:rPr>
              <a:t>বিষয়:</a:t>
            </a:r>
            <a:r>
              <a:rPr b="0" sz="4200" lang="en-US">
                <a:solidFill>
                  <a:srgbClr val="000000"/>
                </a:solidFill>
              </a:rPr>
              <a:t> </a:t>
            </a:r>
            <a:r>
              <a:rPr b="0" sz="4200" lang="en-US">
                <a:solidFill>
                  <a:srgbClr val="000000"/>
                </a:solidFill>
              </a:rPr>
              <a:t>ফ</a:t>
            </a:r>
            <a:r>
              <a:rPr b="0" sz="4200" lang="en-US">
                <a:solidFill>
                  <a:srgbClr val="000000"/>
                </a:solidFill>
              </a:rPr>
              <a:t>ি</a:t>
            </a:r>
            <a:r>
              <a:rPr b="0" sz="4200" lang="en-US">
                <a:solidFill>
                  <a:srgbClr val="000000"/>
                </a:solidFill>
              </a:rPr>
              <a:t>ক</a:t>
            </a:r>
            <a:r>
              <a:rPr b="0" sz="4200" lang="en-US">
                <a:solidFill>
                  <a:srgbClr val="000000"/>
                </a:solidFill>
              </a:rPr>
              <a:t>হ</a:t>
            </a:r>
            <a:r>
              <a:rPr b="0" sz="4200" lang="en-US">
                <a:solidFill>
                  <a:srgbClr val="000000"/>
                </a:solidFill>
              </a:rPr>
              <a:t> </a:t>
            </a:r>
            <a:r>
              <a:rPr b="0" sz="4200" lang="en-US">
                <a:solidFill>
                  <a:srgbClr val="000000"/>
                </a:solidFill>
              </a:rPr>
              <a:t>১</a:t>
            </a:r>
            <a:r>
              <a:rPr b="0" sz="4200" lang="en-US">
                <a:solidFill>
                  <a:srgbClr val="000000"/>
                </a:solidFill>
              </a:rPr>
              <a:t>ম</a:t>
            </a:r>
            <a:r>
              <a:rPr b="0" sz="4200" lang="en-US">
                <a:solidFill>
                  <a:srgbClr val="000000"/>
                </a:solidFill>
              </a:rPr>
              <a:t> </a:t>
            </a:r>
            <a:r>
              <a:rPr b="0" sz="4200" lang="en-US">
                <a:solidFill>
                  <a:srgbClr val="000000"/>
                </a:solidFill>
              </a:rPr>
              <a:t>প</a:t>
            </a:r>
            <a:r>
              <a:rPr b="0" sz="4200" lang="en-US">
                <a:solidFill>
                  <a:srgbClr val="000000"/>
                </a:solidFill>
              </a:rPr>
              <a:t>ত</a:t>
            </a:r>
            <a:r>
              <a:rPr b="0" sz="4200" lang="en-US">
                <a:solidFill>
                  <a:srgbClr val="000000"/>
                </a:solidFill>
              </a:rPr>
              <a:t>্</a:t>
            </a:r>
            <a:r>
              <a:rPr b="0" sz="4200" lang="en-US">
                <a:solidFill>
                  <a:srgbClr val="000000"/>
                </a:solidFill>
              </a:rPr>
              <a:t>র</a:t>
            </a:r>
            <a:r>
              <a:rPr b="0" sz="4200" lang="en-US">
                <a:solidFill>
                  <a:srgbClr val="000000"/>
                </a:solidFill>
              </a:rPr>
              <a:t>।</a:t>
            </a:r>
            <a:endParaRPr b="0" sz="4200" lang="en-US">
              <a:solidFill>
                <a:srgbClr val="000000"/>
              </a:solidFill>
            </a:endParaRPr>
          </a:p>
          <a:p>
            <a:pPr algn="l"/>
            <a:r>
              <a:rPr b="0" sz="4200" lang="en-US">
                <a:solidFill>
                  <a:srgbClr val="000000"/>
                </a:solidFill>
              </a:rPr>
              <a:t>অধ্যায়:</a:t>
            </a:r>
            <a:r>
              <a:rPr b="0" sz="4200" lang="en-US">
                <a:solidFill>
                  <a:srgbClr val="000000"/>
                </a:solidFill>
              </a:rPr>
              <a:t> </a:t>
            </a:r>
            <a:r>
              <a:rPr b="0" sz="4200" lang="en-US">
                <a:solidFill>
                  <a:srgbClr val="000000"/>
                </a:solidFill>
              </a:rPr>
              <a:t>হ</a:t>
            </a:r>
            <a:r>
              <a:rPr b="0" sz="4200" lang="en-US">
                <a:solidFill>
                  <a:srgbClr val="000000"/>
                </a:solidFill>
              </a:rPr>
              <a:t>জ</a:t>
            </a:r>
            <a:r>
              <a:rPr b="0" sz="4200" lang="en-US">
                <a:solidFill>
                  <a:srgbClr val="000000"/>
                </a:solidFill>
              </a:rPr>
              <a:t>্</a:t>
            </a:r>
            <a:r>
              <a:rPr b="0" sz="4200" lang="en-US">
                <a:solidFill>
                  <a:srgbClr val="000000"/>
                </a:solidFill>
              </a:rPr>
              <a:t>জ</a:t>
            </a:r>
            <a:r>
              <a:rPr b="0" sz="4200" lang="en-US">
                <a:solidFill>
                  <a:srgbClr val="000000"/>
                </a:solidFill>
              </a:rPr>
              <a:t> </a:t>
            </a:r>
            <a:r>
              <a:rPr b="0" sz="4200" lang="en-US">
                <a:solidFill>
                  <a:srgbClr val="000000"/>
                </a:solidFill>
              </a:rPr>
              <a:t>প</a:t>
            </a:r>
            <a:r>
              <a:rPr b="0" sz="4200" lang="en-US">
                <a:solidFill>
                  <a:srgbClr val="000000"/>
                </a:solidFill>
              </a:rPr>
              <a:t>র</a:t>
            </a:r>
            <a:r>
              <a:rPr b="0" sz="4200" lang="en-US">
                <a:solidFill>
                  <a:srgbClr val="000000"/>
                </a:solidFill>
              </a:rPr>
              <a:t>্</a:t>
            </a:r>
            <a:r>
              <a:rPr b="0" sz="4200" lang="en-US">
                <a:solidFill>
                  <a:srgbClr val="000000"/>
                </a:solidFill>
              </a:rPr>
              <a:t>ব</a:t>
            </a:r>
            <a:r>
              <a:rPr b="0" sz="4200" lang="en-US">
                <a:solidFill>
                  <a:srgbClr val="000000"/>
                </a:solidFill>
              </a:rPr>
              <a:t> </a:t>
            </a:r>
            <a:r>
              <a:rPr b="0" sz="4200" lang="en-US">
                <a:solidFill>
                  <a:srgbClr val="000000"/>
                </a:solidFill>
              </a:rPr>
              <a:t>ك</a:t>
            </a:r>
            <a:r>
              <a:rPr b="0" sz="4200" lang="en-US">
                <a:solidFill>
                  <a:srgbClr val="000000"/>
                </a:solidFill>
              </a:rPr>
              <a:t>ت</a:t>
            </a:r>
            <a:r>
              <a:rPr b="0" sz="4200" lang="en-US">
                <a:solidFill>
                  <a:srgbClr val="000000"/>
                </a:solidFill>
              </a:rPr>
              <a:t>ا</a:t>
            </a:r>
            <a:r>
              <a:rPr b="0" sz="4200" lang="en-US">
                <a:solidFill>
                  <a:srgbClr val="000000"/>
                </a:solidFill>
              </a:rPr>
              <a:t>ب</a:t>
            </a:r>
            <a:r>
              <a:rPr b="0" sz="4200" lang="en-US">
                <a:solidFill>
                  <a:srgbClr val="000000"/>
                </a:solidFill>
              </a:rPr>
              <a:t> </a:t>
            </a:r>
            <a:r>
              <a:rPr b="0" sz="4200" lang="en-US">
                <a:solidFill>
                  <a:srgbClr val="000000"/>
                </a:solidFill>
              </a:rPr>
              <a:t>ا</a:t>
            </a:r>
            <a:r>
              <a:rPr b="0" sz="4200" lang="en-US">
                <a:solidFill>
                  <a:srgbClr val="000000"/>
                </a:solidFill>
              </a:rPr>
              <a:t>ل</a:t>
            </a:r>
            <a:r>
              <a:rPr b="0" sz="4200" lang="en-US">
                <a:solidFill>
                  <a:srgbClr val="000000"/>
                </a:solidFill>
              </a:rPr>
              <a:t>ح</a:t>
            </a:r>
            <a:r>
              <a:rPr b="0" sz="4200" lang="en-US">
                <a:solidFill>
                  <a:srgbClr val="000000"/>
                </a:solidFill>
              </a:rPr>
              <a:t>ج</a:t>
            </a:r>
            <a:endParaRPr b="0" sz="4200" lang="en-US">
              <a:solidFill>
                <a:srgbClr val="000000"/>
              </a:solidFill>
            </a:endParaRPr>
          </a:p>
          <a:p>
            <a:pPr algn="l"/>
            <a:r>
              <a:rPr altLang="en-US" b="0" sz="4200" lang="en-US">
                <a:solidFill>
                  <a:srgbClr val="000000"/>
                </a:solidFill>
              </a:rPr>
              <a:t>স</a:t>
            </a:r>
            <a:r>
              <a:rPr altLang="en-US" b="0" sz="4200" lang="en-US">
                <a:solidFill>
                  <a:srgbClr val="000000"/>
                </a:solidFill>
              </a:rPr>
              <a:t>ম</a:t>
            </a:r>
            <a:r>
              <a:rPr altLang="en-US" b="0" sz="4200" lang="en-US">
                <a:solidFill>
                  <a:srgbClr val="000000"/>
                </a:solidFill>
              </a:rPr>
              <a:t>য়</a:t>
            </a:r>
            <a:r>
              <a:rPr altLang="en-US" b="0" sz="4200" lang="en-US">
                <a:solidFill>
                  <a:srgbClr val="000000"/>
                </a:solidFill>
              </a:rPr>
              <a:t>:</a:t>
            </a:r>
            <a:r>
              <a:rPr altLang="en-US" b="0" sz="4200" lang="en-US">
                <a:solidFill>
                  <a:srgbClr val="000000"/>
                </a:solidFill>
              </a:rPr>
              <a:t> </a:t>
            </a:r>
            <a:r>
              <a:rPr altLang="en-US" b="0" sz="4200" lang="en-US">
                <a:solidFill>
                  <a:srgbClr val="000000"/>
                </a:solidFill>
              </a:rPr>
              <a:t>৩</a:t>
            </a:r>
            <a:r>
              <a:rPr altLang="en-US" b="0" sz="4200" lang="en-US">
                <a:solidFill>
                  <a:srgbClr val="000000"/>
                </a:solidFill>
              </a:rPr>
              <a:t>৫</a:t>
            </a:r>
            <a:r>
              <a:rPr altLang="en-US" b="0" sz="4200" lang="en-US">
                <a:solidFill>
                  <a:srgbClr val="000000"/>
                </a:solidFill>
              </a:rPr>
              <a:t> </a:t>
            </a:r>
            <a:r>
              <a:rPr altLang="en-US" b="0" sz="4200" lang="en-US">
                <a:solidFill>
                  <a:srgbClr val="000000"/>
                </a:solidFill>
              </a:rPr>
              <a:t>ম</a:t>
            </a:r>
            <a:r>
              <a:rPr altLang="en-US" b="0" sz="4200" lang="en-US">
                <a:solidFill>
                  <a:srgbClr val="000000"/>
                </a:solidFill>
              </a:rPr>
              <a:t>ি</a:t>
            </a:r>
            <a:r>
              <a:rPr altLang="en-US" b="0" sz="4200" lang="en-US">
                <a:solidFill>
                  <a:srgbClr val="000000"/>
                </a:solidFill>
              </a:rPr>
              <a:t>নিট</a:t>
            </a:r>
            <a:endParaRPr altLang="en-US" b="0" sz="4200" lang="zh-CN">
              <a:solidFill>
                <a:srgbClr val="000000"/>
              </a:solidFill>
            </a:endParaRPr>
          </a:p>
          <a:p>
            <a:pPr algn="l"/>
            <a:r>
              <a:rPr altLang="en-US" b="0" sz="4200" lang="en-US">
                <a:solidFill>
                  <a:srgbClr val="000000"/>
                </a:solidFill>
              </a:rPr>
              <a:t>ত</a:t>
            </a:r>
            <a:r>
              <a:rPr altLang="en-US" b="0" sz="4200" lang="en-US">
                <a:solidFill>
                  <a:srgbClr val="000000"/>
                </a:solidFill>
              </a:rPr>
              <a:t>া</a:t>
            </a:r>
            <a:r>
              <a:rPr altLang="en-US" b="0" sz="4200" lang="en-US">
                <a:solidFill>
                  <a:srgbClr val="000000"/>
                </a:solidFill>
              </a:rPr>
              <a:t>র</a:t>
            </a:r>
            <a:r>
              <a:rPr altLang="en-US" b="0" sz="4200" lang="en-US">
                <a:solidFill>
                  <a:srgbClr val="000000"/>
                </a:solidFill>
              </a:rPr>
              <a:t>ি</a:t>
            </a:r>
            <a:r>
              <a:rPr altLang="en-US" b="0" sz="4200" lang="en-US">
                <a:solidFill>
                  <a:srgbClr val="000000"/>
                </a:solidFill>
              </a:rPr>
              <a:t>খ</a:t>
            </a:r>
            <a:r>
              <a:rPr altLang="en-US" b="0" sz="4200" lang="en-US">
                <a:solidFill>
                  <a:srgbClr val="000000"/>
                </a:solidFill>
              </a:rPr>
              <a:t> </a:t>
            </a:r>
            <a:r>
              <a:rPr altLang="en-US" b="0" sz="4200" lang="en-US">
                <a:solidFill>
                  <a:srgbClr val="000000"/>
                </a:solidFill>
              </a:rPr>
              <a:t>:</a:t>
            </a:r>
            <a:r>
              <a:rPr altLang="en-US" b="0" sz="4200" lang="en-US">
                <a:solidFill>
                  <a:srgbClr val="000000"/>
                </a:solidFill>
              </a:rPr>
              <a:t> </a:t>
            </a:r>
            <a:r>
              <a:rPr altLang="en-US" b="0" sz="4200" lang="en-US">
                <a:solidFill>
                  <a:srgbClr val="000000"/>
                </a:solidFill>
              </a:rPr>
              <a:t>২</a:t>
            </a:r>
            <a:r>
              <a:rPr altLang="en-US" b="0" sz="4200" lang="en-US">
                <a:solidFill>
                  <a:srgbClr val="000000"/>
                </a:solidFill>
              </a:rPr>
              <a:t>৮</a:t>
            </a:r>
            <a:r>
              <a:rPr altLang="en-US" b="0" sz="4200" lang="en-US">
                <a:solidFill>
                  <a:srgbClr val="000000"/>
                </a:solidFill>
              </a:rPr>
              <a:t>/</a:t>
            </a:r>
            <a:r>
              <a:rPr altLang="en-US" b="0" sz="4200" lang="en-US">
                <a:solidFill>
                  <a:srgbClr val="000000"/>
                </a:solidFill>
              </a:rPr>
              <a:t>৯</a:t>
            </a:r>
            <a:r>
              <a:rPr altLang="en-US" b="0" sz="4200" lang="en-US">
                <a:solidFill>
                  <a:srgbClr val="000000"/>
                </a:solidFill>
              </a:rPr>
              <a:t>/</a:t>
            </a:r>
            <a:r>
              <a:rPr altLang="en-US" b="0" sz="4200" lang="en-US">
                <a:solidFill>
                  <a:srgbClr val="000000"/>
                </a:solidFill>
              </a:rPr>
              <a:t>২</a:t>
            </a:r>
            <a:r>
              <a:rPr altLang="en-US" b="0" sz="4200" lang="en-US">
                <a:solidFill>
                  <a:srgbClr val="000000"/>
                </a:solidFill>
              </a:rPr>
              <a:t>০</a:t>
            </a:r>
            <a:r>
              <a:rPr altLang="en-US" b="0" sz="4200" lang="en-US">
                <a:solidFill>
                  <a:srgbClr val="000000"/>
                </a:solidFill>
              </a:rPr>
              <a:t>২</a:t>
            </a:r>
            <a:r>
              <a:rPr altLang="en-US" b="0" sz="4200" lang="en-US">
                <a:solidFill>
                  <a:srgbClr val="000000"/>
                </a:solidFill>
              </a:rPr>
              <a:t>১</a:t>
            </a:r>
            <a:endParaRPr altLang="en-US" b="0" sz="4200" lang="zh-CN">
              <a:solidFill>
                <a:srgbClr val="000000"/>
              </a:solidFill>
            </a:endParaRPr>
          </a:p>
        </p:txBody>
      </p:sp>
      <p:sp>
        <p:nvSpPr>
          <p:cNvPr id="1048589" name=""/>
          <p:cNvSpPr/>
          <p:nvPr/>
        </p:nvSpPr>
        <p:spPr>
          <a:xfrm>
            <a:off x="1378788" y="146391"/>
            <a:ext cx="6386422" cy="1730480"/>
          </a:xfrm>
          <a:prstGeom prst="roundRect"/>
          <a:solidFill>
            <a:srgbClr val="FFFFFF"/>
          </a:solidFill>
          <a:ln w="50800">
            <a:solidFill>
              <a:srgbClr val="D04617"/>
            </a:solidFill>
          </a:ln>
        </p:spPr>
        <p:txBody>
          <a:bodyPr anchor="ctr"/>
          <a:p>
            <a:pPr algn="ctr"/>
            <a:r>
              <a:rPr b="1" sz="6000" lang="en-US">
                <a:solidFill>
                  <a:srgbClr val="0000FF"/>
                </a:solidFill>
              </a:rPr>
              <a:t>শ</a:t>
            </a:r>
            <a:r>
              <a:rPr b="1" sz="6000" lang="en-US">
                <a:solidFill>
                  <a:srgbClr val="0000FF"/>
                </a:solidFill>
              </a:rPr>
              <a:t>্</a:t>
            </a:r>
            <a:r>
              <a:rPr b="1" sz="6000" lang="en-US">
                <a:solidFill>
                  <a:srgbClr val="0000FF"/>
                </a:solidFill>
              </a:rPr>
              <a:t>র</a:t>
            </a:r>
            <a:r>
              <a:rPr b="1" sz="6000" lang="en-US">
                <a:solidFill>
                  <a:srgbClr val="0000FF"/>
                </a:solidFill>
              </a:rPr>
              <a:t>ে</a:t>
            </a:r>
            <a:r>
              <a:rPr b="1" sz="6000" lang="en-US">
                <a:solidFill>
                  <a:srgbClr val="0000FF"/>
                </a:solidFill>
              </a:rPr>
              <a:t>ণ</a:t>
            </a:r>
            <a:r>
              <a:rPr b="1" sz="6000" lang="en-US">
                <a:solidFill>
                  <a:srgbClr val="0000FF"/>
                </a:solidFill>
              </a:rPr>
              <a:t>ি</a:t>
            </a:r>
            <a:r>
              <a:rPr b="1" sz="6000" lang="en-US">
                <a:solidFill>
                  <a:srgbClr val="0000FF"/>
                </a:solidFill>
              </a:rPr>
              <a:t> </a:t>
            </a:r>
            <a:r>
              <a:rPr b="1" sz="6000" lang="en-US">
                <a:solidFill>
                  <a:srgbClr val="0000FF"/>
                </a:solidFill>
              </a:rPr>
              <a:t>প</a:t>
            </a:r>
            <a:r>
              <a:rPr b="1" sz="6000" lang="en-US">
                <a:solidFill>
                  <a:srgbClr val="0000FF"/>
                </a:solidFill>
              </a:rPr>
              <a:t>র</a:t>
            </a:r>
            <a:r>
              <a:rPr b="1" sz="6000" lang="en-US">
                <a:solidFill>
                  <a:srgbClr val="0000FF"/>
                </a:solidFill>
              </a:rPr>
              <a:t>ি</a:t>
            </a:r>
            <a:r>
              <a:rPr b="1" sz="6000" lang="en-US">
                <a:solidFill>
                  <a:srgbClr val="0000FF"/>
                </a:solidFill>
              </a:rPr>
              <a:t>চ</a:t>
            </a:r>
            <a:r>
              <a:rPr b="1" sz="6000" lang="en-US">
                <a:solidFill>
                  <a:srgbClr val="0000FF"/>
                </a:solidFill>
              </a:rPr>
              <a:t>িতি</a:t>
            </a:r>
            <a:endParaRPr b="1" sz="6000"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00">
        <p14:prism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" nodeType="clickEffect" presetClass="emph" presetID="18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dur="500" fill="hold" id="10"/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"/>
          <p:cNvSpPr txBox="1"/>
          <p:nvPr/>
        </p:nvSpPr>
        <p:spPr>
          <a:xfrm>
            <a:off x="933033" y="599506"/>
            <a:ext cx="6587573" cy="866140"/>
          </a:xfrm>
          <a:prstGeom prst="rect"/>
          <a:solidFill>
            <a:srgbClr val="330066"/>
          </a:solidFill>
          <a:ln w="50800">
            <a:solidFill>
              <a:srgbClr val="D04617"/>
            </a:solidFill>
            <a:prstDash val="dash"/>
          </a:ln>
        </p:spPr>
        <p:txBody>
          <a:bodyPr rtlCol="0" wrap="square">
            <a:spAutoFit/>
          </a:bodyPr>
          <a:p>
            <a:r>
              <a:rPr b="1" sz="5200" lang="en-US">
                <a:solidFill>
                  <a:srgbClr val="FFFFFF"/>
                </a:solidFill>
              </a:rPr>
              <a:t>ছ</a:t>
            </a:r>
            <a:r>
              <a:rPr b="1" sz="5200" lang="en-US">
                <a:solidFill>
                  <a:srgbClr val="FFFFFF"/>
                </a:solidFill>
              </a:rPr>
              <a:t>ব</a:t>
            </a:r>
            <a:r>
              <a:rPr b="1" sz="5200" lang="en-US">
                <a:solidFill>
                  <a:srgbClr val="FFFFFF"/>
                </a:solidFill>
              </a:rPr>
              <a:t>ি</a:t>
            </a:r>
            <a:r>
              <a:rPr b="1" sz="5200" lang="en-US">
                <a:solidFill>
                  <a:srgbClr val="FFFFFF"/>
                </a:solidFill>
              </a:rPr>
              <a:t>ত</a:t>
            </a:r>
            <a:r>
              <a:rPr b="1" sz="5200" lang="en-US">
                <a:solidFill>
                  <a:srgbClr val="FFFFFF"/>
                </a:solidFill>
              </a:rPr>
              <a:t>ে</a:t>
            </a:r>
            <a:r>
              <a:rPr b="1" sz="5200" lang="en-US">
                <a:solidFill>
                  <a:srgbClr val="FFFFFF"/>
                </a:solidFill>
              </a:rPr>
              <a:t> </a:t>
            </a:r>
            <a:r>
              <a:rPr b="1" sz="5200" lang="en-US">
                <a:solidFill>
                  <a:srgbClr val="FFFFFF"/>
                </a:solidFill>
              </a:rPr>
              <a:t>ক</a:t>
            </a:r>
            <a:r>
              <a:rPr b="1" sz="5200" lang="en-US">
                <a:solidFill>
                  <a:srgbClr val="FFFFFF"/>
                </a:solidFill>
              </a:rPr>
              <a:t>ি</a:t>
            </a:r>
            <a:r>
              <a:rPr b="1" sz="5200" lang="en-US">
                <a:solidFill>
                  <a:srgbClr val="FFFFFF"/>
                </a:solidFill>
              </a:rPr>
              <a:t> </a:t>
            </a:r>
            <a:r>
              <a:rPr b="1" sz="5200" lang="en-US">
                <a:solidFill>
                  <a:srgbClr val="FFFFFF"/>
                </a:solidFill>
              </a:rPr>
              <a:t>দ</a:t>
            </a:r>
            <a:r>
              <a:rPr b="1" sz="5200" lang="en-US">
                <a:solidFill>
                  <a:srgbClr val="FFFFFF"/>
                </a:solidFill>
              </a:rPr>
              <a:t>ে</a:t>
            </a:r>
            <a:r>
              <a:rPr b="1" sz="5200" lang="en-US">
                <a:solidFill>
                  <a:srgbClr val="FFFFFF"/>
                </a:solidFill>
              </a:rPr>
              <a:t>খা</a:t>
            </a:r>
            <a:r>
              <a:rPr b="1" sz="5200" lang="en-US">
                <a:solidFill>
                  <a:srgbClr val="FFFFFF"/>
                </a:solidFill>
              </a:rPr>
              <a:t> </a:t>
            </a:r>
            <a:r>
              <a:rPr b="1" sz="5200" lang="en-US">
                <a:solidFill>
                  <a:srgbClr val="FFFFFF"/>
                </a:solidFill>
              </a:rPr>
              <a:t>য</a:t>
            </a:r>
            <a:r>
              <a:rPr b="1" sz="5200" lang="en-US">
                <a:solidFill>
                  <a:srgbClr val="FFFFFF"/>
                </a:solidFill>
              </a:rPr>
              <a:t>া</a:t>
            </a:r>
            <a:r>
              <a:rPr b="1" sz="5200" lang="en-US">
                <a:solidFill>
                  <a:srgbClr val="FFFFFF"/>
                </a:solidFill>
              </a:rPr>
              <a:t>চ</a:t>
            </a:r>
            <a:r>
              <a:rPr b="1" sz="5200" lang="en-US">
                <a:solidFill>
                  <a:srgbClr val="FFFFFF"/>
                </a:solidFill>
              </a:rPr>
              <a:t>্</a:t>
            </a:r>
            <a:r>
              <a:rPr b="1" sz="5200" lang="en-US">
                <a:solidFill>
                  <a:srgbClr val="FFFFFF"/>
                </a:solidFill>
              </a:rPr>
              <a:t>ছ</a:t>
            </a:r>
            <a:r>
              <a:rPr b="1" sz="5200" lang="en-US">
                <a:solidFill>
                  <a:srgbClr val="FFFFFF"/>
                </a:solidFill>
              </a:rPr>
              <a:t>ে</a:t>
            </a:r>
            <a:r>
              <a:rPr b="1" sz="5200" lang="en-US">
                <a:solidFill>
                  <a:srgbClr val="FFFFFF"/>
                </a:solidFill>
              </a:rPr>
              <a:t> </a:t>
            </a:r>
            <a:r>
              <a:rPr b="1" sz="5200" lang="en-US">
                <a:solidFill>
                  <a:srgbClr val="FFFFFF"/>
                </a:solidFill>
              </a:rPr>
              <a:t>?</a:t>
            </a:r>
            <a:r>
              <a:rPr b="1" sz="5200" lang="en-US">
                <a:solidFill>
                  <a:srgbClr val="FFFFFF"/>
                </a:solidFill>
              </a:rPr>
              <a:t> </a:t>
            </a:r>
            <a:endParaRPr b="1" sz="5200" lang="en-US">
              <a:solidFill>
                <a:srgbClr val="FFFFFF"/>
              </a:solidFill>
            </a:endParaRPr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167577" y="1995310"/>
            <a:ext cx="6118484" cy="3293377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ECC"/>
        </a:solidFill>
      </p:bgPr>
    </p:bg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Speech Bubble: Oval 1048589"/>
          <p:cNvSpPr/>
          <p:nvPr/>
        </p:nvSpPr>
        <p:spPr>
          <a:xfrm>
            <a:off x="2556295" y="243835"/>
            <a:ext cx="4031411" cy="2133600"/>
          </a:xfrm>
          <a:prstGeom prst="wedgeEllipseCallout"/>
          <a:solidFill>
            <a:srgbClr val="FFFFFF"/>
          </a:solidFill>
          <a:ln w="50800">
            <a:solidFill>
              <a:srgbClr val="D04617"/>
            </a:solidFill>
            <a:prstDash val="sysDash"/>
          </a:ln>
        </p:spPr>
        <p:txBody>
          <a:bodyPr anchor="ctr"/>
          <a:p>
            <a:pPr algn="ctr"/>
            <a:r>
              <a:rPr b="1" sz="5100" lang="en-US">
                <a:solidFill>
                  <a:srgbClr val="330066"/>
                </a:solidFill>
              </a:rPr>
              <a:t>আজকের</a:t>
            </a:r>
            <a:endParaRPr b="1" sz="5100" lang="en-US">
              <a:solidFill>
                <a:srgbClr val="330066"/>
              </a:solidFill>
            </a:endParaRPr>
          </a:p>
          <a:p>
            <a:pPr algn="ctr"/>
            <a:r>
              <a:rPr b="1" sz="5100" lang="en-US">
                <a:solidFill>
                  <a:srgbClr val="330066"/>
                </a:solidFill>
              </a:rPr>
              <a:t>পাঠ</a:t>
            </a:r>
            <a:endParaRPr b="1" sz="5100" lang="en-US">
              <a:solidFill>
                <a:srgbClr val="330066"/>
              </a:solidFill>
            </a:endParaRPr>
          </a:p>
        </p:txBody>
      </p:sp>
      <p:sp>
        <p:nvSpPr>
          <p:cNvPr id="1048593" name="Speech Bubble: Rectangle with Corners Rounded 1048590"/>
          <p:cNvSpPr/>
          <p:nvPr/>
        </p:nvSpPr>
        <p:spPr>
          <a:xfrm>
            <a:off x="1272270" y="3029651"/>
            <a:ext cx="6166820" cy="2133600"/>
          </a:xfrm>
          <a:prstGeom prst="wedgeRoundRectCallout"/>
          <a:solidFill>
            <a:srgbClr val="FFFFFF"/>
          </a:solidFill>
          <a:ln w="50800">
            <a:solidFill>
              <a:srgbClr val="02A5E3"/>
            </a:solidFill>
            <a:prstDash val="dash"/>
          </a:ln>
        </p:spPr>
        <p:txBody>
          <a:bodyPr anchor="ctr"/>
          <a:p>
            <a:pPr algn="ctr"/>
            <a:r>
              <a:rPr altLang="en-US" b="0" sz="7100" lang="zh-CN">
                <a:solidFill>
                  <a:srgbClr val="0000FF"/>
                </a:solidFill>
              </a:rPr>
              <a:t>হ</a:t>
            </a:r>
            <a:r>
              <a:rPr altLang="en-US" b="0" sz="7100" lang="zh-CN">
                <a:solidFill>
                  <a:srgbClr val="0000FF"/>
                </a:solidFill>
              </a:rPr>
              <a:t>জ</a:t>
            </a:r>
            <a:r>
              <a:rPr altLang="en-US" b="0" sz="7100" lang="zh-CN">
                <a:solidFill>
                  <a:srgbClr val="0000FF"/>
                </a:solidFill>
              </a:rPr>
              <a:t>্</a:t>
            </a:r>
            <a:r>
              <a:rPr altLang="en-US" b="0" sz="7100" lang="zh-CN">
                <a:solidFill>
                  <a:srgbClr val="0000FF"/>
                </a:solidFill>
              </a:rPr>
              <a:t>জ</a:t>
            </a:r>
            <a:r>
              <a:rPr altLang="en-US" b="0" sz="7100" lang="en-US">
                <a:solidFill>
                  <a:srgbClr val="0000FF"/>
                </a:solidFill>
              </a:rPr>
              <a:t> </a:t>
            </a:r>
            <a:r>
              <a:rPr altLang="en-US" b="0" sz="7100" lang="en-US">
                <a:solidFill>
                  <a:srgbClr val="0000FF"/>
                </a:solidFill>
              </a:rPr>
              <a:t>এ</a:t>
            </a:r>
            <a:r>
              <a:rPr altLang="en-US" b="0" sz="7100" lang="en-US">
                <a:solidFill>
                  <a:srgbClr val="0000FF"/>
                </a:solidFill>
              </a:rPr>
              <a:t>র</a:t>
            </a:r>
            <a:r>
              <a:rPr altLang="en-US" b="0" sz="7100" lang="en-US">
                <a:solidFill>
                  <a:srgbClr val="0000FF"/>
                </a:solidFill>
              </a:rPr>
              <a:t> </a:t>
            </a:r>
            <a:r>
              <a:rPr altLang="en-US" b="0" sz="7100" lang="en-US">
                <a:solidFill>
                  <a:srgbClr val="0000FF"/>
                </a:solidFill>
              </a:rPr>
              <a:t>ব</a:t>
            </a:r>
            <a:r>
              <a:rPr altLang="en-US" b="0" sz="7100" lang="en-US">
                <a:solidFill>
                  <a:srgbClr val="0000FF"/>
                </a:solidFill>
              </a:rPr>
              <a:t>ি</a:t>
            </a:r>
            <a:r>
              <a:rPr altLang="en-US" b="0" sz="7100" lang="en-US">
                <a:solidFill>
                  <a:srgbClr val="0000FF"/>
                </a:solidFill>
              </a:rPr>
              <a:t>ধ</a:t>
            </a:r>
            <a:r>
              <a:rPr altLang="en-US" b="0" sz="7100" lang="en-US">
                <a:solidFill>
                  <a:srgbClr val="0000FF"/>
                </a:solidFill>
              </a:rPr>
              <a:t>ান</a:t>
            </a:r>
            <a:endParaRPr altLang="en-US" b="1" sz="7100" lang="zh-CN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48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500" id="9"/>
                                        <p:tgtEl>
                                          <p:spTgt spid="1048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dur="500" id="14"/>
                                        <p:tgtEl>
                                          <p:spTgt spid="104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2" grpId="0" animBg="1"/>
      <p:bldP spid="104859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8080"/>
        </a:solidFill>
      </p:bgPr>
    </p:bg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Rectangle: Rounded Corners 1048588"/>
          <p:cNvSpPr/>
          <p:nvPr/>
        </p:nvSpPr>
        <p:spPr>
          <a:xfrm rot="21600000">
            <a:off x="1102756" y="1879740"/>
            <a:ext cx="7576845" cy="4649118"/>
          </a:xfrm>
          <a:prstGeom prst="roundRect"/>
          <a:solidFill>
            <a:srgbClr val="FFE5E5"/>
          </a:solidFill>
          <a:ln w="50800">
            <a:solidFill>
              <a:srgbClr val="D04617"/>
            </a:solidFill>
            <a:prstDash val="dash"/>
          </a:ln>
        </p:spPr>
        <p:txBody>
          <a:bodyPr anchor="ctr"/>
          <a:p>
            <a:pPr algn="l"/>
            <a:r>
              <a:rPr b="1" sz="3200" lang="en-US">
                <a:solidFill>
                  <a:srgbClr val="000000"/>
                </a:solidFill>
              </a:rPr>
              <a:t>প</a:t>
            </a:r>
            <a:r>
              <a:rPr b="1" sz="3200" lang="en-US">
                <a:solidFill>
                  <a:srgbClr val="000000"/>
                </a:solidFill>
              </a:rPr>
              <a:t>া</a:t>
            </a:r>
            <a:r>
              <a:rPr b="1" sz="3200" lang="en-US">
                <a:solidFill>
                  <a:srgbClr val="000000"/>
                </a:solidFill>
              </a:rPr>
              <a:t>ঠ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শ</a:t>
            </a:r>
            <a:r>
              <a:rPr b="1" sz="3200" lang="en-US">
                <a:solidFill>
                  <a:srgbClr val="000000"/>
                </a:solidFill>
              </a:rPr>
              <a:t>েষে</a:t>
            </a:r>
            <a:r>
              <a:rPr b="1" sz="3200" lang="en-US">
                <a:solidFill>
                  <a:srgbClr val="000000"/>
                </a:solidFill>
              </a:rPr>
              <a:t> শিক্ষার্থীরা</a:t>
            </a:r>
            <a:r>
              <a:rPr b="1" sz="3200" lang="en-US">
                <a:solidFill>
                  <a:srgbClr val="000000"/>
                </a:solidFill>
              </a:rPr>
              <a:t>-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endParaRPr b="1" sz="3200" lang="en-US">
              <a:solidFill>
                <a:srgbClr val="000000"/>
              </a:solidFill>
            </a:endParaRPr>
          </a:p>
          <a:p>
            <a:pPr algn="l"/>
            <a:r>
              <a:rPr b="1" sz="3200" lang="en-US">
                <a:solidFill>
                  <a:srgbClr val="000000"/>
                </a:solidFill>
              </a:rPr>
              <a:t>১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।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হ</a:t>
            </a:r>
            <a:r>
              <a:rPr b="1" sz="3200" lang="en-US">
                <a:solidFill>
                  <a:srgbClr val="000000"/>
                </a:solidFill>
              </a:rPr>
              <a:t>জ</a:t>
            </a:r>
            <a:r>
              <a:rPr b="1" sz="3200" lang="en-US">
                <a:solidFill>
                  <a:srgbClr val="000000"/>
                </a:solidFill>
              </a:rPr>
              <a:t>্জ</a:t>
            </a:r>
            <a:r>
              <a:rPr b="1" sz="3200" lang="en-US">
                <a:solidFill>
                  <a:srgbClr val="000000"/>
                </a:solidFill>
              </a:rPr>
              <a:t>ে</a:t>
            </a:r>
            <a:r>
              <a:rPr b="1" sz="3200" lang="en-US">
                <a:solidFill>
                  <a:srgbClr val="000000"/>
                </a:solidFill>
              </a:rPr>
              <a:t>র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স</a:t>
            </a:r>
            <a:r>
              <a:rPr b="1" sz="3200" lang="en-US">
                <a:solidFill>
                  <a:srgbClr val="000000"/>
                </a:solidFill>
              </a:rPr>
              <a:t>ং</a:t>
            </a:r>
            <a:r>
              <a:rPr b="1" sz="3200" lang="en-US">
                <a:solidFill>
                  <a:srgbClr val="000000"/>
                </a:solidFill>
              </a:rPr>
              <a:t>জ</a:t>
            </a:r>
            <a:r>
              <a:rPr b="1" sz="3200" lang="en-US">
                <a:solidFill>
                  <a:srgbClr val="000000"/>
                </a:solidFill>
              </a:rPr>
              <a:t>্</a:t>
            </a:r>
            <a:r>
              <a:rPr b="1" sz="3200" lang="en-US">
                <a:solidFill>
                  <a:srgbClr val="000000"/>
                </a:solidFill>
              </a:rPr>
              <a:t>ঞ</a:t>
            </a:r>
            <a:r>
              <a:rPr b="1" sz="3200" lang="en-US">
                <a:solidFill>
                  <a:srgbClr val="000000"/>
                </a:solidFill>
              </a:rPr>
              <a:t>া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ব</a:t>
            </a:r>
            <a:r>
              <a:rPr b="1" sz="3200" lang="en-US">
                <a:solidFill>
                  <a:srgbClr val="000000"/>
                </a:solidFill>
              </a:rPr>
              <a:t>ল</a:t>
            </a:r>
            <a:r>
              <a:rPr b="1" sz="3200" lang="en-US">
                <a:solidFill>
                  <a:srgbClr val="000000"/>
                </a:solidFill>
              </a:rPr>
              <a:t>ত</a:t>
            </a:r>
            <a:r>
              <a:rPr b="1" sz="3200" lang="en-US">
                <a:solidFill>
                  <a:srgbClr val="000000"/>
                </a:solidFill>
              </a:rPr>
              <a:t>ে</a:t>
            </a:r>
            <a:r>
              <a:rPr b="1" sz="3200" lang="en-US">
                <a:solidFill>
                  <a:srgbClr val="000000"/>
                </a:solidFill>
              </a:rPr>
              <a:t> পারবে</a:t>
            </a:r>
            <a:r>
              <a:rPr b="1" sz="3200" lang="en-US">
                <a:solidFill>
                  <a:srgbClr val="000000"/>
                </a:solidFill>
              </a:rPr>
              <a:t>।</a:t>
            </a:r>
            <a:endParaRPr b="1" sz="3200" lang="en-US">
              <a:solidFill>
                <a:srgbClr val="000000"/>
              </a:solidFill>
            </a:endParaRPr>
          </a:p>
          <a:p>
            <a:pPr algn="l"/>
            <a:r>
              <a:rPr b="1" sz="3200" lang="en-US">
                <a:solidFill>
                  <a:srgbClr val="000000"/>
                </a:solidFill>
              </a:rPr>
              <a:t>২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।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হ</a:t>
            </a:r>
            <a:r>
              <a:rPr b="1" sz="3200" lang="en-US">
                <a:solidFill>
                  <a:srgbClr val="000000"/>
                </a:solidFill>
              </a:rPr>
              <a:t>জ</a:t>
            </a:r>
            <a:r>
              <a:rPr b="1" sz="3200" lang="en-US">
                <a:solidFill>
                  <a:srgbClr val="000000"/>
                </a:solidFill>
              </a:rPr>
              <a:t>্</a:t>
            </a:r>
            <a:r>
              <a:rPr b="1" sz="3200" lang="en-US">
                <a:solidFill>
                  <a:srgbClr val="000000"/>
                </a:solidFill>
              </a:rPr>
              <a:t>জ</a:t>
            </a:r>
            <a:r>
              <a:rPr b="1" sz="3200" lang="en-US">
                <a:solidFill>
                  <a:srgbClr val="000000"/>
                </a:solidFill>
              </a:rPr>
              <a:t>ের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গ</a:t>
            </a:r>
            <a:r>
              <a:rPr b="1" sz="3200" lang="en-US">
                <a:solidFill>
                  <a:srgbClr val="000000"/>
                </a:solidFill>
              </a:rPr>
              <a:t>ু</a:t>
            </a:r>
            <a:r>
              <a:rPr b="1" sz="3200" lang="en-US">
                <a:solidFill>
                  <a:srgbClr val="000000"/>
                </a:solidFill>
              </a:rPr>
              <a:t>রুত্ব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ব</a:t>
            </a:r>
            <a:r>
              <a:rPr b="1" sz="3200" lang="en-US">
                <a:solidFill>
                  <a:srgbClr val="000000"/>
                </a:solidFill>
              </a:rPr>
              <a:t>ল</a:t>
            </a:r>
            <a:r>
              <a:rPr b="1" sz="3200" lang="en-US">
                <a:solidFill>
                  <a:srgbClr val="000000"/>
                </a:solidFill>
              </a:rPr>
              <a:t>ত</a:t>
            </a:r>
            <a:r>
              <a:rPr b="1" sz="3200" lang="en-US">
                <a:solidFill>
                  <a:srgbClr val="000000"/>
                </a:solidFill>
              </a:rPr>
              <a:t>ে</a:t>
            </a:r>
            <a:r>
              <a:rPr b="1" sz="3200" lang="en-US">
                <a:solidFill>
                  <a:srgbClr val="000000"/>
                </a:solidFill>
              </a:rPr>
              <a:t> পারবে</a:t>
            </a:r>
            <a:r>
              <a:rPr b="1" sz="3200" lang="en-US">
                <a:solidFill>
                  <a:srgbClr val="000000"/>
                </a:solidFill>
              </a:rPr>
              <a:t>।</a:t>
            </a:r>
            <a:endParaRPr b="1" sz="3200" lang="en-US">
              <a:solidFill>
                <a:srgbClr val="000000"/>
              </a:solidFill>
            </a:endParaRPr>
          </a:p>
          <a:p>
            <a:pPr algn="l"/>
            <a:r>
              <a:rPr b="1" sz="3200" lang="en-US">
                <a:solidFill>
                  <a:srgbClr val="000000"/>
                </a:solidFill>
              </a:rPr>
              <a:t>৩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হ</a:t>
            </a:r>
            <a:r>
              <a:rPr b="1" sz="3200" lang="en-US">
                <a:solidFill>
                  <a:srgbClr val="000000"/>
                </a:solidFill>
              </a:rPr>
              <a:t>জ</a:t>
            </a:r>
            <a:r>
              <a:rPr b="1" sz="3200" lang="en-US">
                <a:solidFill>
                  <a:srgbClr val="000000"/>
                </a:solidFill>
              </a:rPr>
              <a:t>্</a:t>
            </a:r>
            <a:r>
              <a:rPr b="1" sz="3200" lang="en-US">
                <a:solidFill>
                  <a:srgbClr val="000000"/>
                </a:solidFill>
              </a:rPr>
              <a:t>জ</a:t>
            </a:r>
            <a:r>
              <a:rPr b="1" sz="3200" lang="en-US">
                <a:solidFill>
                  <a:srgbClr val="000000"/>
                </a:solidFill>
              </a:rPr>
              <a:t>ের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ফ</a:t>
            </a:r>
            <a:r>
              <a:rPr b="1" sz="3200" lang="en-US">
                <a:solidFill>
                  <a:srgbClr val="000000"/>
                </a:solidFill>
              </a:rPr>
              <a:t>র</a:t>
            </a:r>
            <a:r>
              <a:rPr b="1" sz="3200" lang="en-US">
                <a:solidFill>
                  <a:srgbClr val="000000"/>
                </a:solidFill>
              </a:rPr>
              <a:t>জ</a:t>
            </a:r>
            <a:r>
              <a:rPr b="1" sz="3200" lang="en-US">
                <a:solidFill>
                  <a:srgbClr val="000000"/>
                </a:solidFill>
              </a:rPr>
              <a:t>-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ও</a:t>
            </a:r>
            <a:r>
              <a:rPr b="1" sz="3200" lang="en-US">
                <a:solidFill>
                  <a:srgbClr val="000000"/>
                </a:solidFill>
              </a:rPr>
              <a:t>য়</a:t>
            </a:r>
            <a:r>
              <a:rPr b="1" sz="3200" lang="en-US">
                <a:solidFill>
                  <a:srgbClr val="000000"/>
                </a:solidFill>
              </a:rPr>
              <a:t>া</a:t>
            </a:r>
            <a:r>
              <a:rPr b="1" sz="3200" lang="en-US">
                <a:solidFill>
                  <a:srgbClr val="000000"/>
                </a:solidFill>
              </a:rPr>
              <a:t>জ</a:t>
            </a:r>
            <a:r>
              <a:rPr b="1" sz="3200" lang="en-US">
                <a:solidFill>
                  <a:srgbClr val="000000"/>
                </a:solidFill>
              </a:rPr>
              <a:t>ি</a:t>
            </a:r>
            <a:r>
              <a:rPr b="1" sz="3200" lang="en-US">
                <a:solidFill>
                  <a:srgbClr val="000000"/>
                </a:solidFill>
              </a:rPr>
              <a:t>ব</a:t>
            </a:r>
            <a:r>
              <a:rPr b="1" sz="3200" lang="en-US">
                <a:solidFill>
                  <a:srgbClr val="000000"/>
                </a:solidFill>
              </a:rPr>
              <a:t> </a:t>
            </a:r>
            <a:r>
              <a:rPr b="1" sz="3200" lang="en-US">
                <a:solidFill>
                  <a:srgbClr val="000000"/>
                </a:solidFill>
              </a:rPr>
              <a:t>ব</a:t>
            </a:r>
            <a:r>
              <a:rPr b="1" sz="3200" lang="en-US">
                <a:solidFill>
                  <a:srgbClr val="000000"/>
                </a:solidFill>
              </a:rPr>
              <a:t>ল</a:t>
            </a:r>
            <a:r>
              <a:rPr b="1" sz="3200" lang="en-US">
                <a:solidFill>
                  <a:srgbClr val="000000"/>
                </a:solidFill>
              </a:rPr>
              <a:t>ত</a:t>
            </a:r>
            <a:r>
              <a:rPr b="1" sz="3200" lang="en-US">
                <a:solidFill>
                  <a:srgbClr val="000000"/>
                </a:solidFill>
              </a:rPr>
              <a:t>ে</a:t>
            </a:r>
            <a:r>
              <a:rPr b="1" sz="3200" lang="en-US">
                <a:solidFill>
                  <a:srgbClr val="000000"/>
                </a:solidFill>
              </a:rPr>
              <a:t> পারবে</a:t>
            </a:r>
            <a:r>
              <a:rPr b="1" sz="3200" lang="en-US">
                <a:solidFill>
                  <a:srgbClr val="000000"/>
                </a:solidFill>
              </a:rPr>
              <a:t>।</a:t>
            </a:r>
            <a:endParaRPr b="1" sz="3200" lang="en-US">
              <a:solidFill>
                <a:srgbClr val="000000"/>
              </a:solidFill>
            </a:endParaRPr>
          </a:p>
          <a:p>
            <a:pPr algn="l"/>
            <a:r>
              <a:rPr b="1" sz="3200" lang="en-US">
                <a:solidFill>
                  <a:srgbClr val="000000"/>
                </a:solidFill>
              </a:rPr>
              <a:t> </a:t>
            </a:r>
            <a:endParaRPr b="1" sz="3200" lang="en-US">
              <a:solidFill>
                <a:srgbClr val="000000"/>
              </a:solidFill>
            </a:endParaRPr>
          </a:p>
          <a:p>
            <a:pPr algn="l"/>
            <a:r>
              <a:rPr b="1" sz="3200" lang="en-US">
                <a:solidFill>
                  <a:srgbClr val="000000"/>
                </a:solidFill>
              </a:rPr>
              <a:t> </a:t>
            </a:r>
            <a:endParaRPr b="1" sz="3200" lang="en-US">
              <a:solidFill>
                <a:srgbClr val="000000"/>
              </a:solidFill>
            </a:endParaRPr>
          </a:p>
          <a:p>
            <a:pPr algn="l"/>
            <a:endParaRPr b="1" sz="3200" lang="en-US">
              <a:solidFill>
                <a:srgbClr val="000000"/>
              </a:solidFill>
            </a:endParaRPr>
          </a:p>
          <a:p>
            <a:pPr algn="ctr"/>
            <a:endParaRPr b="1" sz="3200" lang="en-US">
              <a:solidFill>
                <a:srgbClr val="000000"/>
              </a:solidFill>
            </a:endParaRPr>
          </a:p>
        </p:txBody>
      </p:sp>
      <p:sp>
        <p:nvSpPr>
          <p:cNvPr id="1048595" name=""/>
          <p:cNvSpPr/>
          <p:nvPr/>
        </p:nvSpPr>
        <p:spPr>
          <a:xfrm>
            <a:off x="2280306" y="189190"/>
            <a:ext cx="4583388" cy="1479033"/>
          </a:xfrm>
          <a:prstGeom prst="hexagon"/>
          <a:solidFill>
            <a:srgbClr val="000000"/>
          </a:solidFill>
          <a:ln w="38100">
            <a:solidFill>
              <a:srgbClr val="02A5E3"/>
            </a:solidFill>
            <a:prstDash val="dash"/>
          </a:ln>
        </p:spPr>
        <p:txBody>
          <a:bodyPr anchor="ctr"/>
          <a:p>
            <a:pPr algn="ctr"/>
            <a:r>
              <a:rPr b="1" sz="6500" lang="en-US">
                <a:solidFill>
                  <a:srgbClr val="FFFFFF"/>
                </a:solidFill>
              </a:rPr>
              <a:t>শ</a:t>
            </a:r>
            <a:r>
              <a:rPr b="1" sz="6500" lang="en-US">
                <a:solidFill>
                  <a:srgbClr val="FFFFFF"/>
                </a:solidFill>
              </a:rPr>
              <a:t>ি</a:t>
            </a:r>
            <a:r>
              <a:rPr b="1" sz="6500" lang="en-US">
                <a:solidFill>
                  <a:srgbClr val="FFFFFF"/>
                </a:solidFill>
              </a:rPr>
              <a:t>খ</a:t>
            </a:r>
            <a:r>
              <a:rPr b="1" sz="6500" lang="en-US">
                <a:solidFill>
                  <a:srgbClr val="FFFFFF"/>
                </a:solidFill>
              </a:rPr>
              <a:t>ন</a:t>
            </a:r>
            <a:r>
              <a:rPr b="1" sz="6500" lang="en-US">
                <a:solidFill>
                  <a:srgbClr val="FFFFFF"/>
                </a:solidFill>
              </a:rPr>
              <a:t> ফল</a:t>
            </a:r>
            <a:endParaRPr b="1" sz="6500"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" nodeType="clickEffect" presetClass="emph" presetID="18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dur="500" fill="hold" id="10"/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4DE"/>
        </a:solidFill>
      </p:bgPr>
    </p:bg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048585"/>
          <p:cNvSpPr>
            <a:spLocks noGrp="1"/>
          </p:cNvSpPr>
          <p:nvPr>
            <p:ph type="ctrTitle"/>
          </p:nvPr>
        </p:nvSpPr>
        <p:spPr>
          <a:xfrm>
            <a:off x="163901" y="0"/>
            <a:ext cx="8358996" cy="1681479"/>
          </a:xfrm>
          <a:solidFill>
            <a:srgbClr val="000000"/>
          </a:solidFill>
        </p:spPr>
        <p:txBody>
          <a:bodyPr>
            <a:normAutofit fontScale="90000"/>
          </a:bodyPr>
          <a:p>
            <a:r>
              <a:rPr altLang="en-US" lang="en-US">
                <a:solidFill>
                  <a:srgbClr val="FFFFFF"/>
                </a:solidFill>
              </a:rPr>
              <a:t>হ</a:t>
            </a:r>
            <a:r>
              <a:rPr altLang="en-US" lang="en-US">
                <a:solidFill>
                  <a:srgbClr val="FFFFFF"/>
                </a:solidFill>
              </a:rPr>
              <a:t>জ</a:t>
            </a:r>
            <a:r>
              <a:rPr altLang="en-US" lang="en-US">
                <a:solidFill>
                  <a:srgbClr val="FFFFFF"/>
                </a:solidFill>
              </a:rPr>
              <a:t>্</a:t>
            </a:r>
            <a:r>
              <a:rPr altLang="en-US" lang="en-US">
                <a:solidFill>
                  <a:srgbClr val="FFFFFF"/>
                </a:solidFill>
              </a:rPr>
              <a:t>জ</a:t>
            </a:r>
            <a:r>
              <a:rPr altLang="en-US" lang="en-US">
                <a:solidFill>
                  <a:srgbClr val="FFFFFF"/>
                </a:solidFill>
              </a:rPr>
              <a:t>ে</a:t>
            </a:r>
            <a:r>
              <a:rPr altLang="en-US" lang="en-US">
                <a:solidFill>
                  <a:srgbClr val="FFFFFF"/>
                </a:solidFill>
              </a:rPr>
              <a:t>র</a:t>
            </a:r>
            <a:r>
              <a:rPr altLang="en-US" lang="en-US">
                <a:solidFill>
                  <a:srgbClr val="FFFFFF"/>
                </a:solidFill>
              </a:rPr>
              <a:t> </a:t>
            </a:r>
            <a:r>
              <a:rPr altLang="en-US" lang="en-US">
                <a:solidFill>
                  <a:srgbClr val="FFFFFF"/>
                </a:solidFill>
              </a:rPr>
              <a:t> </a:t>
            </a:r>
            <a:r>
              <a:rPr altLang="en-US" lang="en-US">
                <a:solidFill>
                  <a:srgbClr val="FFFFFF"/>
                </a:solidFill>
              </a:rPr>
              <a:t>স</a:t>
            </a:r>
            <a:r>
              <a:rPr altLang="en-US" lang="en-US">
                <a:solidFill>
                  <a:srgbClr val="FFFFFF"/>
                </a:solidFill>
              </a:rPr>
              <a:t>ং</a:t>
            </a:r>
            <a:r>
              <a:rPr altLang="en-US" lang="en-US">
                <a:solidFill>
                  <a:srgbClr val="FFFFFF"/>
                </a:solidFill>
              </a:rPr>
              <a:t>জ</a:t>
            </a:r>
            <a:r>
              <a:rPr altLang="en-US" lang="en-US">
                <a:solidFill>
                  <a:srgbClr val="FFFFFF"/>
                </a:solidFill>
              </a:rPr>
              <a:t>্</a:t>
            </a:r>
            <a:r>
              <a:rPr altLang="en-US" lang="en-US">
                <a:solidFill>
                  <a:srgbClr val="FFFFFF"/>
                </a:solidFill>
              </a:rPr>
              <a:t>ঞ</a:t>
            </a:r>
            <a:r>
              <a:rPr altLang="en-US" lang="en-US">
                <a:solidFill>
                  <a:srgbClr val="FFFFFF"/>
                </a:solidFill>
              </a:rPr>
              <a:t>া</a:t>
            </a:r>
            <a:br>
              <a:rPr altLang="en-US" lang="en-US">
                <a:solidFill>
                  <a:srgbClr val="FFFFFF"/>
                </a:solidFill>
              </a:rPr>
            </a:br>
            <a:r>
              <a:rPr altLang="en-US" lang="en-US">
                <a:solidFill>
                  <a:srgbClr val="FFFFFF"/>
                </a:solidFill>
              </a:rPr>
              <a:t> </a:t>
            </a:r>
            <a:r>
              <a:rPr altLang="en-US" lang="en-US">
                <a:solidFill>
                  <a:srgbClr val="FFFFFF"/>
                </a:solidFill>
              </a:rPr>
              <a:t>م</a:t>
            </a:r>
            <a:r>
              <a:rPr altLang="en-US" lang="en-US">
                <a:solidFill>
                  <a:srgbClr val="FFFFFF"/>
                </a:solidFill>
              </a:rPr>
              <a:t>ع</a:t>
            </a:r>
            <a:r>
              <a:rPr altLang="en-US" lang="en-US">
                <a:solidFill>
                  <a:srgbClr val="FFFFFF"/>
                </a:solidFill>
              </a:rPr>
              <a:t>ن</a:t>
            </a:r>
            <a:r>
              <a:rPr altLang="en-US" lang="en-US">
                <a:solidFill>
                  <a:srgbClr val="FFFFFF"/>
                </a:solidFill>
              </a:rPr>
              <a:t>ى</a:t>
            </a:r>
            <a:r>
              <a:rPr altLang="en-US" lang="en-US">
                <a:solidFill>
                  <a:srgbClr val="FFFFFF"/>
                </a:solidFill>
              </a:rPr>
              <a:t> </a:t>
            </a:r>
            <a:r>
              <a:rPr altLang="en-US" lang="en-US">
                <a:solidFill>
                  <a:srgbClr val="FFFFFF"/>
                </a:solidFill>
              </a:rPr>
              <a:t>ا</a:t>
            </a:r>
            <a:r>
              <a:rPr altLang="en-US" lang="en-US">
                <a:solidFill>
                  <a:srgbClr val="FFFFFF"/>
                </a:solidFill>
              </a:rPr>
              <a:t>ل</a:t>
            </a:r>
            <a:r>
              <a:rPr altLang="en-US" lang="en-US">
                <a:solidFill>
                  <a:srgbClr val="FFFFFF"/>
                </a:solidFill>
              </a:rPr>
              <a:t>ح</a:t>
            </a:r>
            <a:r>
              <a:rPr altLang="en-US" lang="en-US">
                <a:solidFill>
                  <a:srgbClr val="FFFFFF"/>
                </a:solidFill>
              </a:rPr>
              <a:t>ج</a:t>
            </a:r>
            <a:r>
              <a:rPr altLang="en-US" lang="en-US">
                <a:solidFill>
                  <a:srgbClr val="FFFFFF"/>
                </a:solidFill>
              </a:rPr>
              <a:t> </a:t>
            </a:r>
            <a:r>
              <a:rPr altLang="en-US" lang="en-US">
                <a:solidFill>
                  <a:srgbClr val="FFFFFF"/>
                </a:solidFill>
              </a:rPr>
              <a:t>ل</a:t>
            </a:r>
            <a:r>
              <a:rPr altLang="en-US" lang="en-US">
                <a:solidFill>
                  <a:srgbClr val="FFFFFF"/>
                </a:solidFill>
              </a:rPr>
              <a:t>غ</a:t>
            </a:r>
            <a:r>
              <a:rPr altLang="en-US" lang="en-US">
                <a:solidFill>
                  <a:srgbClr val="FFFFFF"/>
                </a:solidFill>
              </a:rPr>
              <a:t>ة</a:t>
            </a:r>
            <a:r>
              <a:rPr altLang="en-US" lang="en-US">
                <a:solidFill>
                  <a:srgbClr val="FFFFFF"/>
                </a:solidFill>
              </a:rPr>
              <a:t> </a:t>
            </a:r>
            <a:endParaRPr altLang="en-US" lang="zh-CN">
              <a:solidFill>
                <a:srgbClr val="FFFFFF"/>
              </a:solidFill>
            </a:endParaRPr>
          </a:p>
        </p:txBody>
      </p:sp>
      <p:sp>
        <p:nvSpPr>
          <p:cNvPr id="1048597" name="Subtitle 1048586"/>
          <p:cNvSpPr>
            <a:spLocks noGrp="1"/>
          </p:cNvSpPr>
          <p:nvPr>
            <p:ph type="subTitle" idx="1"/>
          </p:nvPr>
        </p:nvSpPr>
        <p:spPr>
          <a:xfrm>
            <a:off x="163900" y="2435106"/>
            <a:ext cx="8686800" cy="4083911"/>
          </a:xfrm>
          <a:ln w="50800">
            <a:solidFill>
              <a:srgbClr val="02A5E3"/>
            </a:solidFill>
            <a:prstDash val="dash"/>
          </a:ln>
        </p:spPr>
        <p:txBody>
          <a:bodyPr>
            <a:normAutofit/>
          </a:bodyPr>
          <a:p>
            <a:pPr algn="l"/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হ</a:t>
            </a:r>
            <a:r>
              <a:rPr b="1" sz="4100" lang="en-US">
                <a:solidFill>
                  <a:srgbClr val="0000FF"/>
                </a:solidFill>
              </a:rPr>
              <a:t>জ</a:t>
            </a:r>
            <a:r>
              <a:rPr b="1" sz="4100" lang="en-US">
                <a:solidFill>
                  <a:srgbClr val="0000FF"/>
                </a:solidFill>
              </a:rPr>
              <a:t>্</a:t>
            </a:r>
            <a:r>
              <a:rPr b="1" sz="4100" lang="en-US">
                <a:solidFill>
                  <a:srgbClr val="0000FF"/>
                </a:solidFill>
              </a:rPr>
              <a:t>জ</a:t>
            </a:r>
            <a:r>
              <a:rPr b="1" sz="4100" lang="en-US">
                <a:solidFill>
                  <a:srgbClr val="0000FF"/>
                </a:solidFill>
              </a:rPr>
              <a:t>ের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শ</a:t>
            </a:r>
            <a:r>
              <a:rPr b="1" sz="4100" lang="en-US">
                <a:solidFill>
                  <a:srgbClr val="0000FF"/>
                </a:solidFill>
              </a:rPr>
              <a:t>া</a:t>
            </a:r>
            <a:r>
              <a:rPr b="1" sz="4100" lang="en-US">
                <a:solidFill>
                  <a:srgbClr val="0000FF"/>
                </a:solidFill>
              </a:rPr>
              <a:t>ব</a:t>
            </a:r>
            <a:r>
              <a:rPr b="1" sz="4100" lang="en-US">
                <a:solidFill>
                  <a:srgbClr val="0000FF"/>
                </a:solidFill>
              </a:rPr>
              <a:t>্দিক</a:t>
            </a:r>
            <a:r>
              <a:rPr b="1" sz="4100" lang="en-US">
                <a:solidFill>
                  <a:srgbClr val="0000FF"/>
                </a:solidFill>
              </a:rPr>
              <a:t> অর্থ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: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م</a:t>
            </a:r>
            <a:r>
              <a:rPr b="1" sz="4100" lang="en-US">
                <a:solidFill>
                  <a:srgbClr val="0000FF"/>
                </a:solidFill>
              </a:rPr>
              <a:t>ع</a:t>
            </a:r>
            <a:r>
              <a:rPr b="1" sz="4100" lang="en-US">
                <a:solidFill>
                  <a:srgbClr val="0000FF"/>
                </a:solidFill>
              </a:rPr>
              <a:t>ن</a:t>
            </a:r>
            <a:r>
              <a:rPr b="1" sz="4100" lang="en-US">
                <a:solidFill>
                  <a:srgbClr val="0000FF"/>
                </a:solidFill>
              </a:rPr>
              <a:t>ى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ا</a:t>
            </a:r>
            <a:r>
              <a:rPr b="1" sz="4100" lang="en-US">
                <a:solidFill>
                  <a:srgbClr val="0000FF"/>
                </a:solidFill>
              </a:rPr>
              <a:t>ل</a:t>
            </a:r>
            <a:r>
              <a:rPr b="1" sz="4100" lang="en-US">
                <a:solidFill>
                  <a:srgbClr val="0000FF"/>
                </a:solidFill>
              </a:rPr>
              <a:t>ح</a:t>
            </a:r>
            <a:r>
              <a:rPr b="1" sz="4100" lang="en-US">
                <a:solidFill>
                  <a:srgbClr val="0000FF"/>
                </a:solidFill>
              </a:rPr>
              <a:t>ج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ل</a:t>
            </a:r>
            <a:r>
              <a:rPr b="1" sz="4100" lang="en-US">
                <a:solidFill>
                  <a:srgbClr val="0000FF"/>
                </a:solidFill>
              </a:rPr>
              <a:t>غ</a:t>
            </a:r>
            <a:r>
              <a:rPr b="1" sz="4100" lang="en-US">
                <a:solidFill>
                  <a:srgbClr val="0000FF"/>
                </a:solidFill>
              </a:rPr>
              <a:t>ة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:</a:t>
            </a:r>
            <a:endParaRPr b="1" sz="4100" lang="en-US">
              <a:solidFill>
                <a:srgbClr val="0000FF"/>
              </a:solidFill>
            </a:endParaRPr>
          </a:p>
          <a:p>
            <a:pPr algn="l"/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 ইচ্ছা</a:t>
            </a:r>
            <a:r>
              <a:rPr b="1" sz="4100" lang="en-US">
                <a:solidFill>
                  <a:srgbClr val="0000FF"/>
                </a:solidFill>
              </a:rPr>
              <a:t> করা</a:t>
            </a:r>
            <a:r>
              <a:rPr b="1" sz="4100" lang="en-US">
                <a:solidFill>
                  <a:srgbClr val="0000FF"/>
                </a:solidFill>
              </a:rPr>
              <a:t> সংকল্প</a:t>
            </a:r>
            <a:r>
              <a:rPr b="1" sz="4100" lang="en-US">
                <a:solidFill>
                  <a:srgbClr val="0000FF"/>
                </a:solidFill>
              </a:rPr>
              <a:t> করা</a:t>
            </a:r>
            <a:r>
              <a:rPr b="1" sz="4100" lang="en-US">
                <a:solidFill>
                  <a:srgbClr val="0000FF"/>
                </a:solidFill>
              </a:rPr>
              <a:t>।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সাক্ষাৎ করা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।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মহৎ কোন কিছু ইচ্ছা ক</a:t>
            </a:r>
            <a:r>
              <a:rPr b="1" sz="4100" lang="en-US">
                <a:solidFill>
                  <a:srgbClr val="0000FF"/>
                </a:solidFill>
              </a:rPr>
              <a:t>র</a:t>
            </a:r>
            <a:r>
              <a:rPr b="1" sz="4100" lang="en-US">
                <a:solidFill>
                  <a:srgbClr val="0000FF"/>
                </a:solidFill>
              </a:rPr>
              <a:t>া</a:t>
            </a:r>
            <a:r>
              <a:rPr b="1" sz="4100" lang="en-US">
                <a:solidFill>
                  <a:srgbClr val="0000FF"/>
                </a:solidFill>
              </a:rPr>
              <a:t>।</a:t>
            </a:r>
            <a:endParaRPr b="1" sz="4100" lang="en-US">
              <a:solidFill>
                <a:srgbClr val="0000FF"/>
              </a:solidFill>
            </a:endParaRPr>
          </a:p>
          <a:p>
            <a:pPr algn="l"/>
            <a:r>
              <a:rPr b="1" sz="4100" lang="en-US">
                <a:solidFill>
                  <a:srgbClr val="0000FF"/>
                </a:solidFill>
              </a:rPr>
              <a:t>الق</a:t>
            </a:r>
            <a:r>
              <a:rPr b="1" sz="4100" lang="en-US">
                <a:solidFill>
                  <a:srgbClr val="0000FF"/>
                </a:solidFill>
              </a:rPr>
              <a:t>ص</a:t>
            </a:r>
            <a:r>
              <a:rPr b="1" sz="4100" lang="en-US">
                <a:solidFill>
                  <a:srgbClr val="0000FF"/>
                </a:solidFill>
              </a:rPr>
              <a:t>د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و</a:t>
            </a:r>
            <a:r>
              <a:rPr b="1" sz="4100" lang="en-US">
                <a:solidFill>
                  <a:srgbClr val="0000FF"/>
                </a:solidFill>
              </a:rPr>
              <a:t>ا</a:t>
            </a:r>
            <a:r>
              <a:rPr b="1" sz="4100" lang="en-US">
                <a:solidFill>
                  <a:srgbClr val="0000FF"/>
                </a:solidFill>
              </a:rPr>
              <a:t>ل</a:t>
            </a:r>
            <a:r>
              <a:rPr b="1" sz="4100" lang="en-US">
                <a:solidFill>
                  <a:srgbClr val="0000FF"/>
                </a:solidFill>
              </a:rPr>
              <a:t>ا</a:t>
            </a:r>
            <a:r>
              <a:rPr b="1" sz="4100" lang="en-US">
                <a:solidFill>
                  <a:srgbClr val="0000FF"/>
                </a:solidFill>
              </a:rPr>
              <a:t>ر</a:t>
            </a:r>
            <a:r>
              <a:rPr b="1" sz="4100" lang="en-US">
                <a:solidFill>
                  <a:srgbClr val="0000FF"/>
                </a:solidFill>
              </a:rPr>
              <a:t>ا</a:t>
            </a:r>
            <a:r>
              <a:rPr b="1" sz="4100" lang="en-US">
                <a:solidFill>
                  <a:srgbClr val="0000FF"/>
                </a:solidFill>
              </a:rPr>
              <a:t>د</a:t>
            </a:r>
            <a:r>
              <a:rPr b="1" sz="4100" lang="en-US">
                <a:solidFill>
                  <a:srgbClr val="0000FF"/>
                </a:solidFill>
              </a:rPr>
              <a:t>ة</a:t>
            </a:r>
            <a:r>
              <a:rPr b="1" sz="4100" lang="en-US">
                <a:solidFill>
                  <a:srgbClr val="0000FF"/>
                </a:solidFill>
              </a:rPr>
              <a:t>،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ا</a:t>
            </a:r>
            <a:r>
              <a:rPr b="1" sz="4100" lang="en-US">
                <a:solidFill>
                  <a:srgbClr val="0000FF"/>
                </a:solidFill>
              </a:rPr>
              <a:t>ل</a:t>
            </a:r>
            <a:r>
              <a:rPr b="1" sz="4100" lang="en-US">
                <a:solidFill>
                  <a:srgbClr val="0000FF"/>
                </a:solidFill>
              </a:rPr>
              <a:t>ز</a:t>
            </a:r>
            <a:r>
              <a:rPr b="1" sz="4100" lang="en-US">
                <a:solidFill>
                  <a:srgbClr val="0000FF"/>
                </a:solidFill>
              </a:rPr>
              <a:t>ي</a:t>
            </a:r>
            <a:r>
              <a:rPr b="1" sz="4100" lang="en-US">
                <a:solidFill>
                  <a:srgbClr val="0000FF"/>
                </a:solidFill>
              </a:rPr>
              <a:t>ا</a:t>
            </a:r>
            <a:r>
              <a:rPr b="1" sz="4100" lang="en-US">
                <a:solidFill>
                  <a:srgbClr val="0000FF"/>
                </a:solidFill>
              </a:rPr>
              <a:t>ر</a:t>
            </a:r>
            <a:r>
              <a:rPr b="1" sz="4100" lang="en-US">
                <a:solidFill>
                  <a:srgbClr val="0000FF"/>
                </a:solidFill>
              </a:rPr>
              <a:t>ة</a:t>
            </a:r>
            <a:r>
              <a:rPr b="1" sz="4100" lang="en-US">
                <a:solidFill>
                  <a:srgbClr val="0000FF"/>
                </a:solidFill>
              </a:rPr>
              <a:t>.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ا</a:t>
            </a:r>
            <a:r>
              <a:rPr b="1" sz="4100" lang="en-US">
                <a:solidFill>
                  <a:srgbClr val="0000FF"/>
                </a:solidFill>
              </a:rPr>
              <a:t>ل</a:t>
            </a:r>
            <a:r>
              <a:rPr b="1" sz="4100" lang="en-US">
                <a:solidFill>
                  <a:srgbClr val="0000FF"/>
                </a:solidFill>
              </a:rPr>
              <a:t>ق</a:t>
            </a:r>
            <a:r>
              <a:rPr b="1" sz="4100" lang="en-US">
                <a:solidFill>
                  <a:srgbClr val="0000FF"/>
                </a:solidFill>
              </a:rPr>
              <a:t>ص</a:t>
            </a:r>
            <a:r>
              <a:rPr b="1" sz="4100" lang="en-US">
                <a:solidFill>
                  <a:srgbClr val="0000FF"/>
                </a:solidFill>
              </a:rPr>
              <a:t>د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ا</a:t>
            </a:r>
            <a:r>
              <a:rPr b="1" sz="4100" lang="en-US">
                <a:solidFill>
                  <a:srgbClr val="0000FF"/>
                </a:solidFill>
              </a:rPr>
              <a:t>ل</a:t>
            </a:r>
            <a:r>
              <a:rPr b="1" sz="4100" lang="en-US">
                <a:solidFill>
                  <a:srgbClr val="0000FF"/>
                </a:solidFill>
              </a:rPr>
              <a:t>ى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ش</a:t>
            </a:r>
            <a:r>
              <a:rPr b="1" sz="4100" lang="en-US">
                <a:solidFill>
                  <a:srgbClr val="0000FF"/>
                </a:solidFill>
              </a:rPr>
              <a:t>ي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ع</a:t>
            </a:r>
            <a:r>
              <a:rPr b="1" sz="4100" lang="en-US">
                <a:solidFill>
                  <a:srgbClr val="0000FF"/>
                </a:solidFill>
              </a:rPr>
              <a:t>ظ</a:t>
            </a:r>
            <a:r>
              <a:rPr b="1" sz="4100" lang="en-US">
                <a:solidFill>
                  <a:srgbClr val="0000FF"/>
                </a:solidFill>
              </a:rPr>
              <a:t>ي</a:t>
            </a:r>
            <a:r>
              <a:rPr b="1" sz="4100" lang="en-US">
                <a:solidFill>
                  <a:srgbClr val="0000FF"/>
                </a:solidFill>
              </a:rPr>
              <a:t>م</a:t>
            </a:r>
            <a:endParaRPr b="1" sz="4100" lang="en-US">
              <a:solidFill>
                <a:srgbClr val="0000FF"/>
              </a:solidFill>
            </a:endParaRPr>
          </a:p>
          <a:p>
            <a:pPr algn="l"/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r>
              <a:rPr b="1" sz="4100" lang="en-US">
                <a:solidFill>
                  <a:srgbClr val="0000FF"/>
                </a:solidFill>
              </a:rPr>
              <a:t> </a:t>
            </a:r>
            <a:endParaRPr b="1" sz="4100"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dur="1000" id="9"/>
                                        <p:tgtEl>
                                          <p:spTgt spid="104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14"/>
                                        <p:tgtEl>
                                          <p:spTgt spid="104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dur="500" id="15"/>
                                        <p:tgtEl>
                                          <p:spTgt spid="104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6" grpId="0"/>
      <p:bldP spid="104859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"/>
          <p:cNvSpPr/>
          <p:nvPr/>
        </p:nvSpPr>
        <p:spPr>
          <a:xfrm>
            <a:off x="703867" y="243054"/>
            <a:ext cx="7580990" cy="1696035"/>
          </a:xfrm>
          <a:prstGeom prst="round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b="1" sz="3900" lang="en-US"/>
              <a:t>ت</a:t>
            </a:r>
            <a:r>
              <a:rPr b="1" sz="3900" lang="en-US"/>
              <a:t>ع</a:t>
            </a:r>
            <a:r>
              <a:rPr b="1" sz="3900" lang="en-US"/>
              <a:t>ر</a:t>
            </a:r>
            <a:r>
              <a:rPr b="1" sz="3900" lang="en-US"/>
              <a:t>ي</a:t>
            </a:r>
            <a:r>
              <a:rPr b="1" sz="3900" lang="en-US"/>
              <a:t>ف</a:t>
            </a:r>
            <a:r>
              <a:rPr b="1" sz="3900" lang="en-US"/>
              <a:t> </a:t>
            </a:r>
            <a:r>
              <a:rPr b="1" sz="3900" lang="en-US"/>
              <a:t>ا</a:t>
            </a:r>
            <a:r>
              <a:rPr b="1" sz="3900" lang="en-US"/>
              <a:t>ل</a:t>
            </a:r>
            <a:r>
              <a:rPr b="1" sz="3900" lang="en-US"/>
              <a:t>ح</a:t>
            </a:r>
            <a:r>
              <a:rPr b="1" sz="3900" lang="en-US"/>
              <a:t>ج</a:t>
            </a:r>
            <a:r>
              <a:rPr b="1" sz="3900" lang="en-US"/>
              <a:t> </a:t>
            </a:r>
            <a:r>
              <a:rPr b="1" sz="3900" lang="en-US"/>
              <a:t>ا</a:t>
            </a:r>
            <a:r>
              <a:rPr b="1" sz="3900" lang="en-US"/>
              <a:t>ص</a:t>
            </a:r>
            <a:r>
              <a:rPr b="1" sz="3900" lang="en-US"/>
              <a:t>ط</a:t>
            </a:r>
            <a:r>
              <a:rPr b="1" sz="3900" lang="en-US"/>
              <a:t>ل</a:t>
            </a:r>
            <a:r>
              <a:rPr b="1" sz="3900" lang="en-US"/>
              <a:t>ا</a:t>
            </a:r>
            <a:r>
              <a:rPr b="1" sz="3900" lang="en-US"/>
              <a:t>ح</a:t>
            </a:r>
            <a:r>
              <a:rPr b="1" sz="3900" lang="en-US"/>
              <a:t>ا</a:t>
            </a:r>
            <a:endParaRPr b="1" sz="3900" lang="en-US"/>
          </a:p>
          <a:p>
            <a:pPr algn="ctr"/>
            <a:r>
              <a:rPr b="1" sz="3900" lang="en-US"/>
              <a:t> </a:t>
            </a:r>
            <a:r>
              <a:rPr b="1" sz="3900" lang="en-US"/>
              <a:t>হ</a:t>
            </a:r>
            <a:r>
              <a:rPr b="1" sz="3900" lang="en-US"/>
              <a:t>জ</a:t>
            </a:r>
            <a:r>
              <a:rPr b="1" sz="3900" lang="en-US"/>
              <a:t>্</a:t>
            </a:r>
            <a:r>
              <a:rPr b="1" sz="3900" lang="en-US"/>
              <a:t>জ</a:t>
            </a:r>
            <a:r>
              <a:rPr b="1" sz="3900" lang="en-US"/>
              <a:t> </a:t>
            </a:r>
            <a:r>
              <a:rPr b="1" sz="3900" lang="en-US"/>
              <a:t>শ</a:t>
            </a:r>
            <a:r>
              <a:rPr b="1" sz="3900" lang="en-US"/>
              <a:t>ব</a:t>
            </a:r>
            <a:r>
              <a:rPr b="1" sz="3900" lang="en-US"/>
              <a:t>্</a:t>
            </a:r>
            <a:r>
              <a:rPr b="1" sz="3900" lang="en-US"/>
              <a:t>দ</a:t>
            </a:r>
            <a:r>
              <a:rPr b="1" sz="3900" lang="en-US"/>
              <a:t>ে</a:t>
            </a:r>
            <a:r>
              <a:rPr b="1" sz="3900" lang="en-US"/>
              <a:t>র</a:t>
            </a:r>
            <a:r>
              <a:rPr b="1" sz="3900" lang="en-US"/>
              <a:t> </a:t>
            </a:r>
            <a:r>
              <a:rPr b="1" sz="3900" lang="en-US"/>
              <a:t>প</a:t>
            </a:r>
            <a:r>
              <a:rPr b="1" sz="3900" lang="en-US"/>
              <a:t>া</a:t>
            </a:r>
            <a:r>
              <a:rPr b="1" sz="3900" lang="en-US"/>
              <a:t>র</a:t>
            </a:r>
            <a:r>
              <a:rPr b="1" sz="3900" lang="en-US"/>
              <a:t>ি</a:t>
            </a:r>
            <a:r>
              <a:rPr b="1" sz="3900" lang="en-US"/>
              <a:t>ভাষিক</a:t>
            </a:r>
            <a:r>
              <a:rPr b="1" sz="3900" lang="en-US"/>
              <a:t> অর্থ</a:t>
            </a:r>
            <a:r>
              <a:rPr b="1" sz="3900" lang="en-US"/>
              <a:t>:</a:t>
            </a:r>
            <a:endParaRPr b="1" sz="3900" lang="en-US"/>
          </a:p>
        </p:txBody>
      </p:sp>
      <p:sp>
        <p:nvSpPr>
          <p:cNvPr id="1048599" name=""/>
          <p:cNvSpPr/>
          <p:nvPr/>
        </p:nvSpPr>
        <p:spPr>
          <a:xfrm>
            <a:off x="590153" y="2112474"/>
            <a:ext cx="7549516" cy="4337262"/>
          </a:xfrm>
          <a:prstGeom prst="wedgeRoundRectCallou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sz="3900" lang="en-US">
                <a:solidFill>
                  <a:srgbClr val="0000FF"/>
                </a:solidFill>
              </a:rPr>
              <a:t>ا</a:t>
            </a:r>
            <a:r>
              <a:rPr sz="3900" lang="en-US">
                <a:solidFill>
                  <a:srgbClr val="0000FF"/>
                </a:solidFill>
              </a:rPr>
              <a:t>ل</a:t>
            </a:r>
            <a:r>
              <a:rPr sz="3900" lang="en-US">
                <a:solidFill>
                  <a:srgbClr val="0000FF"/>
                </a:solidFill>
              </a:rPr>
              <a:t>ح</a:t>
            </a:r>
            <a:r>
              <a:rPr sz="3900" lang="en-US">
                <a:solidFill>
                  <a:srgbClr val="0000FF"/>
                </a:solidFill>
              </a:rPr>
              <a:t>ج</a:t>
            </a:r>
            <a:r>
              <a:rPr sz="3900" lang="en-US">
                <a:solidFill>
                  <a:srgbClr val="0000FF"/>
                </a:solidFill>
              </a:rPr>
              <a:t> </a:t>
            </a:r>
            <a:r>
              <a:rPr sz="3900" lang="en-US">
                <a:solidFill>
                  <a:srgbClr val="0000FF"/>
                </a:solidFill>
              </a:rPr>
              <a:t>ه</a:t>
            </a:r>
            <a:r>
              <a:rPr sz="3900" lang="en-US">
                <a:solidFill>
                  <a:srgbClr val="0000FF"/>
                </a:solidFill>
              </a:rPr>
              <a:t>و</a:t>
            </a:r>
            <a:r>
              <a:rPr sz="3900" lang="en-US">
                <a:solidFill>
                  <a:srgbClr val="0000FF"/>
                </a:solidFill>
              </a:rPr>
              <a:t> </a:t>
            </a:r>
            <a:r>
              <a:rPr sz="3900" lang="en-US">
                <a:solidFill>
                  <a:srgbClr val="0000FF"/>
                </a:solidFill>
              </a:rPr>
              <a:t>ز</a:t>
            </a:r>
            <a:r>
              <a:rPr sz="3900" lang="en-US">
                <a:solidFill>
                  <a:srgbClr val="0000FF"/>
                </a:solidFill>
              </a:rPr>
              <a:t>ي</a:t>
            </a:r>
            <a:r>
              <a:rPr sz="3900" lang="en-US">
                <a:solidFill>
                  <a:srgbClr val="0000FF"/>
                </a:solidFill>
              </a:rPr>
              <a:t>ا</a:t>
            </a:r>
            <a:r>
              <a:rPr sz="3900" lang="en-US">
                <a:solidFill>
                  <a:srgbClr val="0000FF"/>
                </a:solidFill>
              </a:rPr>
              <a:t>ر</a:t>
            </a:r>
            <a:r>
              <a:rPr sz="3900" lang="en-US">
                <a:solidFill>
                  <a:srgbClr val="0000FF"/>
                </a:solidFill>
              </a:rPr>
              <a:t>ة</a:t>
            </a:r>
            <a:r>
              <a:rPr sz="3900" lang="en-US">
                <a:solidFill>
                  <a:srgbClr val="0000FF"/>
                </a:solidFill>
              </a:rPr>
              <a:t> </a:t>
            </a:r>
            <a:r>
              <a:rPr sz="3900" lang="en-US">
                <a:solidFill>
                  <a:srgbClr val="0000FF"/>
                </a:solidFill>
              </a:rPr>
              <a:t>م</a:t>
            </a:r>
            <a:r>
              <a:rPr sz="3900" lang="en-US">
                <a:solidFill>
                  <a:srgbClr val="0000FF"/>
                </a:solidFill>
              </a:rPr>
              <a:t>ك</a:t>
            </a:r>
            <a:r>
              <a:rPr sz="3900" lang="en-US">
                <a:solidFill>
                  <a:srgbClr val="0000FF"/>
                </a:solidFill>
              </a:rPr>
              <a:t>ا</a:t>
            </a:r>
            <a:r>
              <a:rPr sz="3900" lang="en-US">
                <a:solidFill>
                  <a:srgbClr val="0000FF"/>
                </a:solidFill>
              </a:rPr>
              <a:t>ن</a:t>
            </a:r>
            <a:r>
              <a:rPr sz="3900" lang="en-US">
                <a:solidFill>
                  <a:srgbClr val="0000FF"/>
                </a:solidFill>
              </a:rPr>
              <a:t> </a:t>
            </a:r>
            <a:r>
              <a:rPr sz="3900" lang="en-US">
                <a:solidFill>
                  <a:srgbClr val="0000FF"/>
                </a:solidFill>
              </a:rPr>
              <a:t>م</a:t>
            </a:r>
            <a:r>
              <a:rPr sz="3900" lang="en-US">
                <a:solidFill>
                  <a:srgbClr val="0000FF"/>
                </a:solidFill>
              </a:rPr>
              <a:t>خ</a:t>
            </a:r>
            <a:r>
              <a:rPr sz="3900" lang="en-US">
                <a:solidFill>
                  <a:srgbClr val="0000FF"/>
                </a:solidFill>
              </a:rPr>
              <a:t>ص</a:t>
            </a:r>
            <a:r>
              <a:rPr sz="3900" lang="en-US">
                <a:solidFill>
                  <a:srgbClr val="0000FF"/>
                </a:solidFill>
              </a:rPr>
              <a:t>و</a:t>
            </a:r>
            <a:r>
              <a:rPr sz="3900" lang="en-US">
                <a:solidFill>
                  <a:srgbClr val="0000FF"/>
                </a:solidFill>
              </a:rPr>
              <a:t>ص</a:t>
            </a:r>
            <a:r>
              <a:rPr sz="3900" lang="en-US">
                <a:solidFill>
                  <a:srgbClr val="0000FF"/>
                </a:solidFill>
              </a:rPr>
              <a:t> </a:t>
            </a:r>
            <a:r>
              <a:rPr sz="3900" lang="en-US">
                <a:solidFill>
                  <a:srgbClr val="0000FF"/>
                </a:solidFill>
              </a:rPr>
              <a:t>ف</a:t>
            </a:r>
            <a:r>
              <a:rPr sz="3900" lang="en-US">
                <a:solidFill>
                  <a:srgbClr val="0000FF"/>
                </a:solidFill>
              </a:rPr>
              <a:t>ى</a:t>
            </a:r>
            <a:r>
              <a:rPr sz="3900" lang="en-US">
                <a:solidFill>
                  <a:srgbClr val="0000FF"/>
                </a:solidFill>
              </a:rPr>
              <a:t> </a:t>
            </a:r>
            <a:r>
              <a:rPr sz="3900" lang="en-US">
                <a:solidFill>
                  <a:srgbClr val="0000FF"/>
                </a:solidFill>
              </a:rPr>
              <a:t>و</a:t>
            </a:r>
            <a:r>
              <a:rPr sz="3900" lang="en-US">
                <a:solidFill>
                  <a:srgbClr val="0000FF"/>
                </a:solidFill>
              </a:rPr>
              <a:t>ق</a:t>
            </a:r>
            <a:r>
              <a:rPr sz="3900" lang="en-US">
                <a:solidFill>
                  <a:srgbClr val="0000FF"/>
                </a:solidFill>
              </a:rPr>
              <a:t>ت</a:t>
            </a:r>
            <a:r>
              <a:rPr sz="3900" lang="en-US">
                <a:solidFill>
                  <a:srgbClr val="0000FF"/>
                </a:solidFill>
              </a:rPr>
              <a:t> </a:t>
            </a:r>
            <a:r>
              <a:rPr sz="3900" lang="en-US">
                <a:solidFill>
                  <a:srgbClr val="0000FF"/>
                </a:solidFill>
              </a:rPr>
              <a:t>م</a:t>
            </a:r>
            <a:r>
              <a:rPr sz="3900" lang="en-US">
                <a:solidFill>
                  <a:srgbClr val="0000FF"/>
                </a:solidFill>
              </a:rPr>
              <a:t>خ</a:t>
            </a:r>
            <a:r>
              <a:rPr sz="3900" lang="en-US">
                <a:solidFill>
                  <a:srgbClr val="0000FF"/>
                </a:solidFill>
              </a:rPr>
              <a:t>ص</a:t>
            </a:r>
            <a:r>
              <a:rPr sz="3900" lang="en-US">
                <a:solidFill>
                  <a:srgbClr val="0000FF"/>
                </a:solidFill>
              </a:rPr>
              <a:t>و</a:t>
            </a:r>
            <a:r>
              <a:rPr sz="3900" lang="en-US">
                <a:solidFill>
                  <a:srgbClr val="0000FF"/>
                </a:solidFill>
              </a:rPr>
              <a:t>ص</a:t>
            </a:r>
            <a:endParaRPr sz="3900" lang="en-US">
              <a:solidFill>
                <a:srgbClr val="0000FF"/>
              </a:solidFill>
            </a:endParaRPr>
          </a:p>
          <a:p>
            <a:pPr algn="ctr"/>
            <a:endParaRPr sz="3900" lang="en-US">
              <a:solidFill>
                <a:srgbClr val="0000FF"/>
              </a:solidFill>
            </a:endParaRPr>
          </a:p>
          <a:p>
            <a:pPr algn="ctr"/>
            <a:r>
              <a:rPr sz="3900" lang="en-US">
                <a:solidFill>
                  <a:srgbClr val="0000FF"/>
                </a:solidFill>
              </a:rPr>
              <a:t>অর্থাৎ</a:t>
            </a:r>
            <a:r>
              <a:rPr sz="3900" lang="en-US">
                <a:solidFill>
                  <a:srgbClr val="0000FF"/>
                </a:solidFill>
              </a:rPr>
              <a:t> নির্দিষ্ট</a:t>
            </a:r>
            <a:r>
              <a:rPr sz="3900" lang="en-US">
                <a:solidFill>
                  <a:srgbClr val="0000FF"/>
                </a:solidFill>
              </a:rPr>
              <a:t> সময়ে</a:t>
            </a:r>
            <a:r>
              <a:rPr sz="3900" lang="en-US">
                <a:solidFill>
                  <a:srgbClr val="0000FF"/>
                </a:solidFill>
              </a:rPr>
              <a:t> নির্দিষ্ট</a:t>
            </a:r>
            <a:r>
              <a:rPr sz="3900" lang="en-US">
                <a:solidFill>
                  <a:srgbClr val="0000FF"/>
                </a:solidFill>
              </a:rPr>
              <a:t> স্থান</a:t>
            </a:r>
            <a:r>
              <a:rPr sz="3900" lang="en-US">
                <a:solidFill>
                  <a:srgbClr val="0000FF"/>
                </a:solidFill>
              </a:rPr>
              <a:t> জিয়ারত</a:t>
            </a:r>
            <a:r>
              <a:rPr sz="3900" lang="en-US">
                <a:solidFill>
                  <a:srgbClr val="0000FF"/>
                </a:solidFill>
              </a:rPr>
              <a:t> করার</a:t>
            </a:r>
            <a:r>
              <a:rPr sz="3900" lang="en-US">
                <a:solidFill>
                  <a:srgbClr val="0000FF"/>
                </a:solidFill>
              </a:rPr>
              <a:t> নামই</a:t>
            </a:r>
            <a:r>
              <a:rPr sz="3900" lang="en-US">
                <a:solidFill>
                  <a:srgbClr val="0000FF"/>
                </a:solidFill>
              </a:rPr>
              <a:t> </a:t>
            </a:r>
            <a:r>
              <a:rPr sz="3900" lang="en-US">
                <a:solidFill>
                  <a:srgbClr val="0000FF"/>
                </a:solidFill>
              </a:rPr>
              <a:t>হ</a:t>
            </a:r>
            <a:r>
              <a:rPr sz="3900" lang="en-US">
                <a:solidFill>
                  <a:srgbClr val="0000FF"/>
                </a:solidFill>
              </a:rPr>
              <a:t>জ</a:t>
            </a:r>
            <a:r>
              <a:rPr sz="3900" lang="en-US">
                <a:solidFill>
                  <a:srgbClr val="0000FF"/>
                </a:solidFill>
              </a:rPr>
              <a:t>্</a:t>
            </a:r>
            <a:r>
              <a:rPr sz="3900" lang="en-US">
                <a:solidFill>
                  <a:srgbClr val="0000FF"/>
                </a:solidFill>
              </a:rPr>
              <a:t>জ</a:t>
            </a:r>
            <a:r>
              <a:rPr sz="3900" lang="en-US">
                <a:solidFill>
                  <a:srgbClr val="0000FF"/>
                </a:solidFill>
              </a:rPr>
              <a:t>।</a:t>
            </a:r>
            <a:endParaRPr sz="3900"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random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"/>
          <p:cNvSpPr/>
          <p:nvPr/>
        </p:nvSpPr>
        <p:spPr>
          <a:xfrm>
            <a:off x="602527" y="2408462"/>
            <a:ext cx="7938946" cy="4296598"/>
          </a:xfrm>
          <a:prstGeom prst="roundRect"/>
          <a:solidFill>
            <a:srgbClr val="FFFFFF"/>
          </a:solidFill>
          <a:ln w="50800">
            <a:solidFill>
              <a:srgbClr val="D04617"/>
            </a:solidFill>
          </a:ln>
        </p:spPr>
        <p:txBody>
          <a:bodyPr anchor="ctr"/>
          <a:p>
            <a:pPr algn="l"/>
            <a:r>
              <a:rPr b="1" sz="3500" lang="en-US">
                <a:solidFill>
                  <a:srgbClr val="6600CC"/>
                </a:solidFill>
              </a:rPr>
              <a:t>হজ</a:t>
            </a:r>
            <a:r>
              <a:rPr b="1" sz="3500" lang="en-US">
                <a:solidFill>
                  <a:srgbClr val="6600CC"/>
                </a:solidFill>
              </a:rPr>
              <a:t>্</a:t>
            </a:r>
            <a:r>
              <a:rPr b="1" sz="3500" lang="en-US">
                <a:solidFill>
                  <a:srgbClr val="6600CC"/>
                </a:solidFill>
              </a:rPr>
              <a:t>জ</a:t>
            </a:r>
            <a:r>
              <a:rPr b="1" sz="3500" lang="en-US">
                <a:solidFill>
                  <a:srgbClr val="6600CC"/>
                </a:solidFill>
              </a:rPr>
              <a:t> ইসলামের</a:t>
            </a:r>
            <a:r>
              <a:rPr b="1" sz="3500" lang="en-US">
                <a:solidFill>
                  <a:srgbClr val="6600CC"/>
                </a:solidFill>
              </a:rPr>
              <a:t> পঞ্চস্তম্ভ</a:t>
            </a:r>
            <a:r>
              <a:rPr b="1" sz="3500" lang="en-US">
                <a:solidFill>
                  <a:srgbClr val="6600CC"/>
                </a:solidFill>
              </a:rPr>
              <a:t> এর অন্যতম</a:t>
            </a:r>
            <a:r>
              <a:rPr b="1" sz="3500" lang="en-US">
                <a:solidFill>
                  <a:srgbClr val="6600CC"/>
                </a:solidFill>
              </a:rPr>
              <a:t>।</a:t>
            </a:r>
            <a:r>
              <a:rPr b="1" sz="3500" lang="en-US">
                <a:solidFill>
                  <a:srgbClr val="6600CC"/>
                </a:solidFill>
              </a:rPr>
              <a:t> </a:t>
            </a:r>
            <a:r>
              <a:rPr b="1" sz="3500" lang="en-US">
                <a:solidFill>
                  <a:srgbClr val="6600CC"/>
                </a:solidFill>
              </a:rPr>
              <a:t>পৃথিবীর</a:t>
            </a:r>
            <a:r>
              <a:rPr b="1" sz="3500" lang="en-US">
                <a:solidFill>
                  <a:srgbClr val="6600CC"/>
                </a:solidFill>
              </a:rPr>
              <a:t> সকল</a:t>
            </a:r>
            <a:r>
              <a:rPr b="1" sz="3500" lang="en-US">
                <a:solidFill>
                  <a:srgbClr val="6600CC"/>
                </a:solidFill>
              </a:rPr>
              <a:t> গোত্র বর্ণের</a:t>
            </a:r>
            <a:r>
              <a:rPr b="1" sz="3500" lang="en-US">
                <a:solidFill>
                  <a:srgbClr val="6600CC"/>
                </a:solidFill>
              </a:rPr>
              <a:t> মানুষ</a:t>
            </a:r>
            <a:r>
              <a:rPr b="1" sz="3500" lang="en-US">
                <a:solidFill>
                  <a:srgbClr val="6600CC"/>
                </a:solidFill>
              </a:rPr>
              <a:t> এক</a:t>
            </a:r>
            <a:r>
              <a:rPr b="1" sz="3500" lang="en-US">
                <a:solidFill>
                  <a:srgbClr val="6600CC"/>
                </a:solidFill>
              </a:rPr>
              <a:t> আল্লাহ বিশ্বাসী</a:t>
            </a:r>
            <a:r>
              <a:rPr b="1" sz="3500" lang="en-US">
                <a:solidFill>
                  <a:srgbClr val="6600CC"/>
                </a:solidFill>
              </a:rPr>
              <a:t> একই উদ্দেশ্য</a:t>
            </a:r>
            <a:r>
              <a:rPr b="1" sz="3500" lang="en-US">
                <a:solidFill>
                  <a:srgbClr val="6600CC"/>
                </a:solidFill>
              </a:rPr>
              <a:t> পালনে</a:t>
            </a:r>
            <a:r>
              <a:rPr b="1" sz="3500" lang="en-US">
                <a:solidFill>
                  <a:srgbClr val="6600CC"/>
                </a:solidFill>
              </a:rPr>
              <a:t> ধাবমান</a:t>
            </a:r>
            <a:r>
              <a:rPr b="1" sz="3500" lang="en-US">
                <a:solidFill>
                  <a:srgbClr val="6600CC"/>
                </a:solidFill>
              </a:rPr>
              <a:t> এবং</a:t>
            </a:r>
            <a:r>
              <a:rPr b="1" sz="3500" lang="en-US">
                <a:solidFill>
                  <a:srgbClr val="6600CC"/>
                </a:solidFill>
              </a:rPr>
              <a:t> </a:t>
            </a:r>
            <a:r>
              <a:rPr b="1" sz="3500" lang="en-US">
                <a:solidFill>
                  <a:srgbClr val="6600CC"/>
                </a:solidFill>
              </a:rPr>
              <a:t>স</a:t>
            </a:r>
            <a:r>
              <a:rPr b="1" sz="3500" lang="en-US">
                <a:solidFill>
                  <a:srgbClr val="6600CC"/>
                </a:solidFill>
              </a:rPr>
              <a:t>ৌ</a:t>
            </a:r>
            <a:r>
              <a:rPr b="1" sz="3500" lang="en-US">
                <a:solidFill>
                  <a:srgbClr val="6600CC"/>
                </a:solidFill>
              </a:rPr>
              <a:t>হ</a:t>
            </a:r>
            <a:r>
              <a:rPr b="1" sz="3500" lang="en-US">
                <a:solidFill>
                  <a:srgbClr val="6600CC"/>
                </a:solidFill>
              </a:rPr>
              <a:t>ার্দ্যপূর্ণ</a:t>
            </a:r>
            <a:r>
              <a:rPr b="1" sz="3500" lang="en-US">
                <a:solidFill>
                  <a:srgbClr val="6600CC"/>
                </a:solidFill>
              </a:rPr>
              <a:t> ভ্রাতৃত্বের</a:t>
            </a:r>
            <a:r>
              <a:rPr b="1" sz="3500" lang="en-US">
                <a:solidFill>
                  <a:srgbClr val="6600CC"/>
                </a:solidFill>
              </a:rPr>
              <a:t> বন্ধনে</a:t>
            </a:r>
            <a:r>
              <a:rPr b="1" sz="3500" lang="en-US">
                <a:solidFill>
                  <a:srgbClr val="6600CC"/>
                </a:solidFill>
              </a:rPr>
              <a:t> আবদ্ধ</a:t>
            </a:r>
            <a:r>
              <a:rPr b="1" sz="3500" lang="en-US">
                <a:solidFill>
                  <a:srgbClr val="6600CC"/>
                </a:solidFill>
              </a:rPr>
              <a:t> করার</a:t>
            </a:r>
            <a:r>
              <a:rPr b="1" sz="3500" lang="en-US">
                <a:solidFill>
                  <a:srgbClr val="6600CC"/>
                </a:solidFill>
              </a:rPr>
              <a:t> ব্যাপারে</a:t>
            </a:r>
            <a:r>
              <a:rPr b="1" sz="3500" lang="en-US">
                <a:solidFill>
                  <a:srgbClr val="6600CC"/>
                </a:solidFill>
              </a:rPr>
              <a:t> </a:t>
            </a:r>
            <a:r>
              <a:rPr b="1" sz="3500" lang="en-US">
                <a:solidFill>
                  <a:srgbClr val="6600CC"/>
                </a:solidFill>
              </a:rPr>
              <a:t>হ</a:t>
            </a:r>
            <a:r>
              <a:rPr b="1" sz="3500" lang="en-US">
                <a:solidFill>
                  <a:srgbClr val="6600CC"/>
                </a:solidFill>
              </a:rPr>
              <a:t>জ</a:t>
            </a:r>
            <a:r>
              <a:rPr b="1" sz="3500" lang="en-US">
                <a:solidFill>
                  <a:srgbClr val="6600CC"/>
                </a:solidFill>
              </a:rPr>
              <a:t>্</a:t>
            </a:r>
            <a:r>
              <a:rPr b="1" sz="3500" lang="en-US">
                <a:solidFill>
                  <a:srgbClr val="6600CC"/>
                </a:solidFill>
              </a:rPr>
              <a:t>জ</a:t>
            </a:r>
            <a:r>
              <a:rPr b="1" sz="3500" lang="en-US">
                <a:solidFill>
                  <a:srgbClr val="6600CC"/>
                </a:solidFill>
              </a:rPr>
              <a:t> এক</a:t>
            </a:r>
            <a:r>
              <a:rPr b="1" sz="3500" lang="en-US">
                <a:solidFill>
                  <a:srgbClr val="6600CC"/>
                </a:solidFill>
              </a:rPr>
              <a:t> অনুপম</a:t>
            </a:r>
            <a:r>
              <a:rPr b="1" sz="3500" lang="en-US">
                <a:solidFill>
                  <a:srgbClr val="6600CC"/>
                </a:solidFill>
              </a:rPr>
              <a:t> ভূমিকা</a:t>
            </a:r>
            <a:r>
              <a:rPr b="1" sz="3500" lang="en-US">
                <a:solidFill>
                  <a:srgbClr val="6600CC"/>
                </a:solidFill>
              </a:rPr>
              <a:t> পালন</a:t>
            </a:r>
            <a:r>
              <a:rPr b="1" sz="3500" lang="en-US">
                <a:solidFill>
                  <a:srgbClr val="6600CC"/>
                </a:solidFill>
              </a:rPr>
              <a:t> করে</a:t>
            </a:r>
            <a:r>
              <a:rPr b="1" sz="3500" lang="en-US">
                <a:solidFill>
                  <a:srgbClr val="6600CC"/>
                </a:solidFill>
              </a:rPr>
              <a:t>।</a:t>
            </a:r>
            <a:r>
              <a:rPr b="1" sz="3500" lang="en-US">
                <a:solidFill>
                  <a:srgbClr val="6600CC"/>
                </a:solidFill>
              </a:rPr>
              <a:t> </a:t>
            </a:r>
            <a:r>
              <a:rPr b="1" sz="3500" lang="en-US">
                <a:solidFill>
                  <a:srgbClr val="6600CC"/>
                </a:solidFill>
              </a:rPr>
              <a:t>এটা বিশ্বমুসলিমের মহা সম্মেলন কেন্দ্র</a:t>
            </a:r>
            <a:r>
              <a:rPr b="1" sz="3500" lang="en-US">
                <a:solidFill>
                  <a:srgbClr val="6600CC"/>
                </a:solidFill>
              </a:rPr>
              <a:t>।</a:t>
            </a:r>
            <a:r>
              <a:rPr b="1" sz="3500" lang="en-US">
                <a:solidFill>
                  <a:srgbClr val="6600CC"/>
                </a:solidFill>
              </a:rPr>
              <a:t> </a:t>
            </a:r>
            <a:r>
              <a:rPr b="1" sz="3500" lang="en-US">
                <a:solidFill>
                  <a:srgbClr val="6600CC"/>
                </a:solidFill>
              </a:rPr>
              <a:t>সামর্থ্যবান</a:t>
            </a:r>
            <a:r>
              <a:rPr b="1" sz="3500" lang="en-US">
                <a:solidFill>
                  <a:srgbClr val="6600CC"/>
                </a:solidFill>
              </a:rPr>
              <a:t> ব্যক্তির</a:t>
            </a:r>
            <a:r>
              <a:rPr b="1" sz="3500" lang="en-US">
                <a:solidFill>
                  <a:srgbClr val="6600CC"/>
                </a:solidFill>
              </a:rPr>
              <a:t> ওপর</a:t>
            </a:r>
            <a:r>
              <a:rPr b="1" sz="3500" lang="en-US">
                <a:solidFill>
                  <a:srgbClr val="6600CC"/>
                </a:solidFill>
              </a:rPr>
              <a:t> </a:t>
            </a:r>
            <a:r>
              <a:rPr b="1" sz="3500" lang="en-US">
                <a:solidFill>
                  <a:srgbClr val="6600CC"/>
                </a:solidFill>
              </a:rPr>
              <a:t>জ</a:t>
            </a:r>
            <a:r>
              <a:rPr b="1" sz="3500" lang="en-US">
                <a:solidFill>
                  <a:srgbClr val="6600CC"/>
                </a:solidFill>
              </a:rPr>
              <a:t>ী</a:t>
            </a:r>
            <a:r>
              <a:rPr b="1" sz="3500" lang="en-US">
                <a:solidFill>
                  <a:srgbClr val="6600CC"/>
                </a:solidFill>
              </a:rPr>
              <a:t>ব</a:t>
            </a:r>
            <a:r>
              <a:rPr b="1" sz="3500" lang="en-US">
                <a:solidFill>
                  <a:srgbClr val="6600CC"/>
                </a:solidFill>
              </a:rPr>
              <a:t>ন</a:t>
            </a:r>
            <a:r>
              <a:rPr b="1" sz="3500" lang="en-US">
                <a:solidFill>
                  <a:srgbClr val="6600CC"/>
                </a:solidFill>
              </a:rPr>
              <a:t>ে</a:t>
            </a:r>
            <a:r>
              <a:rPr b="1" sz="3500" lang="en-US">
                <a:solidFill>
                  <a:srgbClr val="6600CC"/>
                </a:solidFill>
              </a:rPr>
              <a:t> </a:t>
            </a:r>
            <a:r>
              <a:rPr b="1" sz="3500" lang="en-US">
                <a:solidFill>
                  <a:srgbClr val="6600CC"/>
                </a:solidFill>
              </a:rPr>
              <a:t>এ</a:t>
            </a:r>
            <a:r>
              <a:rPr b="1" sz="3500" lang="en-US">
                <a:solidFill>
                  <a:srgbClr val="6600CC"/>
                </a:solidFill>
              </a:rPr>
              <a:t>ক</a:t>
            </a:r>
            <a:r>
              <a:rPr b="1" sz="3500" lang="en-US">
                <a:solidFill>
                  <a:srgbClr val="6600CC"/>
                </a:solidFill>
              </a:rPr>
              <a:t>ব</a:t>
            </a:r>
            <a:r>
              <a:rPr b="1" sz="3500" lang="en-US">
                <a:solidFill>
                  <a:srgbClr val="6600CC"/>
                </a:solidFill>
              </a:rPr>
              <a:t>া</a:t>
            </a:r>
            <a:r>
              <a:rPr b="1" sz="3500" lang="en-US">
                <a:solidFill>
                  <a:srgbClr val="6600CC"/>
                </a:solidFill>
              </a:rPr>
              <a:t>র</a:t>
            </a:r>
            <a:r>
              <a:rPr b="1" sz="3500" lang="en-US">
                <a:solidFill>
                  <a:srgbClr val="6600CC"/>
                </a:solidFill>
              </a:rPr>
              <a:t> </a:t>
            </a:r>
            <a:r>
              <a:rPr b="1" sz="3500" lang="en-US">
                <a:solidFill>
                  <a:srgbClr val="6600CC"/>
                </a:solidFill>
              </a:rPr>
              <a:t>হ</a:t>
            </a:r>
            <a:r>
              <a:rPr b="1" sz="3500" lang="en-US">
                <a:solidFill>
                  <a:srgbClr val="6600CC"/>
                </a:solidFill>
              </a:rPr>
              <a:t>জ</a:t>
            </a:r>
            <a:r>
              <a:rPr b="1" sz="3500" lang="en-US">
                <a:solidFill>
                  <a:srgbClr val="6600CC"/>
                </a:solidFill>
              </a:rPr>
              <a:t>্</a:t>
            </a:r>
            <a:r>
              <a:rPr b="1" sz="3500" lang="en-US">
                <a:solidFill>
                  <a:srgbClr val="6600CC"/>
                </a:solidFill>
              </a:rPr>
              <a:t>ব</a:t>
            </a:r>
            <a:r>
              <a:rPr b="1" sz="3500" lang="en-US">
                <a:solidFill>
                  <a:srgbClr val="6600CC"/>
                </a:solidFill>
              </a:rPr>
              <a:t> ফরজ</a:t>
            </a:r>
            <a:r>
              <a:rPr b="1" sz="3500" lang="en-US">
                <a:solidFill>
                  <a:srgbClr val="6600CC"/>
                </a:solidFill>
              </a:rPr>
              <a:t>।</a:t>
            </a:r>
            <a:endParaRPr b="1" sz="3500" lang="en-US">
              <a:solidFill>
                <a:srgbClr val="6600CC"/>
              </a:solidFill>
            </a:endParaRPr>
          </a:p>
        </p:txBody>
      </p:sp>
      <p:sp>
        <p:nvSpPr>
          <p:cNvPr id="1048601" name=""/>
          <p:cNvSpPr/>
          <p:nvPr/>
        </p:nvSpPr>
        <p:spPr>
          <a:xfrm>
            <a:off x="1499804" y="647758"/>
            <a:ext cx="6334273" cy="1497977"/>
          </a:xfrm>
          <a:prstGeom prst="roundRect"/>
          <a:solidFill>
            <a:srgbClr val="FFFFFF"/>
          </a:solidFill>
          <a:ln w="25400">
            <a:solidFill>
              <a:srgbClr val="666666"/>
            </a:solidFill>
          </a:ln>
        </p:spPr>
        <p:txBody>
          <a:bodyPr anchor="ctr"/>
          <a:p>
            <a:pPr algn="ctr"/>
            <a:r>
              <a:rPr b="1" sz="5000" lang="en-US">
                <a:solidFill>
                  <a:srgbClr val="FF9900"/>
                </a:solidFill>
              </a:rPr>
              <a:t>হ</a:t>
            </a:r>
            <a:r>
              <a:rPr b="1" sz="5000" lang="en-US">
                <a:solidFill>
                  <a:srgbClr val="FF9900"/>
                </a:solidFill>
              </a:rPr>
              <a:t>জ</a:t>
            </a:r>
            <a:r>
              <a:rPr b="1" sz="5000" lang="en-US">
                <a:solidFill>
                  <a:srgbClr val="FF9900"/>
                </a:solidFill>
              </a:rPr>
              <a:t>্</a:t>
            </a:r>
            <a:r>
              <a:rPr b="1" sz="5000" lang="en-US">
                <a:solidFill>
                  <a:srgbClr val="FF9900"/>
                </a:solidFill>
              </a:rPr>
              <a:t>জ</a:t>
            </a:r>
            <a:r>
              <a:rPr b="1" sz="5000" lang="en-US">
                <a:solidFill>
                  <a:srgbClr val="FF9900"/>
                </a:solidFill>
              </a:rPr>
              <a:t>ে</a:t>
            </a:r>
            <a:r>
              <a:rPr b="1" sz="5000" lang="en-US">
                <a:solidFill>
                  <a:srgbClr val="FF9900"/>
                </a:solidFill>
              </a:rPr>
              <a:t>র </a:t>
            </a:r>
            <a:r>
              <a:rPr b="1" sz="5000" lang="en-US">
                <a:solidFill>
                  <a:srgbClr val="FF9900"/>
                </a:solidFill>
              </a:rPr>
              <a:t>শ</a:t>
            </a:r>
            <a:r>
              <a:rPr b="1" sz="5000" lang="en-US">
                <a:solidFill>
                  <a:srgbClr val="FF9900"/>
                </a:solidFill>
              </a:rPr>
              <a:t>র</a:t>
            </a:r>
            <a:r>
              <a:rPr b="1" sz="5000" lang="en-US">
                <a:solidFill>
                  <a:srgbClr val="FF9900"/>
                </a:solidFill>
              </a:rPr>
              <a:t>য়</a:t>
            </a:r>
            <a:r>
              <a:rPr b="1" sz="5000" lang="en-US">
                <a:solidFill>
                  <a:srgbClr val="FF9900"/>
                </a:solidFill>
              </a:rPr>
              <a:t>ী</a:t>
            </a:r>
            <a:r>
              <a:rPr b="1" sz="5000" lang="en-US">
                <a:solidFill>
                  <a:srgbClr val="FF9900"/>
                </a:solidFill>
              </a:rPr>
              <a:t> গুরুত্ব</a:t>
            </a:r>
            <a:endParaRPr lang="en-US">
              <a:solidFill>
                <a:srgbClr val="FF9900"/>
              </a:solidFill>
            </a:endParaRPr>
          </a:p>
          <a:p>
            <a:pPr algn="ctr"/>
            <a:r>
              <a:rPr b="1" sz="5000" lang="en-US">
                <a:solidFill>
                  <a:srgbClr val="FF9900"/>
                </a:solidFill>
              </a:rPr>
              <a:t>ا</a:t>
            </a:r>
            <a:r>
              <a:rPr b="1" sz="5000" lang="en-US">
                <a:solidFill>
                  <a:srgbClr val="FF9900"/>
                </a:solidFill>
              </a:rPr>
              <a:t>ه</a:t>
            </a:r>
            <a:r>
              <a:rPr b="1" sz="5000" lang="en-US">
                <a:solidFill>
                  <a:srgbClr val="FF9900"/>
                </a:solidFill>
              </a:rPr>
              <a:t>م</a:t>
            </a:r>
            <a:r>
              <a:rPr b="1" sz="5000" lang="en-US">
                <a:solidFill>
                  <a:srgbClr val="FF9900"/>
                </a:solidFill>
              </a:rPr>
              <a:t>ي</a:t>
            </a:r>
            <a:r>
              <a:rPr b="1" sz="5000" lang="en-US">
                <a:solidFill>
                  <a:srgbClr val="FF9900"/>
                </a:solidFill>
              </a:rPr>
              <a:t>ة</a:t>
            </a:r>
            <a:r>
              <a:rPr b="1" sz="5000" lang="en-US">
                <a:solidFill>
                  <a:srgbClr val="FF9900"/>
                </a:solidFill>
              </a:rPr>
              <a:t> </a:t>
            </a:r>
            <a:r>
              <a:rPr b="1" sz="5000" lang="en-US">
                <a:solidFill>
                  <a:srgbClr val="FF9900"/>
                </a:solidFill>
              </a:rPr>
              <a:t>ا</a:t>
            </a:r>
            <a:r>
              <a:rPr b="1" sz="5000" lang="en-US">
                <a:solidFill>
                  <a:srgbClr val="FF9900"/>
                </a:solidFill>
              </a:rPr>
              <a:t>ل</a:t>
            </a:r>
            <a:r>
              <a:rPr b="1" sz="5000" lang="en-US">
                <a:solidFill>
                  <a:srgbClr val="FF9900"/>
                </a:solidFill>
              </a:rPr>
              <a:t>ح</a:t>
            </a:r>
            <a:r>
              <a:rPr b="1" sz="5000" lang="en-US">
                <a:solidFill>
                  <a:srgbClr val="FF9900"/>
                </a:solidFill>
              </a:rPr>
              <a:t>ج</a:t>
            </a:r>
            <a:r>
              <a:rPr b="1" sz="5000" lang="en-US">
                <a:solidFill>
                  <a:srgbClr val="FF9900"/>
                </a:solidFill>
              </a:rPr>
              <a:t> </a:t>
            </a:r>
            <a:r>
              <a:rPr b="1" sz="5000" lang="en-US">
                <a:solidFill>
                  <a:srgbClr val="FF9900"/>
                </a:solidFill>
              </a:rPr>
              <a:t>ش</a:t>
            </a:r>
            <a:r>
              <a:rPr b="1" sz="5000" lang="en-US">
                <a:solidFill>
                  <a:srgbClr val="FF9900"/>
                </a:solidFill>
              </a:rPr>
              <a:t>ر</a:t>
            </a:r>
            <a:r>
              <a:rPr b="1" sz="5000" lang="en-US">
                <a:solidFill>
                  <a:srgbClr val="FF9900"/>
                </a:solidFill>
              </a:rPr>
              <a:t>ع</a:t>
            </a:r>
            <a:r>
              <a:rPr b="1" sz="5000" lang="en-US">
                <a:solidFill>
                  <a:srgbClr val="FF9900"/>
                </a:solidFill>
              </a:rPr>
              <a:t>ي</a:t>
            </a:r>
            <a:r>
              <a:rPr b="1" sz="5000" lang="en-US">
                <a:solidFill>
                  <a:srgbClr val="FF9900"/>
                </a:solidFill>
              </a:rPr>
              <a:t>ا</a:t>
            </a:r>
            <a:endParaRPr lang="en-US">
              <a:solidFill>
                <a:srgbClr val="FF99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0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মাল্টিমিডিয়া ক্লাসে সবাইকে স্বাগতম</dc:title>
  <dc:creator>SM-G615F</dc:creator>
  <cp:lastModifiedBy>Unknown User</cp:lastModifiedBy>
  <dcterms:created xsi:type="dcterms:W3CDTF">2015-04-21T21:30:45Z</dcterms:created>
  <dcterms:modified xsi:type="dcterms:W3CDTF">2021-10-08T08:27:31Z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a352c2aa00e14e55bc9a2093efd8eae9</vt:lpwstr>
  </property>
</Properties>
</file>