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</p:sldMasterIdLst>
  <p:notesMasterIdLst>
    <p:notesMasterId r:id="rId27"/>
  </p:notesMasterIdLst>
  <p:sldIdLst>
    <p:sldId id="759" r:id="rId2"/>
    <p:sldId id="760" r:id="rId3"/>
    <p:sldId id="761" r:id="rId4"/>
    <p:sldId id="758" r:id="rId5"/>
    <p:sldId id="689" r:id="rId6"/>
    <p:sldId id="690" r:id="rId7"/>
    <p:sldId id="716" r:id="rId8"/>
    <p:sldId id="745" r:id="rId9"/>
    <p:sldId id="746" r:id="rId10"/>
    <p:sldId id="717" r:id="rId11"/>
    <p:sldId id="748" r:id="rId12"/>
    <p:sldId id="724" r:id="rId13"/>
    <p:sldId id="718" r:id="rId14"/>
    <p:sldId id="725" r:id="rId15"/>
    <p:sldId id="733" r:id="rId16"/>
    <p:sldId id="721" r:id="rId17"/>
    <p:sldId id="734" r:id="rId18"/>
    <p:sldId id="735" r:id="rId19"/>
    <p:sldId id="736" r:id="rId20"/>
    <p:sldId id="739" r:id="rId21"/>
    <p:sldId id="751" r:id="rId22"/>
    <p:sldId id="752" r:id="rId23"/>
    <p:sldId id="753" r:id="rId24"/>
    <p:sldId id="754" r:id="rId25"/>
    <p:sldId id="755" r:id="rId26"/>
  </p:sldIdLst>
  <p:sldSz cx="9599613" cy="71993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SEL" initials="R" lastIdx="1" clrIdx="0">
    <p:extLst>
      <p:ext uri="{19B8F6BF-5375-455C-9EA6-DF929625EA0E}">
        <p15:presenceInfo xmlns:p15="http://schemas.microsoft.com/office/powerpoint/2012/main" userId="RAS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FF0066"/>
    <a:srgbClr val="C36137"/>
    <a:srgbClr val="51702D"/>
    <a:srgbClr val="FFFFFF"/>
    <a:srgbClr val="E6CEBD"/>
    <a:srgbClr val="E76B32"/>
    <a:srgbClr val="87A046"/>
    <a:srgbClr val="2C1395"/>
    <a:srgbClr val="8F85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3238" autoAdjust="0"/>
  </p:normalViewPr>
  <p:slideViewPr>
    <p:cSldViewPr>
      <p:cViewPr varScale="1">
        <p:scale>
          <a:sx n="65" d="100"/>
          <a:sy n="65" d="100"/>
        </p:scale>
        <p:origin x="1470" y="78"/>
      </p:cViewPr>
      <p:guideLst>
        <p:guide orient="horz" pos="2268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-5496"/>
    </p:cViewPr>
  </p:sorterViewPr>
  <p:notesViewPr>
    <p:cSldViewPr>
      <p:cViewPr varScale="1">
        <p:scale>
          <a:sx n="57" d="100"/>
          <a:sy n="57" d="100"/>
        </p:scale>
        <p:origin x="195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910652-71CE-4301-958D-8E007548323F}" type="doc">
      <dgm:prSet loTypeId="urn:microsoft.com/office/officeart/2005/8/layout/radial5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3F61804-C47F-452A-A7F1-E40140096C95}">
      <dgm:prSet phldrT="[Text]" custT="1"/>
      <dgm:spPr>
        <a:ln>
          <a:solidFill>
            <a:srgbClr val="7030A0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convex"/>
        </a:sp3d>
      </dgm:spPr>
      <dgm:t>
        <a:bodyPr/>
        <a:lstStyle/>
        <a:p>
          <a:r>
            <a:rPr lang="en-US" sz="36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তিন</a:t>
          </a:r>
          <a:r>
            <a: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6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ভাবে</a:t>
          </a:r>
          <a:r>
            <a: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36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65298A9F-652F-4E03-8741-3256DB581D2D}" type="parTrans" cxnId="{EA1FFB8E-221F-4D54-8529-73132849D7E7}">
      <dgm:prSet/>
      <dgm:spPr/>
      <dgm:t>
        <a:bodyPr/>
        <a:lstStyle/>
        <a:p>
          <a:endParaRPr lang="en-US"/>
        </a:p>
      </dgm:t>
    </dgm:pt>
    <dgm:pt modelId="{8A8A8D61-4857-4DB6-A1DE-2E5E7B0B5A9D}" type="sibTrans" cxnId="{EA1FFB8E-221F-4D54-8529-73132849D7E7}">
      <dgm:prSet/>
      <dgm:spPr/>
      <dgm:t>
        <a:bodyPr/>
        <a:lstStyle/>
        <a:p>
          <a:endParaRPr lang="en-US"/>
        </a:p>
      </dgm:t>
    </dgm:pt>
    <dgm:pt modelId="{66D7D4E9-3262-46F8-A145-F92951DA9F6B}">
      <dgm:prSet phldrT="[Text]"/>
      <dgm:spPr>
        <a:ln>
          <a:solidFill>
            <a:srgbClr val="7030A0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convex"/>
        </a:sp3d>
      </dgm:spPr>
      <dgm:t>
        <a:bodyPr/>
        <a:lstStyle/>
        <a:p>
          <a:r>
            <a:rPr lang="en-US" b="1" cap="all" spc="0" dirty="0" err="1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rPr>
            <a:t>বাষ্পীভবণ</a:t>
          </a:r>
          <a:r>
            <a:rPr lang="en-US" b="1" cap="all" spc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rPr>
            <a:t> </a:t>
          </a:r>
          <a:endParaRPr lang="en-US" b="1" cap="all" spc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  <a:latin typeface="NikoshBAN" pitchFamily="2" charset="0"/>
            <a:cs typeface="NikoshBAN" pitchFamily="2" charset="0"/>
          </a:endParaRPr>
        </a:p>
      </dgm:t>
    </dgm:pt>
    <dgm:pt modelId="{D3F404EE-87F0-461B-9C05-57F914F98461}" type="parTrans" cxnId="{04F29E4C-555A-44F3-8CAF-903ACCF39B71}">
      <dgm:prSet/>
      <dgm:spPr/>
      <dgm:t>
        <a:bodyPr/>
        <a:lstStyle/>
        <a:p>
          <a:endParaRPr lang="en-US"/>
        </a:p>
      </dgm:t>
    </dgm:pt>
    <dgm:pt modelId="{C4ED5A1B-5CF8-4A2D-B182-F7269E08DEA3}" type="sibTrans" cxnId="{04F29E4C-555A-44F3-8CAF-903ACCF39B71}">
      <dgm:prSet/>
      <dgm:spPr/>
      <dgm:t>
        <a:bodyPr/>
        <a:lstStyle/>
        <a:p>
          <a:endParaRPr lang="en-US"/>
        </a:p>
      </dgm:t>
    </dgm:pt>
    <dgm:pt modelId="{AE08F785-9E4A-4935-90DF-6FA06D8D3A1E}">
      <dgm:prSet phldrT="[Text]" custT="1"/>
      <dgm:spPr>
        <a:ln>
          <a:solidFill>
            <a:srgbClr val="7030A0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convex"/>
        </a:sp3d>
      </dgm:spPr>
      <dgm:t>
        <a:bodyPr/>
        <a:lstStyle/>
        <a:p>
          <a:r>
            <a:rPr lang="en-US" sz="2800" b="1" cap="none" spc="0" dirty="0" err="1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পানির</a:t>
          </a:r>
          <a:r>
            <a:rPr lang="en-US" sz="2800" b="1" cap="none" spc="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800" b="1" cap="none" spc="0" dirty="0" err="1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অনুস্রবণ</a:t>
          </a:r>
          <a:r>
            <a:rPr lang="en-US" sz="2800" b="1" cap="none" spc="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2800" b="1" cap="none" spc="0" dirty="0">
            <a:ln w="11430"/>
            <a:solidFill>
              <a:schemeClr val="tx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C3E7081F-6EC9-4ACE-A232-FC52F3863754}" type="parTrans" cxnId="{8031A436-3035-4FE5-A4AF-7F113E0C4DA2}">
      <dgm:prSet/>
      <dgm:spPr/>
      <dgm:t>
        <a:bodyPr/>
        <a:lstStyle/>
        <a:p>
          <a:endParaRPr lang="en-US"/>
        </a:p>
      </dgm:t>
    </dgm:pt>
    <dgm:pt modelId="{ECB1F3B8-3875-4E9F-A35C-FC0882E9D0CE}" type="sibTrans" cxnId="{8031A436-3035-4FE5-A4AF-7F113E0C4DA2}">
      <dgm:prSet/>
      <dgm:spPr/>
      <dgm:t>
        <a:bodyPr/>
        <a:lstStyle/>
        <a:p>
          <a:endParaRPr lang="en-US"/>
        </a:p>
      </dgm:t>
    </dgm:pt>
    <dgm:pt modelId="{6F3DB27D-467F-4568-9645-AF2F5D35CB8D}">
      <dgm:prSet phldrT="[Text]" custT="1"/>
      <dgm:spPr>
        <a:ln>
          <a:solidFill>
            <a:srgbClr val="7030A0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convex"/>
        </a:sp3d>
      </dgm:spPr>
      <dgm:t>
        <a:bodyPr/>
        <a:lstStyle/>
        <a:p>
          <a:r>
            <a:rPr lang="en-US" sz="2800" b="1" dirty="0" err="1" smtClean="0"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rPr>
            <a:t>পানি</a:t>
          </a:r>
          <a:r>
            <a:rPr lang="en-US" sz="2800" b="1" dirty="0" smtClean="0"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rPr>
            <a:t>চুয়ানো</a:t>
          </a:r>
          <a:r>
            <a:rPr lang="en-US" sz="2800" b="1" dirty="0" smtClean="0"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100" dirty="0" smtClean="0"/>
            <a:t> </a:t>
          </a:r>
          <a:endParaRPr lang="en-US" sz="3100" dirty="0"/>
        </a:p>
      </dgm:t>
    </dgm:pt>
    <dgm:pt modelId="{E3BDCA85-2CC1-438B-8B80-DC8EA08FDEB7}" type="parTrans" cxnId="{1115EF46-164C-440B-A8BC-3A24AC6217EC}">
      <dgm:prSet/>
      <dgm:spPr/>
      <dgm:t>
        <a:bodyPr/>
        <a:lstStyle/>
        <a:p>
          <a:endParaRPr lang="en-US"/>
        </a:p>
      </dgm:t>
    </dgm:pt>
    <dgm:pt modelId="{3EF3C874-DCCA-4AB1-B6BE-7BB23ACFB7C7}" type="sibTrans" cxnId="{1115EF46-164C-440B-A8BC-3A24AC6217EC}">
      <dgm:prSet/>
      <dgm:spPr/>
      <dgm:t>
        <a:bodyPr/>
        <a:lstStyle/>
        <a:p>
          <a:endParaRPr lang="en-US"/>
        </a:p>
      </dgm:t>
    </dgm:pt>
    <dgm:pt modelId="{B0708E3B-DDF2-43FF-97AA-EFDBF39E3A39}" type="pres">
      <dgm:prSet presAssocID="{18910652-71CE-4301-958D-8E007548323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F847EC-98F2-4E3B-89C9-4A6E28A30C93}" type="pres">
      <dgm:prSet presAssocID="{53F61804-C47F-452A-A7F1-E40140096C95}" presName="centerShape" presStyleLbl="node0" presStyleIdx="0" presStyleCnt="1" custLinFactNeighborY="30"/>
      <dgm:spPr/>
      <dgm:t>
        <a:bodyPr/>
        <a:lstStyle/>
        <a:p>
          <a:endParaRPr lang="en-US"/>
        </a:p>
      </dgm:t>
    </dgm:pt>
    <dgm:pt modelId="{FB9991DD-D053-4922-852E-FBC3E03B91C9}" type="pres">
      <dgm:prSet presAssocID="{D3F404EE-87F0-461B-9C05-57F914F98461}" presName="parTrans" presStyleLbl="sibTrans2D1" presStyleIdx="0" presStyleCnt="3"/>
      <dgm:spPr/>
      <dgm:t>
        <a:bodyPr/>
        <a:lstStyle/>
        <a:p>
          <a:endParaRPr lang="en-US"/>
        </a:p>
      </dgm:t>
    </dgm:pt>
    <dgm:pt modelId="{9A9E6E71-D588-4745-A4CF-595CB13E3F43}" type="pres">
      <dgm:prSet presAssocID="{D3F404EE-87F0-461B-9C05-57F914F98461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1E464C6-84F3-42A9-BCE0-40C6FF46A844}" type="pres">
      <dgm:prSet presAssocID="{66D7D4E9-3262-46F8-A145-F92951DA9F6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DBE45-13C7-45CF-92B4-6BF1BEC71FDB}" type="pres">
      <dgm:prSet presAssocID="{C3E7081F-6EC9-4ACE-A232-FC52F3863754}" presName="parTrans" presStyleLbl="sibTrans2D1" presStyleIdx="1" presStyleCnt="3"/>
      <dgm:spPr/>
      <dgm:t>
        <a:bodyPr/>
        <a:lstStyle/>
        <a:p>
          <a:endParaRPr lang="en-US"/>
        </a:p>
      </dgm:t>
    </dgm:pt>
    <dgm:pt modelId="{04ECED10-10A8-454F-A9F0-723F8C8FA72F}" type="pres">
      <dgm:prSet presAssocID="{C3E7081F-6EC9-4ACE-A232-FC52F3863754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0540CA0-3FFE-40B7-9C2A-6EFFC94A3205}" type="pres">
      <dgm:prSet presAssocID="{AE08F785-9E4A-4935-90DF-6FA06D8D3A1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F0377D-EFCC-4BCB-AB1A-D1F916ACF6E0}" type="pres">
      <dgm:prSet presAssocID="{E3BDCA85-2CC1-438B-8B80-DC8EA08FDEB7}" presName="parTrans" presStyleLbl="sibTrans2D1" presStyleIdx="2" presStyleCnt="3"/>
      <dgm:spPr/>
      <dgm:t>
        <a:bodyPr/>
        <a:lstStyle/>
        <a:p>
          <a:endParaRPr lang="en-US"/>
        </a:p>
      </dgm:t>
    </dgm:pt>
    <dgm:pt modelId="{B9D3A249-8621-4CC4-97EA-1332FE1016B7}" type="pres">
      <dgm:prSet presAssocID="{E3BDCA85-2CC1-438B-8B80-DC8EA08FDEB7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6DAEC064-C68C-4AE1-AE1D-10B639C89668}" type="pres">
      <dgm:prSet presAssocID="{6F3DB27D-467F-4568-9645-AF2F5D35CB8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F29E4C-555A-44F3-8CAF-903ACCF39B71}" srcId="{53F61804-C47F-452A-A7F1-E40140096C95}" destId="{66D7D4E9-3262-46F8-A145-F92951DA9F6B}" srcOrd="0" destOrd="0" parTransId="{D3F404EE-87F0-461B-9C05-57F914F98461}" sibTransId="{C4ED5A1B-5CF8-4A2D-B182-F7269E08DEA3}"/>
    <dgm:cxn modelId="{6EC8361C-A57B-44D5-979A-3834E5DFD8B6}" type="presOf" srcId="{18910652-71CE-4301-958D-8E007548323F}" destId="{B0708E3B-DDF2-43FF-97AA-EFDBF39E3A39}" srcOrd="0" destOrd="0" presId="urn:microsoft.com/office/officeart/2005/8/layout/radial5"/>
    <dgm:cxn modelId="{1115EF46-164C-440B-A8BC-3A24AC6217EC}" srcId="{53F61804-C47F-452A-A7F1-E40140096C95}" destId="{6F3DB27D-467F-4568-9645-AF2F5D35CB8D}" srcOrd="2" destOrd="0" parTransId="{E3BDCA85-2CC1-438B-8B80-DC8EA08FDEB7}" sibTransId="{3EF3C874-DCCA-4AB1-B6BE-7BB23ACFB7C7}"/>
    <dgm:cxn modelId="{E90F43E7-51E4-4310-8884-8B82054B52DA}" type="presOf" srcId="{53F61804-C47F-452A-A7F1-E40140096C95}" destId="{BEF847EC-98F2-4E3B-89C9-4A6E28A30C93}" srcOrd="0" destOrd="0" presId="urn:microsoft.com/office/officeart/2005/8/layout/radial5"/>
    <dgm:cxn modelId="{8031A436-3035-4FE5-A4AF-7F113E0C4DA2}" srcId="{53F61804-C47F-452A-A7F1-E40140096C95}" destId="{AE08F785-9E4A-4935-90DF-6FA06D8D3A1E}" srcOrd="1" destOrd="0" parTransId="{C3E7081F-6EC9-4ACE-A232-FC52F3863754}" sibTransId="{ECB1F3B8-3875-4E9F-A35C-FC0882E9D0CE}"/>
    <dgm:cxn modelId="{529834A8-CAAA-4917-B328-7FE5E4C04572}" type="presOf" srcId="{66D7D4E9-3262-46F8-A145-F92951DA9F6B}" destId="{91E464C6-84F3-42A9-BCE0-40C6FF46A844}" srcOrd="0" destOrd="0" presId="urn:microsoft.com/office/officeart/2005/8/layout/radial5"/>
    <dgm:cxn modelId="{30E606B6-3F79-4B23-957A-68B4EFDB3CC9}" type="presOf" srcId="{C3E7081F-6EC9-4ACE-A232-FC52F3863754}" destId="{04ECED10-10A8-454F-A9F0-723F8C8FA72F}" srcOrd="1" destOrd="0" presId="urn:microsoft.com/office/officeart/2005/8/layout/radial5"/>
    <dgm:cxn modelId="{51815846-F35A-405B-B57D-9B9421A7C0BE}" type="presOf" srcId="{E3BDCA85-2CC1-438B-8B80-DC8EA08FDEB7}" destId="{EFF0377D-EFCC-4BCB-AB1A-D1F916ACF6E0}" srcOrd="0" destOrd="0" presId="urn:microsoft.com/office/officeart/2005/8/layout/radial5"/>
    <dgm:cxn modelId="{43046699-D69D-42F6-A74E-5C15B165D313}" type="presOf" srcId="{D3F404EE-87F0-461B-9C05-57F914F98461}" destId="{9A9E6E71-D588-4745-A4CF-595CB13E3F43}" srcOrd="1" destOrd="0" presId="urn:microsoft.com/office/officeart/2005/8/layout/radial5"/>
    <dgm:cxn modelId="{3BB5AAFA-D2BF-4A73-B3AC-7254CACDA186}" type="presOf" srcId="{AE08F785-9E4A-4935-90DF-6FA06D8D3A1E}" destId="{60540CA0-3FFE-40B7-9C2A-6EFFC94A3205}" srcOrd="0" destOrd="0" presId="urn:microsoft.com/office/officeart/2005/8/layout/radial5"/>
    <dgm:cxn modelId="{FEE7B14D-322F-4BEF-92E4-9BB349E41560}" type="presOf" srcId="{C3E7081F-6EC9-4ACE-A232-FC52F3863754}" destId="{F7CDBE45-13C7-45CF-92B4-6BF1BEC71FDB}" srcOrd="0" destOrd="0" presId="urn:microsoft.com/office/officeart/2005/8/layout/radial5"/>
    <dgm:cxn modelId="{A1E2F1AB-9989-4A4F-ADC9-D9DE090110E3}" type="presOf" srcId="{E3BDCA85-2CC1-438B-8B80-DC8EA08FDEB7}" destId="{B9D3A249-8621-4CC4-97EA-1332FE1016B7}" srcOrd="1" destOrd="0" presId="urn:microsoft.com/office/officeart/2005/8/layout/radial5"/>
    <dgm:cxn modelId="{2A4C839E-426B-4FA8-8FDE-B01873C64D43}" type="presOf" srcId="{D3F404EE-87F0-461B-9C05-57F914F98461}" destId="{FB9991DD-D053-4922-852E-FBC3E03B91C9}" srcOrd="0" destOrd="0" presId="urn:microsoft.com/office/officeart/2005/8/layout/radial5"/>
    <dgm:cxn modelId="{620C78F1-3085-4C18-8FE3-86B326EF2B9E}" type="presOf" srcId="{6F3DB27D-467F-4568-9645-AF2F5D35CB8D}" destId="{6DAEC064-C68C-4AE1-AE1D-10B639C89668}" srcOrd="0" destOrd="0" presId="urn:microsoft.com/office/officeart/2005/8/layout/radial5"/>
    <dgm:cxn modelId="{EA1FFB8E-221F-4D54-8529-73132849D7E7}" srcId="{18910652-71CE-4301-958D-8E007548323F}" destId="{53F61804-C47F-452A-A7F1-E40140096C95}" srcOrd="0" destOrd="0" parTransId="{65298A9F-652F-4E03-8741-3256DB581D2D}" sibTransId="{8A8A8D61-4857-4DB6-A1DE-2E5E7B0B5A9D}"/>
    <dgm:cxn modelId="{B42E8A86-6084-4430-8FFA-75E30056BF4A}" type="presParOf" srcId="{B0708E3B-DDF2-43FF-97AA-EFDBF39E3A39}" destId="{BEF847EC-98F2-4E3B-89C9-4A6E28A30C93}" srcOrd="0" destOrd="0" presId="urn:microsoft.com/office/officeart/2005/8/layout/radial5"/>
    <dgm:cxn modelId="{0D07C56B-AB80-4E3C-83F8-812091998DE9}" type="presParOf" srcId="{B0708E3B-DDF2-43FF-97AA-EFDBF39E3A39}" destId="{FB9991DD-D053-4922-852E-FBC3E03B91C9}" srcOrd="1" destOrd="0" presId="urn:microsoft.com/office/officeart/2005/8/layout/radial5"/>
    <dgm:cxn modelId="{4CEB9D4B-0D84-4425-8E71-3208D5CB8BB1}" type="presParOf" srcId="{FB9991DD-D053-4922-852E-FBC3E03B91C9}" destId="{9A9E6E71-D588-4745-A4CF-595CB13E3F43}" srcOrd="0" destOrd="0" presId="urn:microsoft.com/office/officeart/2005/8/layout/radial5"/>
    <dgm:cxn modelId="{BC634BDC-153B-40AC-8923-DB4024BEE59A}" type="presParOf" srcId="{B0708E3B-DDF2-43FF-97AA-EFDBF39E3A39}" destId="{91E464C6-84F3-42A9-BCE0-40C6FF46A844}" srcOrd="2" destOrd="0" presId="urn:microsoft.com/office/officeart/2005/8/layout/radial5"/>
    <dgm:cxn modelId="{3534A280-0061-4A04-8E60-9E75401054E4}" type="presParOf" srcId="{B0708E3B-DDF2-43FF-97AA-EFDBF39E3A39}" destId="{F7CDBE45-13C7-45CF-92B4-6BF1BEC71FDB}" srcOrd="3" destOrd="0" presId="urn:microsoft.com/office/officeart/2005/8/layout/radial5"/>
    <dgm:cxn modelId="{400170D3-454F-4CF7-A508-7BB8A09F3381}" type="presParOf" srcId="{F7CDBE45-13C7-45CF-92B4-6BF1BEC71FDB}" destId="{04ECED10-10A8-454F-A9F0-723F8C8FA72F}" srcOrd="0" destOrd="0" presId="urn:microsoft.com/office/officeart/2005/8/layout/radial5"/>
    <dgm:cxn modelId="{BD3FCBC1-D505-4752-9232-30CEA07A7E25}" type="presParOf" srcId="{B0708E3B-DDF2-43FF-97AA-EFDBF39E3A39}" destId="{60540CA0-3FFE-40B7-9C2A-6EFFC94A3205}" srcOrd="4" destOrd="0" presId="urn:microsoft.com/office/officeart/2005/8/layout/radial5"/>
    <dgm:cxn modelId="{A768B900-5E70-4F57-A24F-CDEF764FB96B}" type="presParOf" srcId="{B0708E3B-DDF2-43FF-97AA-EFDBF39E3A39}" destId="{EFF0377D-EFCC-4BCB-AB1A-D1F916ACF6E0}" srcOrd="5" destOrd="0" presId="urn:microsoft.com/office/officeart/2005/8/layout/radial5"/>
    <dgm:cxn modelId="{5FB99294-AD97-4726-9DCA-C09E53E53632}" type="presParOf" srcId="{EFF0377D-EFCC-4BCB-AB1A-D1F916ACF6E0}" destId="{B9D3A249-8621-4CC4-97EA-1332FE1016B7}" srcOrd="0" destOrd="0" presId="urn:microsoft.com/office/officeart/2005/8/layout/radial5"/>
    <dgm:cxn modelId="{15C818AC-E236-4561-9675-9EF41A5CB017}" type="presParOf" srcId="{B0708E3B-DDF2-43FF-97AA-EFDBF39E3A39}" destId="{6DAEC064-C68C-4AE1-AE1D-10B639C89668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847EC-98F2-4E3B-89C9-4A6E28A30C93}">
      <dsp:nvSpPr>
        <dsp:cNvPr id="0" name=""/>
        <dsp:cNvSpPr/>
      </dsp:nvSpPr>
      <dsp:spPr>
        <a:xfrm>
          <a:off x="3012593" y="2341408"/>
          <a:ext cx="1670218" cy="16702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7030A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convex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তিন</a:t>
          </a:r>
          <a:r>
            <a:rPr lang="en-US" sz="3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6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ভাবে</a:t>
          </a:r>
          <a:r>
            <a:rPr lang="en-US" sz="3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36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257191" y="2586006"/>
        <a:ext cx="1181022" cy="1181022"/>
      </dsp:txXfrm>
    </dsp:sp>
    <dsp:sp modelId="{FB9991DD-D053-4922-852E-FBC3E03B91C9}">
      <dsp:nvSpPr>
        <dsp:cNvPr id="0" name=""/>
        <dsp:cNvSpPr/>
      </dsp:nvSpPr>
      <dsp:spPr>
        <a:xfrm rot="16200000">
          <a:off x="3670564" y="1733275"/>
          <a:ext cx="354276" cy="5678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3723706" y="1899992"/>
        <a:ext cx="247993" cy="340724"/>
      </dsp:txXfrm>
    </dsp:sp>
    <dsp:sp modelId="{91E464C6-84F3-42A9-BCE0-40C6FF46A844}">
      <dsp:nvSpPr>
        <dsp:cNvPr id="0" name=""/>
        <dsp:cNvSpPr/>
      </dsp:nvSpPr>
      <dsp:spPr>
        <a:xfrm>
          <a:off x="3012593" y="2744"/>
          <a:ext cx="1670218" cy="167021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7030A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convex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cap="all" spc="0" dirty="0" err="1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rPr>
            <a:t>বাষ্পীভবণ</a:t>
          </a:r>
          <a:r>
            <a:rPr lang="en-US" sz="2800" b="1" kern="1200" cap="all" spc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2800" b="1" kern="1200" cap="all" spc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  <a:latin typeface="NikoshBAN" pitchFamily="2" charset="0"/>
            <a:cs typeface="NikoshBAN" pitchFamily="2" charset="0"/>
          </a:endParaRPr>
        </a:p>
      </dsp:txBody>
      <dsp:txXfrm>
        <a:off x="3257191" y="247342"/>
        <a:ext cx="1181022" cy="1181022"/>
      </dsp:txXfrm>
    </dsp:sp>
    <dsp:sp modelId="{F7CDBE45-13C7-45CF-92B4-6BF1BEC71FDB}">
      <dsp:nvSpPr>
        <dsp:cNvPr id="0" name=""/>
        <dsp:cNvSpPr/>
      </dsp:nvSpPr>
      <dsp:spPr>
        <a:xfrm rot="1798213">
          <a:off x="4674527" y="3471201"/>
          <a:ext cx="353161" cy="5678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4681610" y="3558313"/>
        <a:ext cx="247213" cy="340724"/>
      </dsp:txXfrm>
    </dsp:sp>
    <dsp:sp modelId="{60540CA0-3FFE-40B7-9C2A-6EFFC94A3205}">
      <dsp:nvSpPr>
        <dsp:cNvPr id="0" name=""/>
        <dsp:cNvSpPr/>
      </dsp:nvSpPr>
      <dsp:spPr>
        <a:xfrm>
          <a:off x="5036721" y="3508637"/>
          <a:ext cx="1670218" cy="167021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7030A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convex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cap="none" spc="0" dirty="0" err="1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পানির</a:t>
          </a:r>
          <a:r>
            <a:rPr lang="en-US" sz="2800" b="1" kern="1200" cap="none" spc="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cap="none" spc="0" dirty="0" err="1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অনুস্রবণ</a:t>
          </a:r>
          <a:r>
            <a:rPr lang="en-US" sz="2800" b="1" kern="1200" cap="none" spc="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2800" b="1" kern="1200" cap="none" spc="0" dirty="0">
            <a:ln w="11430"/>
            <a:solidFill>
              <a:schemeClr val="tx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281319" y="3753235"/>
        <a:ext cx="1181022" cy="1181022"/>
      </dsp:txXfrm>
    </dsp:sp>
    <dsp:sp modelId="{EFF0377D-EFCC-4BCB-AB1A-D1F916ACF6E0}">
      <dsp:nvSpPr>
        <dsp:cNvPr id="0" name=""/>
        <dsp:cNvSpPr/>
      </dsp:nvSpPr>
      <dsp:spPr>
        <a:xfrm rot="9001787">
          <a:off x="2667716" y="3471201"/>
          <a:ext cx="353161" cy="5678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2766581" y="3558313"/>
        <a:ext cx="247213" cy="340724"/>
      </dsp:txXfrm>
    </dsp:sp>
    <dsp:sp modelId="{6DAEC064-C68C-4AE1-AE1D-10B639C89668}">
      <dsp:nvSpPr>
        <dsp:cNvPr id="0" name=""/>
        <dsp:cNvSpPr/>
      </dsp:nvSpPr>
      <dsp:spPr>
        <a:xfrm>
          <a:off x="988465" y="3508637"/>
          <a:ext cx="1670218" cy="167021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7030A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convex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rPr>
            <a:t>পানি</a:t>
          </a:r>
          <a:r>
            <a:rPr lang="en-US" sz="2800" b="1" kern="1200" dirty="0" smtClean="0"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 smtClean="0"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rPr>
            <a:t>চুয়ানো</a:t>
          </a:r>
          <a:r>
            <a:rPr lang="en-US" sz="2800" b="1" kern="1200" dirty="0" smtClean="0"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100" kern="1200" dirty="0" smtClean="0"/>
            <a:t> </a:t>
          </a:r>
          <a:endParaRPr lang="en-US" sz="3100" kern="1200" dirty="0"/>
        </a:p>
      </dsp:txBody>
      <dsp:txXfrm>
        <a:off x="1233063" y="3753235"/>
        <a:ext cx="1181022" cy="11810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E6F1D-8A93-4D66-B7C1-750C834BE959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F1E60-DE10-4F3A-BF97-DDD523E02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81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78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64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83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21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32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53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34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45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19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18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28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5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gif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971" y="1178222"/>
            <a:ext cx="8159671" cy="2506427"/>
          </a:xfrm>
        </p:spPr>
        <p:txBody>
          <a:bodyPr anchor="b"/>
          <a:lstStyle>
            <a:lvl1pPr algn="ctr">
              <a:defRPr sz="62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9952" y="3781306"/>
            <a:ext cx="7199710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79969" indent="0" algn="ctr">
              <a:buNone/>
              <a:defRPr sz="2100"/>
            </a:lvl2pPr>
            <a:lvl3pPr marL="959937" indent="0" algn="ctr">
              <a:buNone/>
              <a:defRPr sz="1890"/>
            </a:lvl3pPr>
            <a:lvl4pPr marL="1439906" indent="0" algn="ctr">
              <a:buNone/>
              <a:defRPr sz="1680"/>
            </a:lvl4pPr>
            <a:lvl5pPr marL="1919874" indent="0" algn="ctr">
              <a:buNone/>
              <a:defRPr sz="1680"/>
            </a:lvl5pPr>
            <a:lvl6pPr marL="2399843" indent="0" algn="ctr">
              <a:buNone/>
              <a:defRPr sz="1680"/>
            </a:lvl6pPr>
            <a:lvl7pPr marL="2879811" indent="0" algn="ctr">
              <a:buNone/>
              <a:defRPr sz="1680"/>
            </a:lvl7pPr>
            <a:lvl8pPr marL="3359780" indent="0" algn="ctr">
              <a:buNone/>
              <a:defRPr sz="1680"/>
            </a:lvl8pPr>
            <a:lvl9pPr marL="3839748" indent="0" algn="ctr">
              <a:buNone/>
              <a:defRPr sz="1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6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28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9723" y="383297"/>
            <a:ext cx="2069917" cy="610108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9974" y="383297"/>
            <a:ext cx="6089754" cy="610108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9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1606" y="170656"/>
            <a:ext cx="9296400" cy="68580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16" u="sng"/>
          </a:p>
        </p:txBody>
      </p:sp>
      <p:sp>
        <p:nvSpPr>
          <p:cNvPr id="2" name="Frame 1"/>
          <p:cNvSpPr/>
          <p:nvPr userDrawn="1"/>
        </p:nvSpPr>
        <p:spPr>
          <a:xfrm>
            <a:off x="263823" y="271738"/>
            <a:ext cx="9078959" cy="6680718"/>
          </a:xfrm>
          <a:prstGeom prst="frame">
            <a:avLst>
              <a:gd name="adj1" fmla="val 1003"/>
            </a:avLst>
          </a:prstGeom>
          <a:gradFill>
            <a:gsLst>
              <a:gs pos="62000">
                <a:srgbClr val="92D050"/>
              </a:gs>
              <a:gs pos="93000">
                <a:schemeClr val="accent1">
                  <a:lumMod val="45000"/>
                  <a:lumOff val="55000"/>
                </a:schemeClr>
              </a:gs>
              <a:gs pos="8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 userDrawn="1"/>
        </p:nvSpPr>
        <p:spPr>
          <a:xfrm>
            <a:off x="-1" y="-1"/>
            <a:ext cx="9599613" cy="7199313"/>
          </a:xfrm>
          <a:prstGeom prst="frame">
            <a:avLst>
              <a:gd name="adj1" fmla="val 902"/>
            </a:avLst>
          </a:prstGeom>
          <a:gradFill>
            <a:gsLst>
              <a:gs pos="6000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25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>
            <a:off x="340450" y="341449"/>
            <a:ext cx="636530" cy="609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 userDrawn="1"/>
        </p:nvSpPr>
        <p:spPr>
          <a:xfrm rot="16200000">
            <a:off x="336344" y="6253191"/>
            <a:ext cx="636530" cy="609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 userDrawn="1"/>
        </p:nvSpPr>
        <p:spPr>
          <a:xfrm rot="5400000">
            <a:off x="8635388" y="354914"/>
            <a:ext cx="636530" cy="609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 userDrawn="1"/>
        </p:nvSpPr>
        <p:spPr>
          <a:xfrm rot="10800000">
            <a:off x="8623271" y="6267183"/>
            <a:ext cx="636530" cy="609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580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3670" y="6682768"/>
            <a:ext cx="2159913" cy="383297"/>
          </a:xfrm>
        </p:spPr>
        <p:txBody>
          <a:bodyPr/>
          <a:lstStyle/>
          <a:p>
            <a:fld id="{DA916400-C6B5-4C86-BDF9-757EC2DDEE6C}" type="datetimeFigureOut">
              <a:rPr lang="en-GB" smtClean="0"/>
              <a:t>09/10/2021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-67456"/>
            <a:ext cx="9602114" cy="7199313"/>
          </a:xfrm>
          <a:prstGeom prst="rect">
            <a:avLst/>
          </a:prstGeom>
          <a:solidFill>
            <a:schemeClr val="bg1"/>
          </a:solidFill>
          <a:ln w="225425" cmpd="thickThin">
            <a:gradFill flip="none" rotWithShape="1">
              <a:gsLst>
                <a:gs pos="90000">
                  <a:srgbClr val="FF3399"/>
                </a:gs>
                <a:gs pos="99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16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19996" y="-111132"/>
            <a:ext cx="9426082" cy="1081879"/>
            <a:chOff x="112543" y="-71132"/>
            <a:chExt cx="11971607" cy="1081879"/>
          </a:xfrm>
        </p:grpSpPr>
        <p:sp>
          <p:nvSpPr>
            <p:cNvPr id="22" name="Rectangle 21"/>
            <p:cNvSpPr/>
            <p:nvPr userDrawn="1"/>
          </p:nvSpPr>
          <p:spPr>
            <a:xfrm>
              <a:off x="112543" y="118143"/>
              <a:ext cx="11971607" cy="73841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16"/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2817" y="148622"/>
              <a:ext cx="713716" cy="66628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067" y="167098"/>
              <a:ext cx="1573329" cy="68945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16289">
              <a:off x="4221774" y="19314"/>
              <a:ext cx="1184075" cy="96627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871964">
              <a:off x="7546004" y="-131880"/>
              <a:ext cx="932253" cy="122728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005" y="148622"/>
              <a:ext cx="847595" cy="707834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005" y="166198"/>
              <a:ext cx="1135708" cy="66868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3962" y="106708"/>
              <a:ext cx="1235863" cy="74984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59252">
              <a:off x="10141856" y="-71132"/>
              <a:ext cx="993336" cy="108187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40035">
              <a:off x="10206742" y="204159"/>
              <a:ext cx="846822" cy="70707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2" name="Group 31"/>
          <p:cNvGrpSpPr/>
          <p:nvPr userDrawn="1"/>
        </p:nvGrpSpPr>
        <p:grpSpPr>
          <a:xfrm>
            <a:off x="119996" y="900332"/>
            <a:ext cx="462226" cy="6123978"/>
            <a:chOff x="96310" y="856456"/>
            <a:chExt cx="587051" cy="6209304"/>
          </a:xfrm>
        </p:grpSpPr>
        <p:grpSp>
          <p:nvGrpSpPr>
            <p:cNvPr id="33" name="Group 32"/>
            <p:cNvGrpSpPr/>
            <p:nvPr userDrawn="1"/>
          </p:nvGrpSpPr>
          <p:grpSpPr>
            <a:xfrm>
              <a:off x="96310" y="856456"/>
              <a:ext cx="548201" cy="6209304"/>
              <a:chOff x="94066" y="846690"/>
              <a:chExt cx="548201" cy="6209304"/>
            </a:xfrm>
          </p:grpSpPr>
          <p:sp>
            <p:nvSpPr>
              <p:cNvPr id="49" name="Flowchart: Decision 48"/>
              <p:cNvSpPr/>
              <p:nvPr userDrawn="1"/>
            </p:nvSpPr>
            <p:spPr>
              <a:xfrm rot="5400000">
                <a:off x="-101587" y="2823663"/>
                <a:ext cx="924705" cy="533400"/>
              </a:xfrm>
              <a:prstGeom prst="flowChartDecisio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0" name="Flowchart: Decision 49"/>
              <p:cNvSpPr/>
              <p:nvPr userDrawn="1"/>
            </p:nvSpPr>
            <p:spPr>
              <a:xfrm rot="5400000">
                <a:off x="-91049" y="3730990"/>
                <a:ext cx="924705" cy="533400"/>
              </a:xfrm>
              <a:prstGeom prst="flowChartDecision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1" name="Flowchart: Decision 50"/>
              <p:cNvSpPr/>
              <p:nvPr userDrawn="1"/>
            </p:nvSpPr>
            <p:spPr>
              <a:xfrm rot="5400000">
                <a:off x="-88705" y="4684946"/>
                <a:ext cx="924705" cy="533400"/>
              </a:xfrm>
              <a:prstGeom prst="flowChartDecision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2" name="Flowchart: Decision 51"/>
              <p:cNvSpPr/>
              <p:nvPr userDrawn="1"/>
            </p:nvSpPr>
            <p:spPr>
              <a:xfrm rot="5400000">
                <a:off x="-86786" y="5581371"/>
                <a:ext cx="924705" cy="533400"/>
              </a:xfrm>
              <a:prstGeom prst="flowChartDecisio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3" name="Flowchart: Decision 52"/>
              <p:cNvSpPr/>
              <p:nvPr userDrawn="1"/>
            </p:nvSpPr>
            <p:spPr>
              <a:xfrm rot="5400000">
                <a:off x="4312" y="6418039"/>
                <a:ext cx="742510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5" name="Flowchart: Decision 54"/>
              <p:cNvSpPr/>
              <p:nvPr userDrawn="1"/>
            </p:nvSpPr>
            <p:spPr>
              <a:xfrm rot="5400000">
                <a:off x="-90780" y="1042073"/>
                <a:ext cx="924166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6" name="Flowchart: Decision 55"/>
              <p:cNvSpPr/>
              <p:nvPr userDrawn="1"/>
            </p:nvSpPr>
            <p:spPr>
              <a:xfrm rot="5400000">
                <a:off x="-100855" y="1956203"/>
                <a:ext cx="924705" cy="533400"/>
              </a:xfrm>
              <a:prstGeom prst="flowChartDecision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</p:grpSp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07" y="1126387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29" y="2820486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4" name="Picture 43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47" y="4626425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75" y="1941363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6" name="Picture 45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15" y="6444588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7" name="Picture 46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33" y="3744555"/>
              <a:ext cx="523746" cy="5114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8" name="Picture 47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11" y="5614714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57" name="Group 56"/>
          <p:cNvGrpSpPr/>
          <p:nvPr userDrawn="1"/>
        </p:nvGrpSpPr>
        <p:grpSpPr>
          <a:xfrm>
            <a:off x="9059635" y="867417"/>
            <a:ext cx="462226" cy="6156895"/>
            <a:chOff x="96310" y="856456"/>
            <a:chExt cx="587051" cy="6209304"/>
          </a:xfrm>
        </p:grpSpPr>
        <p:grpSp>
          <p:nvGrpSpPr>
            <p:cNvPr id="58" name="Group 57"/>
            <p:cNvGrpSpPr/>
            <p:nvPr userDrawn="1"/>
          </p:nvGrpSpPr>
          <p:grpSpPr>
            <a:xfrm>
              <a:off x="96310" y="856456"/>
              <a:ext cx="548201" cy="6209304"/>
              <a:chOff x="94066" y="846690"/>
              <a:chExt cx="548201" cy="6209304"/>
            </a:xfrm>
          </p:grpSpPr>
          <p:sp>
            <p:nvSpPr>
              <p:cNvPr id="66" name="Flowchart: Decision 65"/>
              <p:cNvSpPr/>
              <p:nvPr userDrawn="1"/>
            </p:nvSpPr>
            <p:spPr>
              <a:xfrm rot="5400000">
                <a:off x="-101587" y="2823663"/>
                <a:ext cx="924705" cy="533400"/>
              </a:xfrm>
              <a:prstGeom prst="flowChartDecisio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67" name="Flowchart: Decision 66"/>
              <p:cNvSpPr/>
              <p:nvPr userDrawn="1"/>
            </p:nvSpPr>
            <p:spPr>
              <a:xfrm rot="5400000">
                <a:off x="-91049" y="3730990"/>
                <a:ext cx="924705" cy="533400"/>
              </a:xfrm>
              <a:prstGeom prst="flowChartDecision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68" name="Flowchart: Decision 67"/>
              <p:cNvSpPr/>
              <p:nvPr userDrawn="1"/>
            </p:nvSpPr>
            <p:spPr>
              <a:xfrm rot="5400000">
                <a:off x="-86786" y="4660139"/>
                <a:ext cx="924705" cy="533400"/>
              </a:xfrm>
              <a:prstGeom prst="flowChartDecision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0" name="Flowchart: Decision 69"/>
              <p:cNvSpPr/>
              <p:nvPr userDrawn="1"/>
            </p:nvSpPr>
            <p:spPr>
              <a:xfrm rot="5400000">
                <a:off x="-86786" y="5581371"/>
                <a:ext cx="924705" cy="533400"/>
              </a:xfrm>
              <a:prstGeom prst="flowChartDecisio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1" name="Flowchart: Decision 70"/>
              <p:cNvSpPr/>
              <p:nvPr userDrawn="1"/>
            </p:nvSpPr>
            <p:spPr>
              <a:xfrm rot="5400000">
                <a:off x="4312" y="6418039"/>
                <a:ext cx="742510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2" name="Flowchart: Decision 71"/>
              <p:cNvSpPr/>
              <p:nvPr userDrawn="1"/>
            </p:nvSpPr>
            <p:spPr>
              <a:xfrm rot="5400000">
                <a:off x="-90780" y="1042073"/>
                <a:ext cx="924166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3" name="Flowchart: Decision 72"/>
              <p:cNvSpPr/>
              <p:nvPr userDrawn="1"/>
            </p:nvSpPr>
            <p:spPr>
              <a:xfrm rot="5400000">
                <a:off x="-100855" y="1956203"/>
                <a:ext cx="924705" cy="533400"/>
              </a:xfrm>
              <a:prstGeom prst="flowChartDecision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</p:grpSp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07" y="1126387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0" name="Picture 59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29" y="2820486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1" name="Picture 60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47" y="4626425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2" name="Picture 61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75" y="1941363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15" y="6444588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4" name="Picture 63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33" y="3744555"/>
              <a:ext cx="523746" cy="5114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5" name="Picture 64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11" y="5614714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391111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1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974" y="1794831"/>
            <a:ext cx="8279666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974" y="4817876"/>
            <a:ext cx="8279666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799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0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9973" y="1916484"/>
            <a:ext cx="4079836" cy="45678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9804" y="1916484"/>
            <a:ext cx="4079836" cy="45678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35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383299"/>
            <a:ext cx="8279666" cy="13915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225" y="1764832"/>
            <a:ext cx="4061086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225" y="2629749"/>
            <a:ext cx="4061086" cy="38679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805" y="1764832"/>
            <a:ext cx="4081086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9805" y="2629749"/>
            <a:ext cx="4081086" cy="38679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61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08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398" y="0"/>
            <a:ext cx="9599613" cy="7199313"/>
            <a:chOff x="-398" y="0"/>
            <a:chExt cx="9599613" cy="7199313"/>
          </a:xfrm>
        </p:grpSpPr>
        <p:sp>
          <p:nvSpPr>
            <p:cNvPr id="9" name="Rectangle 8"/>
            <p:cNvSpPr/>
            <p:nvPr/>
          </p:nvSpPr>
          <p:spPr>
            <a:xfrm>
              <a:off x="-398" y="0"/>
              <a:ext cx="9599613" cy="7199313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  <a:prstDash val="solid"/>
            </a:ln>
            <a:effectLst>
              <a:glow>
                <a:schemeClr val="accent1">
                  <a:alpha val="40000"/>
                </a:schemeClr>
              </a:glo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2003" y="152401"/>
              <a:ext cx="9295605" cy="6857026"/>
            </a:xfrm>
            <a:prstGeom prst="rect">
              <a:avLst/>
            </a:prstGeom>
            <a:noFill/>
            <a:ln w="57150" cap="flat" cmpd="sng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0" scaled="0"/>
                <a:tileRect/>
              </a:gradFill>
              <a:prstDash val="dashDot"/>
              <a:miter lim="800000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0058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479954"/>
            <a:ext cx="30961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086" y="1036570"/>
            <a:ext cx="4859804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224" y="2159794"/>
            <a:ext cx="30961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28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479954"/>
            <a:ext cx="30961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086" y="1036570"/>
            <a:ext cx="4859804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224" y="2159794"/>
            <a:ext cx="30961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5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9974" y="383299"/>
            <a:ext cx="8279666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974" y="1916484"/>
            <a:ext cx="8279666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9973" y="6672698"/>
            <a:ext cx="215991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9872" y="6672698"/>
            <a:ext cx="3239869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9727" y="6672698"/>
            <a:ext cx="215991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3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75" r:id="rId13"/>
  </p:sldLayoutIdLst>
  <p:txStyles>
    <p:titleStyle>
      <a:lvl1pPr algn="l" defTabSz="959937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84" indent="-239984" algn="l" defTabSz="95993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95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21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890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59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27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jpe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ounded Rectangle 56"/>
          <p:cNvSpPr/>
          <p:nvPr/>
        </p:nvSpPr>
        <p:spPr>
          <a:xfrm>
            <a:off x="-11494409" y="1087896"/>
            <a:ext cx="8735648" cy="76792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994" tIns="47997" rIns="95994" bIns="47997"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-11424667" y="599943"/>
            <a:ext cx="1694017" cy="4955135"/>
            <a:chOff x="477912" y="571500"/>
            <a:chExt cx="1613616" cy="4720216"/>
          </a:xfrm>
        </p:grpSpPr>
        <p:grpSp>
          <p:nvGrpSpPr>
            <p:cNvPr id="59" name="Group 58"/>
            <p:cNvGrpSpPr/>
            <p:nvPr/>
          </p:nvGrpSpPr>
          <p:grpSpPr>
            <a:xfrm>
              <a:off x="477912" y="571500"/>
              <a:ext cx="1613616" cy="4594861"/>
              <a:chOff x="7118904" y="571500"/>
              <a:chExt cx="1613616" cy="4594861"/>
            </a:xfrm>
            <a:solidFill>
              <a:srgbClr val="0070C0"/>
            </a:solidFill>
          </p:grpSpPr>
          <p:sp>
            <p:nvSpPr>
              <p:cNvPr id="61" name="Freeform 60"/>
              <p:cNvSpPr/>
              <p:nvPr/>
            </p:nvSpPr>
            <p:spPr>
              <a:xfrm>
                <a:off x="7118904" y="571500"/>
                <a:ext cx="1613616" cy="1691640"/>
              </a:xfrm>
              <a:custGeom>
                <a:avLst/>
                <a:gdLst>
                  <a:gd name="connsiteX0" fmla="*/ 767796 w 1613616"/>
                  <a:gd name="connsiteY0" fmla="*/ 0 h 1691640"/>
                  <a:gd name="connsiteX1" fmla="*/ 1613616 w 1613616"/>
                  <a:gd name="connsiteY1" fmla="*/ 845820 h 1691640"/>
                  <a:gd name="connsiteX2" fmla="*/ 767796 w 1613616"/>
                  <a:gd name="connsiteY2" fmla="*/ 1691640 h 1691640"/>
                  <a:gd name="connsiteX3" fmla="*/ 66429 w 1613616"/>
                  <a:gd name="connsiteY3" fmla="*/ 1318726 h 1691640"/>
                  <a:gd name="connsiteX4" fmla="*/ 0 w 1613616"/>
                  <a:gd name="connsiteY4" fmla="*/ 1196340 h 1691640"/>
                  <a:gd name="connsiteX5" fmla="*/ 531145 w 1613616"/>
                  <a:gd name="connsiteY5" fmla="*/ 1196340 h 1691640"/>
                  <a:gd name="connsiteX6" fmla="*/ 531343 w 1613616"/>
                  <a:gd name="connsiteY6" fmla="*/ 1196504 h 1691640"/>
                  <a:gd name="connsiteX7" fmla="*/ 767796 w 1613616"/>
                  <a:gd name="connsiteY7" fmla="*/ 1268730 h 1691640"/>
                  <a:gd name="connsiteX8" fmla="*/ 1190706 w 1613616"/>
                  <a:gd name="connsiteY8" fmla="*/ 845820 h 1691640"/>
                  <a:gd name="connsiteX9" fmla="*/ 767796 w 1613616"/>
                  <a:gd name="connsiteY9" fmla="*/ 422910 h 1691640"/>
                  <a:gd name="connsiteX10" fmla="*/ 603180 w 1613616"/>
                  <a:gd name="connsiteY10" fmla="*/ 456144 h 1691640"/>
                  <a:gd name="connsiteX11" fmla="*/ 587197 w 1613616"/>
                  <a:gd name="connsiteY11" fmla="*/ 464820 h 1691640"/>
                  <a:gd name="connsiteX12" fmla="*/ 16544 w 1613616"/>
                  <a:gd name="connsiteY12" fmla="*/ 464820 h 1691640"/>
                  <a:gd name="connsiteX13" fmla="*/ 66429 w 1613616"/>
                  <a:gd name="connsiteY13" fmla="*/ 372914 h 1691640"/>
                  <a:gd name="connsiteX14" fmla="*/ 767796 w 1613616"/>
                  <a:gd name="connsiteY14" fmla="*/ 0 h 169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13616" h="1691640">
                    <a:moveTo>
                      <a:pt x="767796" y="0"/>
                    </a:moveTo>
                    <a:cubicBezTo>
                      <a:pt x="1234929" y="0"/>
                      <a:pt x="1613616" y="378687"/>
                      <a:pt x="1613616" y="845820"/>
                    </a:cubicBezTo>
                    <a:cubicBezTo>
                      <a:pt x="1613616" y="1312953"/>
                      <a:pt x="1234929" y="1691640"/>
                      <a:pt x="767796" y="1691640"/>
                    </a:cubicBezTo>
                    <a:cubicBezTo>
                      <a:pt x="475838" y="1691640"/>
                      <a:pt x="218429" y="1543716"/>
                      <a:pt x="66429" y="1318726"/>
                    </a:cubicBezTo>
                    <a:lnTo>
                      <a:pt x="0" y="1196340"/>
                    </a:lnTo>
                    <a:lnTo>
                      <a:pt x="531145" y="1196340"/>
                    </a:lnTo>
                    <a:lnTo>
                      <a:pt x="531343" y="1196504"/>
                    </a:lnTo>
                    <a:cubicBezTo>
                      <a:pt x="598840" y="1242104"/>
                      <a:pt x="680208" y="1268730"/>
                      <a:pt x="767796" y="1268730"/>
                    </a:cubicBezTo>
                    <a:cubicBezTo>
                      <a:pt x="1001363" y="1268730"/>
                      <a:pt x="1190706" y="1079387"/>
                      <a:pt x="1190706" y="845820"/>
                    </a:cubicBezTo>
                    <a:cubicBezTo>
                      <a:pt x="1190706" y="612253"/>
                      <a:pt x="1001363" y="422910"/>
                      <a:pt x="767796" y="422910"/>
                    </a:cubicBezTo>
                    <a:cubicBezTo>
                      <a:pt x="709404" y="422910"/>
                      <a:pt x="653777" y="434744"/>
                      <a:pt x="603180" y="456144"/>
                    </a:cubicBezTo>
                    <a:lnTo>
                      <a:pt x="587197" y="464820"/>
                    </a:lnTo>
                    <a:lnTo>
                      <a:pt x="16544" y="464820"/>
                    </a:lnTo>
                    <a:lnTo>
                      <a:pt x="66429" y="372914"/>
                    </a:lnTo>
                    <a:cubicBezTo>
                      <a:pt x="218429" y="147925"/>
                      <a:pt x="475838" y="0"/>
                      <a:pt x="7677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7826652" y="240030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7826652" y="273558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7840980" y="307086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7848600" y="340614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 rot="2721090">
                <a:off x="7308492" y="3931921"/>
                <a:ext cx="1234440" cy="123444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7826652" y="3828674"/>
                <a:ext cx="198120" cy="1981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928" y="3927736"/>
              <a:ext cx="1087601" cy="136398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68" name="Group 67"/>
          <p:cNvGrpSpPr/>
          <p:nvPr/>
        </p:nvGrpSpPr>
        <p:grpSpPr>
          <a:xfrm>
            <a:off x="-9681695" y="599943"/>
            <a:ext cx="1694017" cy="4940966"/>
            <a:chOff x="2138160" y="571500"/>
            <a:chExt cx="1613616" cy="4706719"/>
          </a:xfrm>
        </p:grpSpPr>
        <p:grpSp>
          <p:nvGrpSpPr>
            <p:cNvPr id="69" name="Group 68"/>
            <p:cNvGrpSpPr/>
            <p:nvPr/>
          </p:nvGrpSpPr>
          <p:grpSpPr>
            <a:xfrm>
              <a:off x="2138160" y="571500"/>
              <a:ext cx="1613616" cy="4594861"/>
              <a:chOff x="7118904" y="571500"/>
              <a:chExt cx="1613616" cy="4594861"/>
            </a:xfrm>
            <a:solidFill>
              <a:srgbClr val="FFFF00"/>
            </a:solidFill>
          </p:grpSpPr>
          <p:sp>
            <p:nvSpPr>
              <p:cNvPr id="71" name="Freeform 70"/>
              <p:cNvSpPr/>
              <p:nvPr/>
            </p:nvSpPr>
            <p:spPr>
              <a:xfrm>
                <a:off x="7118904" y="571500"/>
                <a:ext cx="1613616" cy="1691640"/>
              </a:xfrm>
              <a:custGeom>
                <a:avLst/>
                <a:gdLst>
                  <a:gd name="connsiteX0" fmla="*/ 767796 w 1613616"/>
                  <a:gd name="connsiteY0" fmla="*/ 0 h 1691640"/>
                  <a:gd name="connsiteX1" fmla="*/ 1613616 w 1613616"/>
                  <a:gd name="connsiteY1" fmla="*/ 845820 h 1691640"/>
                  <a:gd name="connsiteX2" fmla="*/ 767796 w 1613616"/>
                  <a:gd name="connsiteY2" fmla="*/ 1691640 h 1691640"/>
                  <a:gd name="connsiteX3" fmla="*/ 66429 w 1613616"/>
                  <a:gd name="connsiteY3" fmla="*/ 1318726 h 1691640"/>
                  <a:gd name="connsiteX4" fmla="*/ 0 w 1613616"/>
                  <a:gd name="connsiteY4" fmla="*/ 1196340 h 1691640"/>
                  <a:gd name="connsiteX5" fmla="*/ 531145 w 1613616"/>
                  <a:gd name="connsiteY5" fmla="*/ 1196340 h 1691640"/>
                  <a:gd name="connsiteX6" fmla="*/ 531343 w 1613616"/>
                  <a:gd name="connsiteY6" fmla="*/ 1196504 h 1691640"/>
                  <a:gd name="connsiteX7" fmla="*/ 767796 w 1613616"/>
                  <a:gd name="connsiteY7" fmla="*/ 1268730 h 1691640"/>
                  <a:gd name="connsiteX8" fmla="*/ 1190706 w 1613616"/>
                  <a:gd name="connsiteY8" fmla="*/ 845820 h 1691640"/>
                  <a:gd name="connsiteX9" fmla="*/ 767796 w 1613616"/>
                  <a:gd name="connsiteY9" fmla="*/ 422910 h 1691640"/>
                  <a:gd name="connsiteX10" fmla="*/ 603180 w 1613616"/>
                  <a:gd name="connsiteY10" fmla="*/ 456144 h 1691640"/>
                  <a:gd name="connsiteX11" fmla="*/ 587197 w 1613616"/>
                  <a:gd name="connsiteY11" fmla="*/ 464820 h 1691640"/>
                  <a:gd name="connsiteX12" fmla="*/ 16544 w 1613616"/>
                  <a:gd name="connsiteY12" fmla="*/ 464820 h 1691640"/>
                  <a:gd name="connsiteX13" fmla="*/ 66429 w 1613616"/>
                  <a:gd name="connsiteY13" fmla="*/ 372914 h 1691640"/>
                  <a:gd name="connsiteX14" fmla="*/ 767796 w 1613616"/>
                  <a:gd name="connsiteY14" fmla="*/ 0 h 169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13616" h="1691640">
                    <a:moveTo>
                      <a:pt x="767796" y="0"/>
                    </a:moveTo>
                    <a:cubicBezTo>
                      <a:pt x="1234929" y="0"/>
                      <a:pt x="1613616" y="378687"/>
                      <a:pt x="1613616" y="845820"/>
                    </a:cubicBezTo>
                    <a:cubicBezTo>
                      <a:pt x="1613616" y="1312953"/>
                      <a:pt x="1234929" y="1691640"/>
                      <a:pt x="767796" y="1691640"/>
                    </a:cubicBezTo>
                    <a:cubicBezTo>
                      <a:pt x="475838" y="1691640"/>
                      <a:pt x="218429" y="1543716"/>
                      <a:pt x="66429" y="1318726"/>
                    </a:cubicBezTo>
                    <a:lnTo>
                      <a:pt x="0" y="1196340"/>
                    </a:lnTo>
                    <a:lnTo>
                      <a:pt x="531145" y="1196340"/>
                    </a:lnTo>
                    <a:lnTo>
                      <a:pt x="531343" y="1196504"/>
                    </a:lnTo>
                    <a:cubicBezTo>
                      <a:pt x="598840" y="1242104"/>
                      <a:pt x="680208" y="1268730"/>
                      <a:pt x="767796" y="1268730"/>
                    </a:cubicBezTo>
                    <a:cubicBezTo>
                      <a:pt x="1001363" y="1268730"/>
                      <a:pt x="1190706" y="1079387"/>
                      <a:pt x="1190706" y="845820"/>
                    </a:cubicBezTo>
                    <a:cubicBezTo>
                      <a:pt x="1190706" y="612253"/>
                      <a:pt x="1001363" y="422910"/>
                      <a:pt x="767796" y="422910"/>
                    </a:cubicBezTo>
                    <a:cubicBezTo>
                      <a:pt x="709404" y="422910"/>
                      <a:pt x="653777" y="434744"/>
                      <a:pt x="603180" y="456144"/>
                    </a:cubicBezTo>
                    <a:lnTo>
                      <a:pt x="587197" y="464820"/>
                    </a:lnTo>
                    <a:lnTo>
                      <a:pt x="16544" y="464820"/>
                    </a:lnTo>
                    <a:lnTo>
                      <a:pt x="66429" y="372914"/>
                    </a:lnTo>
                    <a:cubicBezTo>
                      <a:pt x="218429" y="147925"/>
                      <a:pt x="475838" y="0"/>
                      <a:pt x="7677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7826652" y="240030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7826652" y="273558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7840980" y="307086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7848600" y="340614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 rot="2721090">
                <a:off x="7308492" y="3931921"/>
                <a:ext cx="1234440" cy="123444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7826652" y="3828674"/>
                <a:ext cx="198120" cy="1981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2380176" y="3954780"/>
              <a:ext cx="98687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8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-7922723" y="599943"/>
            <a:ext cx="1694017" cy="4956964"/>
            <a:chOff x="3813648" y="571500"/>
            <a:chExt cx="1613616" cy="4721959"/>
          </a:xfrm>
        </p:grpSpPr>
        <p:grpSp>
          <p:nvGrpSpPr>
            <p:cNvPr id="79" name="Group 78"/>
            <p:cNvGrpSpPr/>
            <p:nvPr/>
          </p:nvGrpSpPr>
          <p:grpSpPr>
            <a:xfrm>
              <a:off x="3813648" y="571500"/>
              <a:ext cx="1613616" cy="4594861"/>
              <a:chOff x="7118904" y="571500"/>
              <a:chExt cx="1613616" cy="4594861"/>
            </a:xfrm>
            <a:solidFill>
              <a:srgbClr val="FF0000"/>
            </a:solidFill>
          </p:grpSpPr>
          <p:sp>
            <p:nvSpPr>
              <p:cNvPr id="81" name="Freeform 80"/>
              <p:cNvSpPr/>
              <p:nvPr/>
            </p:nvSpPr>
            <p:spPr>
              <a:xfrm>
                <a:off x="7118904" y="571500"/>
                <a:ext cx="1613616" cy="1691640"/>
              </a:xfrm>
              <a:custGeom>
                <a:avLst/>
                <a:gdLst>
                  <a:gd name="connsiteX0" fmla="*/ 767796 w 1613616"/>
                  <a:gd name="connsiteY0" fmla="*/ 0 h 1691640"/>
                  <a:gd name="connsiteX1" fmla="*/ 1613616 w 1613616"/>
                  <a:gd name="connsiteY1" fmla="*/ 845820 h 1691640"/>
                  <a:gd name="connsiteX2" fmla="*/ 767796 w 1613616"/>
                  <a:gd name="connsiteY2" fmla="*/ 1691640 h 1691640"/>
                  <a:gd name="connsiteX3" fmla="*/ 66429 w 1613616"/>
                  <a:gd name="connsiteY3" fmla="*/ 1318726 h 1691640"/>
                  <a:gd name="connsiteX4" fmla="*/ 0 w 1613616"/>
                  <a:gd name="connsiteY4" fmla="*/ 1196340 h 1691640"/>
                  <a:gd name="connsiteX5" fmla="*/ 531145 w 1613616"/>
                  <a:gd name="connsiteY5" fmla="*/ 1196340 h 1691640"/>
                  <a:gd name="connsiteX6" fmla="*/ 531343 w 1613616"/>
                  <a:gd name="connsiteY6" fmla="*/ 1196504 h 1691640"/>
                  <a:gd name="connsiteX7" fmla="*/ 767796 w 1613616"/>
                  <a:gd name="connsiteY7" fmla="*/ 1268730 h 1691640"/>
                  <a:gd name="connsiteX8" fmla="*/ 1190706 w 1613616"/>
                  <a:gd name="connsiteY8" fmla="*/ 845820 h 1691640"/>
                  <a:gd name="connsiteX9" fmla="*/ 767796 w 1613616"/>
                  <a:gd name="connsiteY9" fmla="*/ 422910 h 1691640"/>
                  <a:gd name="connsiteX10" fmla="*/ 603180 w 1613616"/>
                  <a:gd name="connsiteY10" fmla="*/ 456144 h 1691640"/>
                  <a:gd name="connsiteX11" fmla="*/ 587197 w 1613616"/>
                  <a:gd name="connsiteY11" fmla="*/ 464820 h 1691640"/>
                  <a:gd name="connsiteX12" fmla="*/ 16544 w 1613616"/>
                  <a:gd name="connsiteY12" fmla="*/ 464820 h 1691640"/>
                  <a:gd name="connsiteX13" fmla="*/ 66429 w 1613616"/>
                  <a:gd name="connsiteY13" fmla="*/ 372914 h 1691640"/>
                  <a:gd name="connsiteX14" fmla="*/ 767796 w 1613616"/>
                  <a:gd name="connsiteY14" fmla="*/ 0 h 169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13616" h="1691640">
                    <a:moveTo>
                      <a:pt x="767796" y="0"/>
                    </a:moveTo>
                    <a:cubicBezTo>
                      <a:pt x="1234929" y="0"/>
                      <a:pt x="1613616" y="378687"/>
                      <a:pt x="1613616" y="845820"/>
                    </a:cubicBezTo>
                    <a:cubicBezTo>
                      <a:pt x="1613616" y="1312953"/>
                      <a:pt x="1234929" y="1691640"/>
                      <a:pt x="767796" y="1691640"/>
                    </a:cubicBezTo>
                    <a:cubicBezTo>
                      <a:pt x="475838" y="1691640"/>
                      <a:pt x="218429" y="1543716"/>
                      <a:pt x="66429" y="1318726"/>
                    </a:cubicBezTo>
                    <a:lnTo>
                      <a:pt x="0" y="1196340"/>
                    </a:lnTo>
                    <a:lnTo>
                      <a:pt x="531145" y="1196340"/>
                    </a:lnTo>
                    <a:lnTo>
                      <a:pt x="531343" y="1196504"/>
                    </a:lnTo>
                    <a:cubicBezTo>
                      <a:pt x="598840" y="1242104"/>
                      <a:pt x="680208" y="1268730"/>
                      <a:pt x="767796" y="1268730"/>
                    </a:cubicBezTo>
                    <a:cubicBezTo>
                      <a:pt x="1001363" y="1268730"/>
                      <a:pt x="1190706" y="1079387"/>
                      <a:pt x="1190706" y="845820"/>
                    </a:cubicBezTo>
                    <a:cubicBezTo>
                      <a:pt x="1190706" y="612253"/>
                      <a:pt x="1001363" y="422910"/>
                      <a:pt x="767796" y="422910"/>
                    </a:cubicBezTo>
                    <a:cubicBezTo>
                      <a:pt x="709404" y="422910"/>
                      <a:pt x="653777" y="434744"/>
                      <a:pt x="603180" y="456144"/>
                    </a:cubicBezTo>
                    <a:lnTo>
                      <a:pt x="587197" y="464820"/>
                    </a:lnTo>
                    <a:lnTo>
                      <a:pt x="16544" y="464820"/>
                    </a:lnTo>
                    <a:lnTo>
                      <a:pt x="66429" y="372914"/>
                    </a:lnTo>
                    <a:cubicBezTo>
                      <a:pt x="218429" y="147925"/>
                      <a:pt x="475838" y="0"/>
                      <a:pt x="7677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7826652" y="240030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7826652" y="273558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7840980" y="307086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7848600" y="340614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ounded Rectangle 85"/>
              <p:cNvSpPr/>
              <p:nvPr/>
            </p:nvSpPr>
            <p:spPr>
              <a:xfrm rot="2721090">
                <a:off x="7308492" y="3931921"/>
                <a:ext cx="1234440" cy="123444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7826652" y="3828674"/>
                <a:ext cx="198120" cy="1981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4071816" y="3970020"/>
              <a:ext cx="98687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8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-6179751" y="599943"/>
            <a:ext cx="1694017" cy="4972963"/>
            <a:chOff x="5473896" y="571500"/>
            <a:chExt cx="1613616" cy="4737199"/>
          </a:xfrm>
        </p:grpSpPr>
        <p:grpSp>
          <p:nvGrpSpPr>
            <p:cNvPr id="89" name="Group 88"/>
            <p:cNvGrpSpPr/>
            <p:nvPr/>
          </p:nvGrpSpPr>
          <p:grpSpPr>
            <a:xfrm>
              <a:off x="5473896" y="571500"/>
              <a:ext cx="1613616" cy="4594861"/>
              <a:chOff x="7118904" y="571500"/>
              <a:chExt cx="1613616" cy="4594861"/>
            </a:xfrm>
            <a:solidFill>
              <a:schemeClr val="accent6"/>
            </a:solidFill>
          </p:grpSpPr>
          <p:sp>
            <p:nvSpPr>
              <p:cNvPr id="91" name="Freeform 90"/>
              <p:cNvSpPr/>
              <p:nvPr/>
            </p:nvSpPr>
            <p:spPr>
              <a:xfrm>
                <a:off x="7118904" y="571500"/>
                <a:ext cx="1613616" cy="1691640"/>
              </a:xfrm>
              <a:custGeom>
                <a:avLst/>
                <a:gdLst>
                  <a:gd name="connsiteX0" fmla="*/ 767796 w 1613616"/>
                  <a:gd name="connsiteY0" fmla="*/ 0 h 1691640"/>
                  <a:gd name="connsiteX1" fmla="*/ 1613616 w 1613616"/>
                  <a:gd name="connsiteY1" fmla="*/ 845820 h 1691640"/>
                  <a:gd name="connsiteX2" fmla="*/ 767796 w 1613616"/>
                  <a:gd name="connsiteY2" fmla="*/ 1691640 h 1691640"/>
                  <a:gd name="connsiteX3" fmla="*/ 66429 w 1613616"/>
                  <a:gd name="connsiteY3" fmla="*/ 1318726 h 1691640"/>
                  <a:gd name="connsiteX4" fmla="*/ 0 w 1613616"/>
                  <a:gd name="connsiteY4" fmla="*/ 1196340 h 1691640"/>
                  <a:gd name="connsiteX5" fmla="*/ 531145 w 1613616"/>
                  <a:gd name="connsiteY5" fmla="*/ 1196340 h 1691640"/>
                  <a:gd name="connsiteX6" fmla="*/ 531343 w 1613616"/>
                  <a:gd name="connsiteY6" fmla="*/ 1196504 h 1691640"/>
                  <a:gd name="connsiteX7" fmla="*/ 767796 w 1613616"/>
                  <a:gd name="connsiteY7" fmla="*/ 1268730 h 1691640"/>
                  <a:gd name="connsiteX8" fmla="*/ 1190706 w 1613616"/>
                  <a:gd name="connsiteY8" fmla="*/ 845820 h 1691640"/>
                  <a:gd name="connsiteX9" fmla="*/ 767796 w 1613616"/>
                  <a:gd name="connsiteY9" fmla="*/ 422910 h 1691640"/>
                  <a:gd name="connsiteX10" fmla="*/ 603180 w 1613616"/>
                  <a:gd name="connsiteY10" fmla="*/ 456144 h 1691640"/>
                  <a:gd name="connsiteX11" fmla="*/ 587197 w 1613616"/>
                  <a:gd name="connsiteY11" fmla="*/ 464820 h 1691640"/>
                  <a:gd name="connsiteX12" fmla="*/ 16544 w 1613616"/>
                  <a:gd name="connsiteY12" fmla="*/ 464820 h 1691640"/>
                  <a:gd name="connsiteX13" fmla="*/ 66429 w 1613616"/>
                  <a:gd name="connsiteY13" fmla="*/ 372914 h 1691640"/>
                  <a:gd name="connsiteX14" fmla="*/ 767796 w 1613616"/>
                  <a:gd name="connsiteY14" fmla="*/ 0 h 169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13616" h="1691640">
                    <a:moveTo>
                      <a:pt x="767796" y="0"/>
                    </a:moveTo>
                    <a:cubicBezTo>
                      <a:pt x="1234929" y="0"/>
                      <a:pt x="1613616" y="378687"/>
                      <a:pt x="1613616" y="845820"/>
                    </a:cubicBezTo>
                    <a:cubicBezTo>
                      <a:pt x="1613616" y="1312953"/>
                      <a:pt x="1234929" y="1691640"/>
                      <a:pt x="767796" y="1691640"/>
                    </a:cubicBezTo>
                    <a:cubicBezTo>
                      <a:pt x="475838" y="1691640"/>
                      <a:pt x="218429" y="1543716"/>
                      <a:pt x="66429" y="1318726"/>
                    </a:cubicBezTo>
                    <a:lnTo>
                      <a:pt x="0" y="1196340"/>
                    </a:lnTo>
                    <a:lnTo>
                      <a:pt x="531145" y="1196340"/>
                    </a:lnTo>
                    <a:lnTo>
                      <a:pt x="531343" y="1196504"/>
                    </a:lnTo>
                    <a:cubicBezTo>
                      <a:pt x="598840" y="1242104"/>
                      <a:pt x="680208" y="1268730"/>
                      <a:pt x="767796" y="1268730"/>
                    </a:cubicBezTo>
                    <a:cubicBezTo>
                      <a:pt x="1001363" y="1268730"/>
                      <a:pt x="1190706" y="1079387"/>
                      <a:pt x="1190706" y="845820"/>
                    </a:cubicBezTo>
                    <a:cubicBezTo>
                      <a:pt x="1190706" y="612253"/>
                      <a:pt x="1001363" y="422910"/>
                      <a:pt x="767796" y="422910"/>
                    </a:cubicBezTo>
                    <a:cubicBezTo>
                      <a:pt x="709404" y="422910"/>
                      <a:pt x="653777" y="434744"/>
                      <a:pt x="603180" y="456144"/>
                    </a:cubicBezTo>
                    <a:lnTo>
                      <a:pt x="587197" y="464820"/>
                    </a:lnTo>
                    <a:lnTo>
                      <a:pt x="16544" y="464820"/>
                    </a:lnTo>
                    <a:lnTo>
                      <a:pt x="66429" y="372914"/>
                    </a:lnTo>
                    <a:cubicBezTo>
                      <a:pt x="218429" y="147925"/>
                      <a:pt x="475838" y="0"/>
                      <a:pt x="7677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7826652" y="240030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7826652" y="273558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7840980" y="307086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7848600" y="340614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ed Rectangle 95"/>
              <p:cNvSpPr/>
              <p:nvPr/>
            </p:nvSpPr>
            <p:spPr>
              <a:xfrm rot="2721090">
                <a:off x="7308492" y="3931921"/>
                <a:ext cx="1234440" cy="123444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7826652" y="3828674"/>
                <a:ext cx="198120" cy="1981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5748216" y="3985260"/>
              <a:ext cx="98687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8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endPara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-4452778" y="599943"/>
            <a:ext cx="1694017" cy="4988961"/>
            <a:chOff x="7118904" y="571500"/>
            <a:chExt cx="1613616" cy="4752439"/>
          </a:xfrm>
        </p:grpSpPr>
        <p:grpSp>
          <p:nvGrpSpPr>
            <p:cNvPr id="99" name="Group 98"/>
            <p:cNvGrpSpPr/>
            <p:nvPr/>
          </p:nvGrpSpPr>
          <p:grpSpPr>
            <a:xfrm>
              <a:off x="7118904" y="571500"/>
              <a:ext cx="1613616" cy="4594861"/>
              <a:chOff x="7118904" y="571500"/>
              <a:chExt cx="1613616" cy="4594861"/>
            </a:xfrm>
            <a:solidFill>
              <a:srgbClr val="7030A0"/>
            </a:solidFill>
          </p:grpSpPr>
          <p:sp>
            <p:nvSpPr>
              <p:cNvPr id="101" name="Freeform 100"/>
              <p:cNvSpPr/>
              <p:nvPr/>
            </p:nvSpPr>
            <p:spPr>
              <a:xfrm>
                <a:off x="7118904" y="571500"/>
                <a:ext cx="1613616" cy="1691640"/>
              </a:xfrm>
              <a:custGeom>
                <a:avLst/>
                <a:gdLst>
                  <a:gd name="connsiteX0" fmla="*/ 767796 w 1613616"/>
                  <a:gd name="connsiteY0" fmla="*/ 0 h 1691640"/>
                  <a:gd name="connsiteX1" fmla="*/ 1613616 w 1613616"/>
                  <a:gd name="connsiteY1" fmla="*/ 845820 h 1691640"/>
                  <a:gd name="connsiteX2" fmla="*/ 767796 w 1613616"/>
                  <a:gd name="connsiteY2" fmla="*/ 1691640 h 1691640"/>
                  <a:gd name="connsiteX3" fmla="*/ 66429 w 1613616"/>
                  <a:gd name="connsiteY3" fmla="*/ 1318726 h 1691640"/>
                  <a:gd name="connsiteX4" fmla="*/ 0 w 1613616"/>
                  <a:gd name="connsiteY4" fmla="*/ 1196340 h 1691640"/>
                  <a:gd name="connsiteX5" fmla="*/ 531145 w 1613616"/>
                  <a:gd name="connsiteY5" fmla="*/ 1196340 h 1691640"/>
                  <a:gd name="connsiteX6" fmla="*/ 531343 w 1613616"/>
                  <a:gd name="connsiteY6" fmla="*/ 1196504 h 1691640"/>
                  <a:gd name="connsiteX7" fmla="*/ 767796 w 1613616"/>
                  <a:gd name="connsiteY7" fmla="*/ 1268730 h 1691640"/>
                  <a:gd name="connsiteX8" fmla="*/ 1190706 w 1613616"/>
                  <a:gd name="connsiteY8" fmla="*/ 845820 h 1691640"/>
                  <a:gd name="connsiteX9" fmla="*/ 767796 w 1613616"/>
                  <a:gd name="connsiteY9" fmla="*/ 422910 h 1691640"/>
                  <a:gd name="connsiteX10" fmla="*/ 603180 w 1613616"/>
                  <a:gd name="connsiteY10" fmla="*/ 456144 h 1691640"/>
                  <a:gd name="connsiteX11" fmla="*/ 587197 w 1613616"/>
                  <a:gd name="connsiteY11" fmla="*/ 464820 h 1691640"/>
                  <a:gd name="connsiteX12" fmla="*/ 16544 w 1613616"/>
                  <a:gd name="connsiteY12" fmla="*/ 464820 h 1691640"/>
                  <a:gd name="connsiteX13" fmla="*/ 66429 w 1613616"/>
                  <a:gd name="connsiteY13" fmla="*/ 372914 h 1691640"/>
                  <a:gd name="connsiteX14" fmla="*/ 767796 w 1613616"/>
                  <a:gd name="connsiteY14" fmla="*/ 0 h 169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13616" h="1691640">
                    <a:moveTo>
                      <a:pt x="767796" y="0"/>
                    </a:moveTo>
                    <a:cubicBezTo>
                      <a:pt x="1234929" y="0"/>
                      <a:pt x="1613616" y="378687"/>
                      <a:pt x="1613616" y="845820"/>
                    </a:cubicBezTo>
                    <a:cubicBezTo>
                      <a:pt x="1613616" y="1312953"/>
                      <a:pt x="1234929" y="1691640"/>
                      <a:pt x="767796" y="1691640"/>
                    </a:cubicBezTo>
                    <a:cubicBezTo>
                      <a:pt x="475838" y="1691640"/>
                      <a:pt x="218429" y="1543716"/>
                      <a:pt x="66429" y="1318726"/>
                    </a:cubicBezTo>
                    <a:lnTo>
                      <a:pt x="0" y="1196340"/>
                    </a:lnTo>
                    <a:lnTo>
                      <a:pt x="531145" y="1196340"/>
                    </a:lnTo>
                    <a:lnTo>
                      <a:pt x="531343" y="1196504"/>
                    </a:lnTo>
                    <a:cubicBezTo>
                      <a:pt x="598840" y="1242104"/>
                      <a:pt x="680208" y="1268730"/>
                      <a:pt x="767796" y="1268730"/>
                    </a:cubicBezTo>
                    <a:cubicBezTo>
                      <a:pt x="1001363" y="1268730"/>
                      <a:pt x="1190706" y="1079387"/>
                      <a:pt x="1190706" y="845820"/>
                    </a:cubicBezTo>
                    <a:cubicBezTo>
                      <a:pt x="1190706" y="612253"/>
                      <a:pt x="1001363" y="422910"/>
                      <a:pt x="767796" y="422910"/>
                    </a:cubicBezTo>
                    <a:cubicBezTo>
                      <a:pt x="709404" y="422910"/>
                      <a:pt x="653777" y="434744"/>
                      <a:pt x="603180" y="456144"/>
                    </a:cubicBezTo>
                    <a:lnTo>
                      <a:pt x="587197" y="464820"/>
                    </a:lnTo>
                    <a:lnTo>
                      <a:pt x="16544" y="464820"/>
                    </a:lnTo>
                    <a:lnTo>
                      <a:pt x="66429" y="372914"/>
                    </a:lnTo>
                    <a:cubicBezTo>
                      <a:pt x="218429" y="147925"/>
                      <a:pt x="475838" y="0"/>
                      <a:pt x="7677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7826652" y="240030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7826652" y="273558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7840980" y="307086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7848600" y="340614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ounded Rectangle 105"/>
              <p:cNvSpPr/>
              <p:nvPr/>
            </p:nvSpPr>
            <p:spPr>
              <a:xfrm rot="2721090">
                <a:off x="7308492" y="3931921"/>
                <a:ext cx="1234440" cy="123444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7826652" y="3828674"/>
                <a:ext cx="198120" cy="1981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0" name="TextBox 99"/>
            <p:cNvSpPr txBox="1"/>
            <p:nvPr/>
          </p:nvSpPr>
          <p:spPr>
            <a:xfrm>
              <a:off x="7409376" y="4000500"/>
              <a:ext cx="98687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8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endPara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302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1.24236 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1.25017 -4.81481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1.24618 1.1111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1.24445 3.7037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L 1.23785 -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1.24392 -1.11111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ooter Placeholder 8"/>
          <p:cNvSpPr txBox="1">
            <a:spLocks/>
          </p:cNvSpPr>
          <p:nvPr/>
        </p:nvSpPr>
        <p:spPr>
          <a:xfrm>
            <a:off x="3428999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80606" y="475456"/>
            <a:ext cx="2971800" cy="8512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3806" y="475456"/>
            <a:ext cx="5029200" cy="8512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?  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079850052"/>
              </p:ext>
            </p:extLst>
          </p:nvPr>
        </p:nvGraphicFramePr>
        <p:xfrm>
          <a:off x="990600" y="1447800"/>
          <a:ext cx="7695406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19979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EF847EC-98F2-4E3B-89C9-4A6E28A30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0">
                                            <p:graphicEl>
                                              <a:dgm id="{BEF847EC-98F2-4E3B-89C9-4A6E28A30C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B9991DD-D053-4922-852E-FBC3E03B9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0">
                                            <p:graphicEl>
                                              <a:dgm id="{FB9991DD-D053-4922-852E-FBC3E03B91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1E464C6-84F3-42A9-BCE0-40C6FF46A8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0">
                                            <p:graphicEl>
                                              <a:dgm id="{91E464C6-84F3-42A9-BCE0-40C6FF46A8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7CDBE45-13C7-45CF-92B4-6BF1BEC71F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10">
                                            <p:graphicEl>
                                              <a:dgm id="{F7CDBE45-13C7-45CF-92B4-6BF1BEC71F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0540CA0-3FFE-40B7-9C2A-6EFFC94A3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10">
                                            <p:graphicEl>
                                              <a:dgm id="{60540CA0-3FFE-40B7-9C2A-6EFFC94A32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FF0377D-EFCC-4BCB-AB1A-D1F916ACF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10">
                                            <p:graphicEl>
                                              <a:dgm id="{EFF0377D-EFCC-4BCB-AB1A-D1F916ACF6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DAEC064-C68C-4AE1-AE1D-10B639C896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10">
                                            <p:graphicEl>
                                              <a:dgm id="{6DAEC064-C68C-4AE1-AE1D-10B639C896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Graphic spid="10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8"/>
          <p:cNvSpPr txBox="1">
            <a:spLocks/>
          </p:cNvSpPr>
          <p:nvPr/>
        </p:nvSpPr>
        <p:spPr>
          <a:xfrm>
            <a:off x="35806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006" y="1389856"/>
            <a:ext cx="4267200" cy="39624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06" y="1389856"/>
            <a:ext cx="4267200" cy="39624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13" name="TextBox 12"/>
          <p:cNvSpPr txBox="1"/>
          <p:nvPr/>
        </p:nvSpPr>
        <p:spPr>
          <a:xfrm>
            <a:off x="3275806" y="454263"/>
            <a:ext cx="3066256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বাষ্পীভবণ</a:t>
            </a:r>
            <a:endParaRPr lang="en-US" sz="4000" b="1" dirty="0">
              <a:solidFill>
                <a:srgbClr val="7030A0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456406" y="1313655"/>
            <a:ext cx="8686800" cy="4572001"/>
            <a:chOff x="456406" y="1313655"/>
            <a:chExt cx="8686800" cy="457200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406" y="1313656"/>
              <a:ext cx="8686800" cy="45720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  <p:pic>
          <p:nvPicPr>
            <p:cNvPr id="59" name="Picture 2" descr="C:\Users\Doel-1612i3\Downloads\22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1606" y="1313655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1" name="Straight Connector 60"/>
          <p:cNvCxnSpPr/>
          <p:nvPr/>
        </p:nvCxnSpPr>
        <p:spPr>
          <a:xfrm flipH="1">
            <a:off x="5714206" y="2133600"/>
            <a:ext cx="2667000" cy="3218656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4418806" y="2133600"/>
            <a:ext cx="3657600" cy="3218656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5333206" y="2247900"/>
            <a:ext cx="2743200" cy="3104356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6248004" y="2247900"/>
            <a:ext cx="2133202" cy="2951956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6476206" y="2228056"/>
            <a:ext cx="1752600" cy="3352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4876006" y="2133600"/>
            <a:ext cx="3200400" cy="3218656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lowchart: Alternate Process 85"/>
          <p:cNvSpPr/>
          <p:nvPr/>
        </p:nvSpPr>
        <p:spPr>
          <a:xfrm>
            <a:off x="1218406" y="5961856"/>
            <a:ext cx="7162800" cy="808037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294606" y="5961856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তাপে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প্রতিনিয়ত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খাল-বিল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নদী-নালা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বাষ্পীভূত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তেমনি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সেচের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পানিও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বাষ্পীভূত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3425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6" grpId="0" animBg="1"/>
      <p:bldP spid="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8"/>
          <p:cNvSpPr txBox="1">
            <a:spLocks/>
          </p:cNvSpPr>
          <p:nvPr/>
        </p:nvSpPr>
        <p:spPr>
          <a:xfrm>
            <a:off x="35044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75806" y="454263"/>
            <a:ext cx="3066256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অনুস্রবণ</a:t>
            </a:r>
            <a:r>
              <a:rPr lang="en-US" sz="4000" b="1" cap="all" dirty="0" smtClean="0">
                <a:ln w="9000" cmpd="sng"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70" b="17681"/>
          <a:stretch/>
        </p:blipFill>
        <p:spPr>
          <a:xfrm>
            <a:off x="913606" y="1466056"/>
            <a:ext cx="3637974" cy="373681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5" t="29764" r="16727"/>
          <a:stretch/>
        </p:blipFill>
        <p:spPr>
          <a:xfrm>
            <a:off x="4900015" y="1542257"/>
            <a:ext cx="3938391" cy="396239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406" y="3294856"/>
            <a:ext cx="178362" cy="3379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644" y="3795106"/>
            <a:ext cx="178362" cy="3379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644" y="3795106"/>
            <a:ext cx="178362" cy="3379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644" y="3795106"/>
            <a:ext cx="178362" cy="3379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606" y="3218656"/>
            <a:ext cx="178362" cy="3379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406" y="3218656"/>
            <a:ext cx="178362" cy="33795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244" y="3218656"/>
            <a:ext cx="178362" cy="3379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044" y="3294856"/>
            <a:ext cx="178362" cy="3379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244" y="3185506"/>
            <a:ext cx="178362" cy="3379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06" y="3202081"/>
            <a:ext cx="178362" cy="3379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206" y="3871306"/>
            <a:ext cx="178362" cy="33795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206" y="3727262"/>
            <a:ext cx="178362" cy="33795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06" y="3692431"/>
            <a:ext cx="178362" cy="33795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206" y="3253487"/>
            <a:ext cx="178362" cy="33795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244" y="3261706"/>
            <a:ext cx="178362" cy="33795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606" y="3904456"/>
            <a:ext cx="178362" cy="3379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768" y="3828256"/>
            <a:ext cx="178362" cy="33795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225" y="3828256"/>
            <a:ext cx="178362" cy="33795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400" y="3616231"/>
            <a:ext cx="178362" cy="337950"/>
          </a:xfrm>
          <a:prstGeom prst="rect">
            <a:avLst/>
          </a:prstGeom>
        </p:spPr>
      </p:pic>
      <p:sp>
        <p:nvSpPr>
          <p:cNvPr id="56" name="Flowchart: Alternate Process 55"/>
          <p:cNvSpPr/>
          <p:nvPr/>
        </p:nvSpPr>
        <p:spPr>
          <a:xfrm>
            <a:off x="1066006" y="5428456"/>
            <a:ext cx="7467600" cy="1200329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142206" y="5428456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সেচের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ভেদ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সোজাসুজি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যাওয়াকে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অনুস্রবণ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অনুস্রবণের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সেচের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সেচের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নালায়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সহজেই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অনুস্রবণ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1505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3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3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3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3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3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3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3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3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3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6" grpId="0" animBg="1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8"/>
          <p:cNvSpPr txBox="1">
            <a:spLocks/>
          </p:cNvSpPr>
          <p:nvPr/>
        </p:nvSpPr>
        <p:spPr>
          <a:xfrm>
            <a:off x="35044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28206" y="454263"/>
            <a:ext cx="2819400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চুয়ানো</a:t>
            </a:r>
            <a:r>
              <a:rPr lang="en-US" sz="4000" b="1" cap="all" dirty="0" smtClean="0">
                <a:ln w="9000" cmpd="sng"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5" t="29764" r="16727"/>
          <a:stretch/>
        </p:blipFill>
        <p:spPr>
          <a:xfrm>
            <a:off x="456406" y="1466056"/>
            <a:ext cx="4191000" cy="3962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97" y="3218655"/>
            <a:ext cx="178362" cy="337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97" y="3142455"/>
            <a:ext cx="178362" cy="337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797" y="3142455"/>
            <a:ext cx="178362" cy="337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35" y="3142455"/>
            <a:ext cx="178362" cy="337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35" y="3218655"/>
            <a:ext cx="178362" cy="337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35" y="3109305"/>
            <a:ext cx="178362" cy="3379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597" y="3125880"/>
            <a:ext cx="178362" cy="3379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97" y="3795105"/>
            <a:ext cx="178362" cy="3379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597" y="3651061"/>
            <a:ext cx="178362" cy="3379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597" y="3616230"/>
            <a:ext cx="178362" cy="3379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597" y="3177286"/>
            <a:ext cx="178362" cy="3379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35" y="3185505"/>
            <a:ext cx="178362" cy="3379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97" y="3828255"/>
            <a:ext cx="178362" cy="3379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159" y="3752055"/>
            <a:ext cx="178362" cy="3379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616" y="3752055"/>
            <a:ext cx="178362" cy="3379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791" y="3540030"/>
            <a:ext cx="178362" cy="3379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407" y="1441261"/>
            <a:ext cx="4319390" cy="37585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Flowchart: Alternate Process 23"/>
          <p:cNvSpPr/>
          <p:nvPr/>
        </p:nvSpPr>
        <p:spPr>
          <a:xfrm>
            <a:off x="989806" y="5319016"/>
            <a:ext cx="7620000" cy="1268315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6006" y="5352256"/>
            <a:ext cx="76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চুয়ানো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অনুস্রবণের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অনুরূপ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অনুস্রবণের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চুয়ানোর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ক্ষেতে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0734936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4" grpId="0" animBg="1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8"/>
          <p:cNvSpPr txBox="1">
            <a:spLocks/>
          </p:cNvSpPr>
          <p:nvPr/>
        </p:nvSpPr>
        <p:spPr>
          <a:xfrm>
            <a:off x="36568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06" y="1313656"/>
            <a:ext cx="4305300" cy="4130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206" y="1313656"/>
            <a:ext cx="4130040" cy="4130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TextBox 20"/>
          <p:cNvSpPr txBox="1"/>
          <p:nvPr/>
        </p:nvSpPr>
        <p:spPr>
          <a:xfrm>
            <a:off x="3428206" y="454263"/>
            <a:ext cx="2819400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চুয়ানো</a:t>
            </a:r>
            <a:r>
              <a:rPr lang="en-US" sz="4000" b="1" cap="all" dirty="0" smtClean="0">
                <a:ln w="9000" cmpd="sng"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1218406" y="5534819"/>
            <a:ext cx="7239000" cy="1235074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18406" y="5599727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ইঁদুর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আইলের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এপাশ-ওপাশ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গর্ত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ইঁদুরের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গর্তের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চুইয়ে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অন্যত্র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অতএব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এমনভাবে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ক্ষেতের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চুইয়ে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577179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66206" y="475456"/>
            <a:ext cx="4267200" cy="838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ooter Placeholder 8"/>
          <p:cNvSpPr txBox="1">
            <a:spLocks/>
          </p:cNvSpPr>
          <p:nvPr/>
        </p:nvSpPr>
        <p:spPr>
          <a:xfrm>
            <a:off x="34282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006" y="1389856"/>
            <a:ext cx="6705600" cy="46373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14" name="Flowchart: Alternate Process 13"/>
          <p:cNvSpPr/>
          <p:nvPr/>
        </p:nvSpPr>
        <p:spPr>
          <a:xfrm>
            <a:off x="2270500" y="6139200"/>
            <a:ext cx="5348706" cy="508456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5206" y="6124436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প্রয়োজনিতা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298282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8"/>
          <p:cNvSpPr txBox="1">
            <a:spLocks/>
          </p:cNvSpPr>
          <p:nvPr/>
        </p:nvSpPr>
        <p:spPr>
          <a:xfrm>
            <a:off x="3428206" y="6495256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206" y="1389856"/>
            <a:ext cx="4191000" cy="434340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37" y="1389856"/>
            <a:ext cx="4344769" cy="434340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2971006" y="454263"/>
            <a:ext cx="3962400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কার্যকারিতা</a:t>
            </a:r>
            <a:r>
              <a:rPr lang="en-US" sz="4000" b="1" cap="all" dirty="0" smtClean="0">
                <a:ln w="9000" cmpd="sng"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837406" y="5809456"/>
            <a:ext cx="8001000" cy="685800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7406" y="5885656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কার্যকারিতা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4101602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8"/>
          <p:cNvSpPr txBox="1">
            <a:spLocks/>
          </p:cNvSpPr>
          <p:nvPr/>
        </p:nvSpPr>
        <p:spPr>
          <a:xfrm>
            <a:off x="35806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31" y="1389856"/>
            <a:ext cx="4309837" cy="43434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206" y="1389856"/>
            <a:ext cx="4191000" cy="43434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13" name="TextBox 12"/>
          <p:cNvSpPr txBox="1"/>
          <p:nvPr/>
        </p:nvSpPr>
        <p:spPr>
          <a:xfrm>
            <a:off x="2971006" y="454263"/>
            <a:ext cx="3962400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কার্যকারিতা</a:t>
            </a:r>
            <a:r>
              <a:rPr lang="en-US" sz="4000" b="1" cap="all" dirty="0" smtClean="0">
                <a:ln w="9000" cmpd="sng"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1675606" y="5809455"/>
            <a:ext cx="6705600" cy="960437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1806" y="5809456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পরিমাণমতো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সময়মতো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75606" y="6185991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চারদিকে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বেঁধে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79883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8"/>
          <p:cNvSpPr txBox="1">
            <a:spLocks/>
          </p:cNvSpPr>
          <p:nvPr/>
        </p:nvSpPr>
        <p:spPr>
          <a:xfrm>
            <a:off x="35806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6" y="1313656"/>
            <a:ext cx="4441468" cy="43434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206" y="1313656"/>
            <a:ext cx="4191000" cy="43434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24" name="TextBox 23"/>
          <p:cNvSpPr txBox="1"/>
          <p:nvPr/>
        </p:nvSpPr>
        <p:spPr>
          <a:xfrm>
            <a:off x="2971006" y="454263"/>
            <a:ext cx="3962400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কার্যকারিতা</a:t>
            </a:r>
            <a:r>
              <a:rPr lang="en-US" sz="4000" b="1" cap="all" dirty="0" smtClean="0">
                <a:ln w="9000" cmpd="sng"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25" name="Flowchart: Alternate Process 24"/>
          <p:cNvSpPr/>
          <p:nvPr/>
        </p:nvSpPr>
        <p:spPr>
          <a:xfrm>
            <a:off x="1447006" y="5733256"/>
            <a:ext cx="6858000" cy="960437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23206" y="5804991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সারিবদ্ধ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ক্ষেতে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সারির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মধ্যবর্তী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স্থা্নে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23206" y="6185991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বুনট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বিবেচনা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125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8"/>
          <p:cNvSpPr txBox="1">
            <a:spLocks/>
          </p:cNvSpPr>
          <p:nvPr/>
        </p:nvSpPr>
        <p:spPr>
          <a:xfrm>
            <a:off x="36568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71006" y="454263"/>
            <a:ext cx="3962400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কার্যকারিতা</a:t>
            </a:r>
            <a:r>
              <a:rPr lang="en-US" sz="4000" b="1" cap="all" dirty="0" smtClean="0">
                <a:ln w="9000" cmpd="sng"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726" y="1313656"/>
            <a:ext cx="4267200" cy="42672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25" name="Flowchart: Alternate Process 24"/>
          <p:cNvSpPr/>
          <p:nvPr/>
        </p:nvSpPr>
        <p:spPr>
          <a:xfrm>
            <a:off x="1980406" y="5657056"/>
            <a:ext cx="5791200" cy="960437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31" y="1313656"/>
            <a:ext cx="4410075" cy="42672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8" name="TextBox 7"/>
          <p:cNvSpPr txBox="1"/>
          <p:nvPr/>
        </p:nvSpPr>
        <p:spPr>
          <a:xfrm>
            <a:off x="2056606" y="5657056"/>
            <a:ext cx="571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মেরামত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সেচনালা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143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006" y="414137"/>
            <a:ext cx="3810000" cy="975719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599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19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bn-BD" sz="38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0206" y="4491654"/>
            <a:ext cx="4399823" cy="20798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>
            <a:lvl1pPr marL="239984" indent="-239984" algn="l" defTabSz="95993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39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19953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99921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79890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159859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639827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19796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599764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079733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জাহিদুল</a:t>
            </a:r>
            <a:r>
              <a:rPr lang="en-US" sz="1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en-US" sz="111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9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9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9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 </a:t>
            </a:r>
            <a:r>
              <a:rPr lang="en-US" sz="9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9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)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9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কাস্তুল</a:t>
            </a:r>
            <a:r>
              <a:rPr lang="en-US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9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এসইএসডিপি</a:t>
            </a:r>
            <a:r>
              <a:rPr lang="en-US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9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9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9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মোবাইলঃ০1734494949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6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Email:zahidulislamict1991</a:t>
            </a:r>
            <a:r>
              <a:rPr lang="en-US" sz="6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@gmail.com</a:t>
            </a:r>
            <a:r>
              <a:rPr lang="en-US" sz="2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1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9781" y="399256"/>
            <a:ext cx="3322425" cy="901601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pPr algn="ctr"/>
            <a:r>
              <a:rPr lang="bn-BD" sz="3800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39554" y="4109648"/>
            <a:ext cx="3679852" cy="24908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কৃষি শিক্ষা</a:t>
            </a:r>
          </a:p>
          <a:p>
            <a:pPr algn="ctr"/>
            <a:r>
              <a:rPr lang="bn-BD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অধ্যায়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 ১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119794" y="639940"/>
            <a:ext cx="0" cy="4943716"/>
          </a:xfrm>
          <a:prstGeom prst="line">
            <a:avLst/>
          </a:prstGeom>
          <a:ln>
            <a:solidFill>
              <a:srgbClr val="7030A0"/>
            </a:solidFill>
            <a:prstDash val="sysDot"/>
            <a:headEnd type="diamond" w="med" len="med"/>
            <a:tailEnd type="diamond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11"/>
          <p:cNvSpPr txBox="1">
            <a:spLocks/>
          </p:cNvSpPr>
          <p:nvPr/>
        </p:nvSpPr>
        <p:spPr>
          <a:xfrm>
            <a:off x="3617337" y="6645359"/>
            <a:ext cx="3239869" cy="3832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408689" y="3150960"/>
            <a:ext cx="3103892" cy="1667"/>
          </a:xfrm>
          <a:prstGeom prst="line">
            <a:avLst/>
          </a:prstGeom>
          <a:ln>
            <a:solidFill>
              <a:srgbClr val="7030A0"/>
            </a:solidFill>
            <a:prstDash val="sysDot"/>
            <a:headEnd type="diamond" w="med" len="med"/>
            <a:tailEnd type="diamond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727842" y="3150960"/>
            <a:ext cx="3103892" cy="1667"/>
          </a:xfrm>
          <a:prstGeom prst="line">
            <a:avLst/>
          </a:prstGeom>
          <a:ln>
            <a:solidFill>
              <a:srgbClr val="7030A0"/>
            </a:solidFill>
            <a:prstDash val="sysDot"/>
            <a:headEnd type="diamond" w="med" len="med"/>
            <a:tailEnd type="diamond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806" y="1390485"/>
            <a:ext cx="2369264" cy="29711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027" y="1313656"/>
            <a:ext cx="2041979" cy="272581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val="243285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8"/>
          <p:cNvSpPr txBox="1">
            <a:spLocks/>
          </p:cNvSpPr>
          <p:nvPr/>
        </p:nvSpPr>
        <p:spPr>
          <a:xfrm>
            <a:off x="36568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6" y="1313656"/>
            <a:ext cx="4316677" cy="4191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006" y="1313656"/>
            <a:ext cx="4305300" cy="4191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18" name="TextBox 17"/>
          <p:cNvSpPr txBox="1"/>
          <p:nvPr/>
        </p:nvSpPr>
        <p:spPr>
          <a:xfrm>
            <a:off x="2971006" y="454263"/>
            <a:ext cx="3962400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কার্যকারিতা</a:t>
            </a:r>
            <a:r>
              <a:rPr lang="en-US" sz="4000" b="1" cap="all" dirty="0" smtClean="0">
                <a:ln w="9000" cmpd="sng"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1980406" y="5687219"/>
            <a:ext cx="5715000" cy="960437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70956" y="5743436"/>
            <a:ext cx="474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ইঁদুরের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6" y="1313656"/>
            <a:ext cx="8724899" cy="42862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21" name="TextBox 20"/>
          <p:cNvSpPr txBox="1"/>
          <p:nvPr/>
        </p:nvSpPr>
        <p:spPr>
          <a:xfrm>
            <a:off x="2056606" y="6114256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পর্যাপ্ত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পর্দাথ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83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0" y="457200"/>
            <a:ext cx="3733800" cy="76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দলগত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কাজ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5"/>
          <p:cNvSpPr txBox="1">
            <a:spLocks/>
          </p:cNvSpPr>
          <p:nvPr/>
        </p:nvSpPr>
        <p:spPr>
          <a:xfrm>
            <a:off x="42664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206" y="1237456"/>
            <a:ext cx="6856942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Group 6"/>
          <p:cNvGrpSpPr/>
          <p:nvPr/>
        </p:nvGrpSpPr>
        <p:grpSpPr>
          <a:xfrm>
            <a:off x="1142206" y="5580856"/>
            <a:ext cx="7086600" cy="1190901"/>
            <a:chOff x="191827" y="4077117"/>
            <a:chExt cx="11531013" cy="1837526"/>
          </a:xfrm>
        </p:grpSpPr>
        <p:sp>
          <p:nvSpPr>
            <p:cNvPr id="8" name="Chevron 7"/>
            <p:cNvSpPr/>
            <p:nvPr/>
          </p:nvSpPr>
          <p:spPr>
            <a:xfrm>
              <a:off x="191827" y="4077117"/>
              <a:ext cx="2550512" cy="1837526"/>
            </a:xfrm>
            <a:prstGeom prst="chevron">
              <a:avLst>
                <a:gd name="adj" fmla="val 70610"/>
              </a:avLst>
            </a:prstGeom>
            <a:blipFill>
              <a:blip r:embed="rId3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hevron 8"/>
            <p:cNvSpPr/>
            <p:nvPr/>
          </p:nvSpPr>
          <p:spPr>
            <a:xfrm>
              <a:off x="1675612" y="4347002"/>
              <a:ext cx="2550512" cy="1297610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hevron 9"/>
            <p:cNvSpPr/>
            <p:nvPr/>
          </p:nvSpPr>
          <p:spPr>
            <a:xfrm>
              <a:off x="3229268" y="4347002"/>
              <a:ext cx="2550512" cy="1297611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hevron 10"/>
            <p:cNvSpPr/>
            <p:nvPr/>
          </p:nvSpPr>
          <p:spPr>
            <a:xfrm>
              <a:off x="4779391" y="4362594"/>
              <a:ext cx="2550513" cy="1282018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11"/>
            <p:cNvSpPr/>
            <p:nvPr/>
          </p:nvSpPr>
          <p:spPr>
            <a:xfrm>
              <a:off x="6284992" y="4356327"/>
              <a:ext cx="2550512" cy="1297612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vron 12"/>
            <p:cNvSpPr/>
            <p:nvPr/>
          </p:nvSpPr>
          <p:spPr>
            <a:xfrm>
              <a:off x="7801345" y="4356327"/>
              <a:ext cx="3921495" cy="1297612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681519" y="4496909"/>
              <a:ext cx="10579339" cy="1038091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523206" y="5885656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কার্যকারিতা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প্রযুক্তিসমূহ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607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9871" y="639178"/>
            <a:ext cx="3199871" cy="7506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pPr algn="ctr"/>
            <a:r>
              <a:rPr lang="bn-BD" sz="3800" dirty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9958" y="1591015"/>
            <a:ext cx="7519697" cy="4846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r>
              <a:rPr lang="en-US" sz="25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25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তাপের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সেচের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অপচয়কে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9958" y="2209094"/>
            <a:ext cx="3589855" cy="399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25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ঘনীভবন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9958" y="2742494"/>
            <a:ext cx="3589855" cy="399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25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চুয়ানো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69800" y="2742494"/>
            <a:ext cx="3589855" cy="399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অনুস্রবন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69800" y="2209094"/>
            <a:ext cx="3589855" cy="399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25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বাষ্পীভবন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9958" y="3434985"/>
            <a:ext cx="7519697" cy="4846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সেচের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কার্যকারিতা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5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9959" y="4079611"/>
            <a:ext cx="3589855" cy="399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9959" y="4639557"/>
            <a:ext cx="3589855" cy="399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69801" y="4639557"/>
            <a:ext cx="3589855" cy="399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অধকে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69801" y="4079611"/>
            <a:ext cx="3589855" cy="399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548+4515.png"/>
          <p:cNvPicPr>
            <a:picLocks noChangeAspect="1"/>
          </p:cNvPicPr>
          <p:nvPr/>
        </p:nvPicPr>
        <p:blipFill>
          <a:blip r:embed="rId4"/>
          <a:srcRect t="4401" r="1333" b="6893"/>
          <a:stretch>
            <a:fillRect/>
          </a:stretch>
        </p:blipFill>
        <p:spPr>
          <a:xfrm>
            <a:off x="2479900" y="5276056"/>
            <a:ext cx="4639813" cy="1279878"/>
          </a:xfrm>
          <a:prstGeom prst="roundRect">
            <a:avLst/>
          </a:prstGeom>
        </p:spPr>
      </p:pic>
      <p:pic>
        <p:nvPicPr>
          <p:cNvPr id="14" name="Picture 13" descr="151515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9906" y="5276056"/>
            <a:ext cx="4799807" cy="1286358"/>
          </a:xfrm>
          <a:prstGeom prst="rect">
            <a:avLst/>
          </a:prstGeom>
        </p:spPr>
      </p:pic>
      <p:sp>
        <p:nvSpPr>
          <p:cNvPr id="15" name="Footer Placeholder 18"/>
          <p:cNvSpPr txBox="1">
            <a:spLocks/>
          </p:cNvSpPr>
          <p:nvPr/>
        </p:nvSpPr>
        <p:spPr>
          <a:xfrm>
            <a:off x="3769737" y="6492959"/>
            <a:ext cx="3239869" cy="3832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57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199871" y="486778"/>
            <a:ext cx="3199871" cy="7506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pPr algn="ctr"/>
            <a:r>
              <a:rPr lang="bn-BD" sz="3800" dirty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9958" y="1362415"/>
            <a:ext cx="7519697" cy="4846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চুয়ানো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অনুরূপ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5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39958" y="1980494"/>
            <a:ext cx="3589855" cy="399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তুষারপাত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39958" y="2513894"/>
            <a:ext cx="3589855" cy="399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500" dirty="0" err="1">
                <a:latin typeface="NikoshBAN" pitchFamily="2" charset="0"/>
                <a:cs typeface="NikoshBAN" pitchFamily="2" charset="0"/>
              </a:rPr>
              <a:t>বাষ্পীভবন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69800" y="2513894"/>
            <a:ext cx="3589855" cy="399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অনুস্রবন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69800" y="1980494"/>
            <a:ext cx="3589855" cy="399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500" dirty="0" err="1">
                <a:latin typeface="NikoshBAN" pitchFamily="2" charset="0"/>
                <a:cs typeface="NikoshBAN" pitchFamily="2" charset="0"/>
              </a:rPr>
              <a:t>ঘনীভবন</a:t>
            </a:r>
            <a:r>
              <a:rPr lang="en-US" sz="25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39959" y="3119703"/>
            <a:ext cx="7519697" cy="4846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নিকাশের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- </a:t>
            </a:r>
            <a:r>
              <a:rPr lang="bn-BD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39959" y="4959527"/>
            <a:ext cx="3589855" cy="399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5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5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5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500" dirty="0">
                <a:latin typeface="NikoshBAN" pitchFamily="2" charset="0"/>
                <a:cs typeface="NikoshBAN" pitchFamily="2" charset="0"/>
              </a:rPr>
              <a:t>ii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57551" y="4418894"/>
            <a:ext cx="3589855" cy="399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en-US" sz="25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25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500" dirty="0" err="1">
                <a:latin typeface="NikoshBAN" pitchFamily="2" charset="0"/>
                <a:cs typeface="NikoshBAN" pitchFamily="2" charset="0"/>
              </a:rPr>
              <a:t>i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969801" y="4399580"/>
            <a:ext cx="3589855" cy="399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500" dirty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5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500" dirty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pic>
        <p:nvPicPr>
          <p:cNvPr id="27" name="Picture 26" descr="548+4515.png"/>
          <p:cNvPicPr>
            <a:picLocks noChangeAspect="1"/>
          </p:cNvPicPr>
          <p:nvPr/>
        </p:nvPicPr>
        <p:blipFill>
          <a:blip r:embed="rId4"/>
          <a:srcRect t="4401" r="1333" b="6893"/>
          <a:stretch>
            <a:fillRect/>
          </a:stretch>
        </p:blipFill>
        <p:spPr>
          <a:xfrm>
            <a:off x="2479900" y="5586058"/>
            <a:ext cx="4639813" cy="1061598"/>
          </a:xfrm>
          <a:prstGeom prst="roundRect">
            <a:avLst/>
          </a:prstGeom>
        </p:spPr>
      </p:pic>
      <p:pic>
        <p:nvPicPr>
          <p:cNvPr id="28" name="Picture 27" descr="15151511.png"/>
          <p:cNvPicPr>
            <a:picLocks noChangeAspect="1"/>
          </p:cNvPicPr>
          <p:nvPr/>
        </p:nvPicPr>
        <p:blipFill>
          <a:blip r:embed="rId5"/>
          <a:srcRect l="1667" t="5979" b="5531"/>
          <a:stretch>
            <a:fillRect/>
          </a:stretch>
        </p:blipFill>
        <p:spPr>
          <a:xfrm>
            <a:off x="2399903" y="5580856"/>
            <a:ext cx="4719810" cy="1142295"/>
          </a:xfrm>
          <a:prstGeom prst="round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39958" y="3754955"/>
            <a:ext cx="2769248" cy="4816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i)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মূলকে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কার্যকারি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5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85406" y="3759642"/>
            <a:ext cx="1950296" cy="4816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66606" y="3759642"/>
            <a:ext cx="2743200" cy="4816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চলাচল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বাড়ানো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5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59832" y="6571456"/>
            <a:ext cx="1999919" cy="387713"/>
          </a:xfrm>
          <a:prstGeom prst="rect">
            <a:avLst/>
          </a:prstGeom>
          <a:noFill/>
        </p:spPr>
        <p:txBody>
          <a:bodyPr wrap="square" lIns="95994" tIns="47997" rIns="95994" bIns="47997" rtlCol="0">
            <a:spAutoFit/>
          </a:bodyPr>
          <a:lstStyle/>
          <a:p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943751" y="4895056"/>
            <a:ext cx="3589855" cy="399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en-US" sz="2500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bn-BD" sz="25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, ii ও  iii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24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7206" y="475456"/>
            <a:ext cx="3352800" cy="6469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8"/>
          <p:cNvSpPr txBox="1">
            <a:spLocks/>
          </p:cNvSpPr>
          <p:nvPr/>
        </p:nvSpPr>
        <p:spPr>
          <a:xfrm>
            <a:off x="4190206" y="6571456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606" y="1286529"/>
            <a:ext cx="6019800" cy="459912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Flowchart: Alternate Process 9"/>
          <p:cNvSpPr/>
          <p:nvPr/>
        </p:nvSpPr>
        <p:spPr>
          <a:xfrm>
            <a:off x="1828006" y="6006073"/>
            <a:ext cx="5791200" cy="565383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0406" y="6048236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143343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8"/>
          <p:cNvSpPr txBox="1">
            <a:spLocks/>
          </p:cNvSpPr>
          <p:nvPr/>
        </p:nvSpPr>
        <p:spPr>
          <a:xfrm>
            <a:off x="3580606" y="6571456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8" y="445294"/>
            <a:ext cx="8643377" cy="6354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066006" y="2029996"/>
            <a:ext cx="7315200" cy="2255460"/>
          </a:xfrm>
          <a:prstGeom prst="rect">
            <a:avLst/>
          </a:prstGeom>
        </p:spPr>
        <p:txBody>
          <a:bodyPr wrap="square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9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540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6" y="1008856"/>
            <a:ext cx="4419600" cy="289560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006" y="1008856"/>
            <a:ext cx="4419600" cy="289560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6" y="3980656"/>
            <a:ext cx="4419600" cy="289560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006" y="3980656"/>
            <a:ext cx="4419600" cy="289560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437606" y="353774"/>
            <a:ext cx="4800600" cy="5788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ছবিগুলো দেখে একটু চিন্তা কর।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86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8"/>
          <p:cNvSpPr txBox="1">
            <a:spLocks/>
          </p:cNvSpPr>
          <p:nvPr/>
        </p:nvSpPr>
        <p:spPr>
          <a:xfrm>
            <a:off x="32758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828006" y="475456"/>
            <a:ext cx="6019800" cy="6469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ছবিগুলো দেখে আমরা কী বুঝতে পারছি?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006" y="1237457"/>
            <a:ext cx="4320672" cy="27432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406" y="1201519"/>
            <a:ext cx="4344484" cy="277913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6" y="4026258"/>
            <a:ext cx="4381500" cy="269759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006" y="4026258"/>
            <a:ext cx="4320672" cy="269759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val="363846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006" y="896282"/>
            <a:ext cx="7467600" cy="2017574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8"/>
          <p:cNvSpPr txBox="1">
            <a:spLocks/>
          </p:cNvSpPr>
          <p:nvPr/>
        </p:nvSpPr>
        <p:spPr>
          <a:xfrm>
            <a:off x="33520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/>
              <a:t>Zahidul Islam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006" y="3825279"/>
            <a:ext cx="8305006" cy="1298377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7406" y="4056856"/>
            <a:ext cx="8001795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সেচের</a:t>
            </a:r>
            <a:r>
              <a:rPr lang="en-US" sz="4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4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কার্যকারিতা</a:t>
            </a:r>
            <a:r>
              <a:rPr lang="en-US" sz="4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580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1142205" y="704057"/>
            <a:ext cx="7315201" cy="838199"/>
          </a:xfrm>
          <a:prstGeom prst="ribbon">
            <a:avLst>
              <a:gd name="adj1" fmla="val 17238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bliqueTopRigh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685006" y="1694656"/>
            <a:ext cx="8382000" cy="48768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39984" indent="-239984" algn="l" defTabSz="95993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39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19953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99921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79890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159859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639827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19796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599764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079733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8"/>
          <p:cNvSpPr txBox="1">
            <a:spLocks/>
          </p:cNvSpPr>
          <p:nvPr/>
        </p:nvSpPr>
        <p:spPr>
          <a:xfrm>
            <a:off x="37330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/>
              <a:t>Zahidul Islam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2204" y="1753135"/>
            <a:ext cx="792480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–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সেচের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সেচের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করতে পারবে। 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সেচের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কার্যকারিতা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প্রকল্পগুলোর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48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build="p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8"/>
          <p:cNvSpPr txBox="1">
            <a:spLocks/>
          </p:cNvSpPr>
          <p:nvPr/>
        </p:nvSpPr>
        <p:spPr>
          <a:xfrm>
            <a:off x="37330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6" y="1542256"/>
            <a:ext cx="4419600" cy="40386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6" name="Picture 15" descr="l-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205" y="1542256"/>
            <a:ext cx="4267201" cy="40386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17" name="TextBox 16"/>
          <p:cNvSpPr txBox="1"/>
          <p:nvPr/>
        </p:nvSpPr>
        <p:spPr>
          <a:xfrm>
            <a:off x="3199606" y="538559"/>
            <a:ext cx="3429000" cy="8512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36137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সেচের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1066006" y="5826918"/>
            <a:ext cx="7467600" cy="705644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2206" y="5895836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ঘাটতি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704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8"/>
          <p:cNvSpPr txBox="1">
            <a:spLocks/>
          </p:cNvSpPr>
          <p:nvPr/>
        </p:nvSpPr>
        <p:spPr>
          <a:xfrm>
            <a:off x="35806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123406" y="475456"/>
            <a:ext cx="3429000" cy="8512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36137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সেচের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6" y="1466056"/>
            <a:ext cx="4343400" cy="41148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006" y="1503362"/>
            <a:ext cx="4343400" cy="407749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23" name="Flowchart: Alternate Process 22"/>
          <p:cNvSpPr/>
          <p:nvPr/>
        </p:nvSpPr>
        <p:spPr>
          <a:xfrm>
            <a:off x="1904206" y="5809456"/>
            <a:ext cx="1295400" cy="523220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Flowchart: Alternate Process 23"/>
          <p:cNvSpPr/>
          <p:nvPr/>
        </p:nvSpPr>
        <p:spPr>
          <a:xfrm>
            <a:off x="6323806" y="5819636"/>
            <a:ext cx="1295400" cy="523220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6606" y="5819636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ভূনিম্নস্থ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38106" y="5809456"/>
            <a:ext cx="1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ভূউপরস্থ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7" name="Flowchart: Alternate Process 26"/>
          <p:cNvSpPr/>
          <p:nvPr/>
        </p:nvSpPr>
        <p:spPr>
          <a:xfrm>
            <a:off x="1294606" y="5713412"/>
            <a:ext cx="7162800" cy="705644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70806" y="5809456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প্রক্রিয়ার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উত্তোলন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6" y="1466056"/>
            <a:ext cx="43434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527" y="1542256"/>
            <a:ext cx="4288803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Flowchart: Alternate Process 30"/>
          <p:cNvSpPr/>
          <p:nvPr/>
        </p:nvSpPr>
        <p:spPr>
          <a:xfrm>
            <a:off x="1142206" y="5713412"/>
            <a:ext cx="7315200" cy="705644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70806" y="5758081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কৃষকের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অর্থেরও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34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4" grpId="0" animBg="1"/>
      <p:bldP spid="25" grpId="0"/>
      <p:bldP spid="26" grpId="0"/>
      <p:bldP spid="27" grpId="0" animBg="1"/>
      <p:bldP spid="28" grpId="0"/>
      <p:bldP spid="31" grpId="0" animBg="1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8"/>
          <p:cNvSpPr txBox="1">
            <a:spLocks/>
          </p:cNvSpPr>
          <p:nvPr/>
        </p:nvSpPr>
        <p:spPr>
          <a:xfrm>
            <a:off x="35806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pic>
        <p:nvPicPr>
          <p:cNvPr id="30" name="Picture 29" descr="f-1.jpg"/>
          <p:cNvPicPr>
            <a:picLocks noChangeAspect="1"/>
          </p:cNvPicPr>
          <p:nvPr/>
        </p:nvPicPr>
        <p:blipFill>
          <a:blip r:embed="rId3"/>
          <a:srcRect r="10915"/>
          <a:stretch>
            <a:fillRect/>
          </a:stretch>
        </p:blipFill>
        <p:spPr>
          <a:xfrm>
            <a:off x="456406" y="1466056"/>
            <a:ext cx="4306767" cy="403860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373" y="1466056"/>
            <a:ext cx="4303833" cy="403860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2" name="TextBox 31"/>
          <p:cNvSpPr txBox="1"/>
          <p:nvPr/>
        </p:nvSpPr>
        <p:spPr>
          <a:xfrm>
            <a:off x="3123406" y="475456"/>
            <a:ext cx="3429000" cy="8512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36137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সেচের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Flowchart: Alternate Process 39"/>
          <p:cNvSpPr/>
          <p:nvPr/>
        </p:nvSpPr>
        <p:spPr>
          <a:xfrm>
            <a:off x="1447006" y="5657056"/>
            <a:ext cx="6705600" cy="1010444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23206" y="5580856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কোনোভাবেই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অপব্যয়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সেদিকে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দৃষ্টি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40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0" grpId="0" animBg="1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16931</TotalTime>
  <Words>622</Words>
  <Application>Microsoft Office PowerPoint</Application>
  <PresentationFormat>Custom</PresentationFormat>
  <Paragraphs>147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RAFID</dc:creator>
  <cp:lastModifiedBy>8BSBN72</cp:lastModifiedBy>
  <cp:revision>2297</cp:revision>
  <dcterms:created xsi:type="dcterms:W3CDTF">2006-08-16T00:00:00Z</dcterms:created>
  <dcterms:modified xsi:type="dcterms:W3CDTF">2021-10-09T13:11:52Z</dcterms:modified>
</cp:coreProperties>
</file>