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17"/>
  </p:notesMasterIdLst>
  <p:sldIdLst>
    <p:sldId id="258" r:id="rId2"/>
    <p:sldId id="261" r:id="rId3"/>
    <p:sldId id="267" r:id="rId4"/>
    <p:sldId id="266" r:id="rId5"/>
    <p:sldId id="299" r:id="rId6"/>
    <p:sldId id="301" r:id="rId7"/>
    <p:sldId id="300" r:id="rId8"/>
    <p:sldId id="262" r:id="rId9"/>
    <p:sldId id="294" r:id="rId10"/>
    <p:sldId id="289" r:id="rId11"/>
    <p:sldId id="297" r:id="rId12"/>
    <p:sldId id="302" r:id="rId13"/>
    <p:sldId id="283" r:id="rId14"/>
    <p:sldId id="293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A0567-6529-46EF-8F59-C1ECFF3E1EE0}" type="datetimeFigureOut">
              <a:rPr lang="en-US" smtClean="0"/>
              <a:t>09-Oct-21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6B335-3854-4781-87B5-D292DDE5A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0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4C382-2D45-4557-B9FB-BC08DFA493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8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4C382-2D45-4557-B9FB-BC08DFA493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2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4C382-2D45-4557-B9FB-BC08DFA493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8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4C382-2D45-4557-B9FB-BC08DFA493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3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4C382-2D45-4557-B9FB-BC08DFA493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13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4C382-2D45-4557-B9FB-BC08DFA493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9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6149-EAEF-4D34-B14A-617DC2171C05}" type="datetimeFigureOut">
              <a:rPr lang="en-US" smtClean="0"/>
              <a:t>09-Oct-21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BD7-E469-4810-A03D-2E0FAA51B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6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6149-EAEF-4D34-B14A-617DC2171C05}" type="datetimeFigureOut">
              <a:rPr lang="en-US" smtClean="0"/>
              <a:t>09-Oct-21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BD7-E469-4810-A03D-2E0FAA51B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6149-EAEF-4D34-B14A-617DC2171C05}" type="datetimeFigureOut">
              <a:rPr lang="en-US" smtClean="0"/>
              <a:t>09-Oct-21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BD7-E469-4810-A03D-2E0FAA51B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1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6149-EAEF-4D34-B14A-617DC2171C05}" type="datetimeFigureOut">
              <a:rPr lang="en-US" smtClean="0"/>
              <a:t>09-Oct-21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BD7-E469-4810-A03D-2E0FAA51B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6149-EAEF-4D34-B14A-617DC2171C05}" type="datetimeFigureOut">
              <a:rPr lang="en-US" smtClean="0"/>
              <a:t>09-Oct-21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BD7-E469-4810-A03D-2E0FAA51B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9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6149-EAEF-4D34-B14A-617DC2171C05}" type="datetimeFigureOut">
              <a:rPr lang="en-US" smtClean="0"/>
              <a:t>09-Oct-21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BD7-E469-4810-A03D-2E0FAA51B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5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6149-EAEF-4D34-B14A-617DC2171C05}" type="datetimeFigureOut">
              <a:rPr lang="en-US" smtClean="0"/>
              <a:t>09-Oct-21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BD7-E469-4810-A03D-2E0FAA51B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8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6149-EAEF-4D34-B14A-617DC2171C05}" type="datetimeFigureOut">
              <a:rPr lang="en-US" smtClean="0"/>
              <a:t>09-Oct-21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BD7-E469-4810-A03D-2E0FAA51B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1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6149-EAEF-4D34-B14A-617DC2171C05}" type="datetimeFigureOut">
              <a:rPr lang="en-US" smtClean="0"/>
              <a:t>09-Oct-21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BD7-E469-4810-A03D-2E0FAA51B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6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6149-EAEF-4D34-B14A-617DC2171C05}" type="datetimeFigureOut">
              <a:rPr lang="en-US" smtClean="0"/>
              <a:t>09-Oct-21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BD7-E469-4810-A03D-2E0FAA51B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1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6149-EAEF-4D34-B14A-617DC2171C05}" type="datetimeFigureOut">
              <a:rPr lang="en-US" smtClean="0"/>
              <a:t>09-Oct-21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04BD7-E469-4810-A03D-2E0FAA51B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9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A6149-EAEF-4D34-B14A-617DC2171C05}" type="datetimeFigureOut">
              <a:rPr lang="en-US" smtClean="0"/>
              <a:t>09-Oct-21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04BD7-E469-4810-A03D-2E0FAA51B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5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53F36C-60E0-4423-9CA8-8899DDDEA66B}"/>
              </a:ext>
            </a:extLst>
          </p:cNvPr>
          <p:cNvSpPr/>
          <p:nvPr/>
        </p:nvSpPr>
        <p:spPr>
          <a:xfrm>
            <a:off x="140681" y="126609"/>
            <a:ext cx="11901266" cy="6583680"/>
          </a:xfrm>
          <a:prstGeom prst="rect">
            <a:avLst/>
          </a:prstGeom>
          <a:noFill/>
          <a:ln w="1397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ater GIFs | Tenor">
            <a:extLst>
              <a:ext uri="{FF2B5EF4-FFF2-40B4-BE49-F238E27FC236}">
                <a16:creationId xmlns:a16="http://schemas.microsoft.com/office/drawing/2014/main" id="{D1917E36-7859-4A55-906B-0906F3CBA4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5" y="288848"/>
            <a:ext cx="11543348" cy="62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AEA03-B838-484C-BCFD-4EAA39625569}"/>
              </a:ext>
            </a:extLst>
          </p:cNvPr>
          <p:cNvSpPr txBox="1"/>
          <p:nvPr/>
        </p:nvSpPr>
        <p:spPr>
          <a:xfrm>
            <a:off x="6535713" y="583482"/>
            <a:ext cx="49322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DB5941-0867-4CC6-A44A-0FD4DD182A45}"/>
              </a:ext>
            </a:extLst>
          </p:cNvPr>
          <p:cNvSpPr/>
          <p:nvPr/>
        </p:nvSpPr>
        <p:spPr>
          <a:xfrm>
            <a:off x="140681" y="126609"/>
            <a:ext cx="11901266" cy="6583680"/>
          </a:xfrm>
          <a:prstGeom prst="rect">
            <a:avLst/>
          </a:prstGeom>
          <a:noFill/>
          <a:ln w="1397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2AD6C-200B-4ACD-AFE2-023480D1C847}"/>
              </a:ext>
            </a:extLst>
          </p:cNvPr>
          <p:cNvSpPr txBox="1"/>
          <p:nvPr/>
        </p:nvSpPr>
        <p:spPr>
          <a:xfrm>
            <a:off x="229313" y="260979"/>
            <a:ext cx="11724001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83BFD5-8A5C-4CF2-B520-B7011948D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222" y="1368975"/>
            <a:ext cx="8539089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DB5941-0867-4CC6-A44A-0FD4DD182A45}"/>
              </a:ext>
            </a:extLst>
          </p:cNvPr>
          <p:cNvSpPr/>
          <p:nvPr/>
        </p:nvSpPr>
        <p:spPr>
          <a:xfrm>
            <a:off x="140681" y="126609"/>
            <a:ext cx="11901266" cy="6583680"/>
          </a:xfrm>
          <a:prstGeom prst="rect">
            <a:avLst/>
          </a:prstGeom>
          <a:noFill/>
          <a:ln w="1397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2AD6C-200B-4ACD-AFE2-023480D1C847}"/>
              </a:ext>
            </a:extLst>
          </p:cNvPr>
          <p:cNvSpPr txBox="1"/>
          <p:nvPr/>
        </p:nvSpPr>
        <p:spPr>
          <a:xfrm>
            <a:off x="271517" y="260979"/>
            <a:ext cx="1164381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প্রানীর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E5CB2-3C50-47DD-8F3D-D0E569B82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049" y="1368975"/>
            <a:ext cx="7835705" cy="522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DB5941-0867-4CC6-A44A-0FD4DD182A45}"/>
              </a:ext>
            </a:extLst>
          </p:cNvPr>
          <p:cNvSpPr/>
          <p:nvPr/>
        </p:nvSpPr>
        <p:spPr>
          <a:xfrm>
            <a:off x="140681" y="126609"/>
            <a:ext cx="11901266" cy="6583680"/>
          </a:xfrm>
          <a:prstGeom prst="rect">
            <a:avLst/>
          </a:prstGeom>
          <a:noFill/>
          <a:ln w="1397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2AD6C-200B-4ACD-AFE2-023480D1C847}"/>
              </a:ext>
            </a:extLst>
          </p:cNvPr>
          <p:cNvSpPr txBox="1"/>
          <p:nvPr/>
        </p:nvSpPr>
        <p:spPr>
          <a:xfrm>
            <a:off x="229313" y="218775"/>
            <a:ext cx="1170758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তোমারদের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১৫-16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BB5E0-58A3-4C7A-A1E2-CE73188F9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675" y="1340839"/>
            <a:ext cx="5540325" cy="52232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AA6A3E-52C9-4454-958B-63DA8393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536" y="1368975"/>
            <a:ext cx="5660364" cy="5180998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646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E1AC64-D6F5-49B0-8591-F11D7BF6808E}"/>
              </a:ext>
            </a:extLst>
          </p:cNvPr>
          <p:cNvSpPr/>
          <p:nvPr/>
        </p:nvSpPr>
        <p:spPr>
          <a:xfrm>
            <a:off x="140681" y="126609"/>
            <a:ext cx="11901266" cy="6583680"/>
          </a:xfrm>
          <a:prstGeom prst="rect">
            <a:avLst/>
          </a:prstGeom>
          <a:noFill/>
          <a:ln w="1397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7AC23-31B1-49C6-A036-38EC22E101E2}"/>
              </a:ext>
            </a:extLst>
          </p:cNvPr>
          <p:cNvSpPr txBox="1"/>
          <p:nvPr/>
        </p:nvSpPr>
        <p:spPr>
          <a:xfrm>
            <a:off x="222388" y="233532"/>
            <a:ext cx="1172400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D87B4E-7ADF-4C6B-B3D6-EDF87B0BD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0972" y="2342592"/>
            <a:ext cx="8918212" cy="21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6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E1AC64-D6F5-49B0-8591-F11D7BF6808E}"/>
              </a:ext>
            </a:extLst>
          </p:cNvPr>
          <p:cNvSpPr/>
          <p:nvPr/>
        </p:nvSpPr>
        <p:spPr>
          <a:xfrm>
            <a:off x="140681" y="126609"/>
            <a:ext cx="11901266" cy="6583680"/>
          </a:xfrm>
          <a:prstGeom prst="rect">
            <a:avLst/>
          </a:prstGeom>
          <a:noFill/>
          <a:ln w="1397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7AC23-31B1-49C6-A036-38EC22E101E2}"/>
              </a:ext>
            </a:extLst>
          </p:cNvPr>
          <p:cNvSpPr txBox="1"/>
          <p:nvPr/>
        </p:nvSpPr>
        <p:spPr>
          <a:xfrm>
            <a:off x="222388" y="233532"/>
            <a:ext cx="1172400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4C2B54-17BB-4CB9-822F-DA77552E6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54" y="2960956"/>
            <a:ext cx="8949128" cy="20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5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3C0A33-79F5-44C6-BC4A-269F39FC7F60}"/>
              </a:ext>
            </a:extLst>
          </p:cNvPr>
          <p:cNvSpPr/>
          <p:nvPr/>
        </p:nvSpPr>
        <p:spPr>
          <a:xfrm>
            <a:off x="140681" y="126609"/>
            <a:ext cx="11901266" cy="6583680"/>
          </a:xfrm>
          <a:prstGeom prst="rect">
            <a:avLst/>
          </a:prstGeom>
          <a:noFill/>
          <a:ln w="1397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239A8E1-B0E0-450F-B05B-57A5DFDC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" y="313896"/>
            <a:ext cx="11282289" cy="61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364CF2-9D9D-42CD-AE87-09AC3EBB5CA7}"/>
              </a:ext>
            </a:extLst>
          </p:cNvPr>
          <p:cNvSpPr txBox="1"/>
          <p:nvPr/>
        </p:nvSpPr>
        <p:spPr>
          <a:xfrm>
            <a:off x="1336426" y="2015722"/>
            <a:ext cx="10789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3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5D5316-38E7-44E8-9D22-28A4C0FE28DB}"/>
              </a:ext>
            </a:extLst>
          </p:cNvPr>
          <p:cNvSpPr/>
          <p:nvPr/>
        </p:nvSpPr>
        <p:spPr>
          <a:xfrm>
            <a:off x="140681" y="126609"/>
            <a:ext cx="11901266" cy="6583680"/>
          </a:xfrm>
          <a:prstGeom prst="rect">
            <a:avLst/>
          </a:prstGeom>
          <a:noFill/>
          <a:ln w="1397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C0947-2763-4ADF-8BE5-C51252E46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8" y="311695"/>
            <a:ext cx="11604246" cy="626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8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50FCD2-F5AE-4DBE-AA2F-13D32D758FBC}"/>
              </a:ext>
            </a:extLst>
          </p:cNvPr>
          <p:cNvSpPr/>
          <p:nvPr/>
        </p:nvSpPr>
        <p:spPr>
          <a:xfrm>
            <a:off x="140681" y="126609"/>
            <a:ext cx="11901266" cy="6583680"/>
          </a:xfrm>
          <a:prstGeom prst="rect">
            <a:avLst/>
          </a:prstGeom>
          <a:noFill/>
          <a:ln w="1397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F674DA-AC2B-486A-ACED-8FCCB877475A}"/>
              </a:ext>
            </a:extLst>
          </p:cNvPr>
          <p:cNvSpPr/>
          <p:nvPr/>
        </p:nvSpPr>
        <p:spPr>
          <a:xfrm>
            <a:off x="140681" y="126609"/>
            <a:ext cx="11901266" cy="6583680"/>
          </a:xfrm>
          <a:prstGeom prst="rect">
            <a:avLst/>
          </a:prstGeom>
          <a:noFill/>
          <a:ln w="1397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76D64A-A504-4BBA-A8EF-072B76E9AC98}"/>
              </a:ext>
            </a:extLst>
          </p:cNvPr>
          <p:cNvSpPr/>
          <p:nvPr/>
        </p:nvSpPr>
        <p:spPr>
          <a:xfrm>
            <a:off x="436102" y="396715"/>
            <a:ext cx="11240086" cy="88626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5854C2-D914-4AFF-A876-676F57474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02" y="1503214"/>
            <a:ext cx="5148772" cy="4339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B70C51-B6BA-4873-8A17-7015FFB4D909}"/>
              </a:ext>
            </a:extLst>
          </p:cNvPr>
          <p:cNvSpPr txBox="1"/>
          <p:nvPr/>
        </p:nvSpPr>
        <p:spPr>
          <a:xfrm>
            <a:off x="5711483" y="1503214"/>
            <a:ext cx="5964705" cy="4339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বিষয়ঃবিজ্ঞান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০৩(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ি)</a:t>
            </a:r>
          </a:p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(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উদ্ভীদ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প্রানীর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তারিখঃ16/09/2021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DB5941-0867-4CC6-A44A-0FD4DD182A45}"/>
              </a:ext>
            </a:extLst>
          </p:cNvPr>
          <p:cNvSpPr/>
          <p:nvPr/>
        </p:nvSpPr>
        <p:spPr>
          <a:xfrm>
            <a:off x="140681" y="126609"/>
            <a:ext cx="11901266" cy="6583680"/>
          </a:xfrm>
          <a:prstGeom prst="rect">
            <a:avLst/>
          </a:prstGeom>
          <a:noFill/>
          <a:ln w="1397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54DF5-0A42-422B-A363-5B285FFB14F6}"/>
              </a:ext>
            </a:extLst>
          </p:cNvPr>
          <p:cNvSpPr txBox="1"/>
          <p:nvPr/>
        </p:nvSpPr>
        <p:spPr>
          <a:xfrm>
            <a:off x="208169" y="226001"/>
            <a:ext cx="1172400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2130D-1312-4ED5-BC6F-1A3995BA12DC}"/>
              </a:ext>
            </a:extLst>
          </p:cNvPr>
          <p:cNvSpPr txBox="1"/>
          <p:nvPr/>
        </p:nvSpPr>
        <p:spPr>
          <a:xfrm>
            <a:off x="604911" y="3049117"/>
            <a:ext cx="1121195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উদ্ভীদ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য়োজনী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7840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DB5941-0867-4CC6-A44A-0FD4DD182A45}"/>
              </a:ext>
            </a:extLst>
          </p:cNvPr>
          <p:cNvSpPr/>
          <p:nvPr/>
        </p:nvSpPr>
        <p:spPr>
          <a:xfrm>
            <a:off x="140681" y="126609"/>
            <a:ext cx="11901266" cy="6583680"/>
          </a:xfrm>
          <a:prstGeom prst="rect">
            <a:avLst/>
          </a:prstGeom>
          <a:noFill/>
          <a:ln w="1397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54DF5-0A42-422B-A363-5B285FFB14F6}"/>
              </a:ext>
            </a:extLst>
          </p:cNvPr>
          <p:cNvSpPr txBox="1"/>
          <p:nvPr/>
        </p:nvSpPr>
        <p:spPr>
          <a:xfrm>
            <a:off x="208169" y="226001"/>
            <a:ext cx="1172400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</a:p>
        </p:txBody>
      </p:sp>
      <p:pic>
        <p:nvPicPr>
          <p:cNvPr id="3074" name="Picture 2" descr="গরমে পানি পান করুন বেশী বেশী">
            <a:extLst>
              <a:ext uri="{FF2B5EF4-FFF2-40B4-BE49-F238E27FC236}">
                <a16:creationId xmlns:a16="http://schemas.microsoft.com/office/drawing/2014/main" id="{BB695065-07C7-4627-B947-52FE80941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5" y="1248723"/>
            <a:ext cx="6531844" cy="5242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172408-48A4-4290-A083-D0DC3AAAFEFE}"/>
              </a:ext>
            </a:extLst>
          </p:cNvPr>
          <p:cNvSpPr txBox="1"/>
          <p:nvPr/>
        </p:nvSpPr>
        <p:spPr>
          <a:xfrm>
            <a:off x="7289245" y="1753487"/>
            <a:ext cx="4541429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মেয়েটি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D259B-AF3E-4CC8-8E53-C33755B8E748}"/>
              </a:ext>
            </a:extLst>
          </p:cNvPr>
          <p:cNvSpPr txBox="1"/>
          <p:nvPr/>
        </p:nvSpPr>
        <p:spPr>
          <a:xfrm>
            <a:off x="7289245" y="5290216"/>
            <a:ext cx="454142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হ্যাঁ,পানি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0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DB5941-0867-4CC6-A44A-0FD4DD182A45}"/>
              </a:ext>
            </a:extLst>
          </p:cNvPr>
          <p:cNvSpPr/>
          <p:nvPr/>
        </p:nvSpPr>
        <p:spPr>
          <a:xfrm>
            <a:off x="140681" y="126609"/>
            <a:ext cx="11901266" cy="6583680"/>
          </a:xfrm>
          <a:prstGeom prst="rect">
            <a:avLst/>
          </a:prstGeom>
          <a:noFill/>
          <a:ln w="1397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54DF5-0A42-422B-A363-5B285FFB14F6}"/>
              </a:ext>
            </a:extLst>
          </p:cNvPr>
          <p:cNvSpPr txBox="1"/>
          <p:nvPr/>
        </p:nvSpPr>
        <p:spPr>
          <a:xfrm>
            <a:off x="208169" y="226001"/>
            <a:ext cx="11724001" cy="92333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72408-48A4-4290-A083-D0DC3AAAFEFE}"/>
              </a:ext>
            </a:extLst>
          </p:cNvPr>
          <p:cNvSpPr txBox="1"/>
          <p:nvPr/>
        </p:nvSpPr>
        <p:spPr>
          <a:xfrm>
            <a:off x="6741367" y="1753487"/>
            <a:ext cx="508930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D259B-AF3E-4CC8-8E53-C33755B8E748}"/>
              </a:ext>
            </a:extLst>
          </p:cNvPr>
          <p:cNvSpPr txBox="1"/>
          <p:nvPr/>
        </p:nvSpPr>
        <p:spPr>
          <a:xfrm>
            <a:off x="6741366" y="4660629"/>
            <a:ext cx="5089308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হ্যাঁ,পানি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গাছে জল দেওয়ার স্বয়ংক্রিয় যন্ত্র আবিষ্কার করে তাক লাগিয়ে দিল অষ্টম  শ্রেণির দুই পড়ুয়া">
            <a:extLst>
              <a:ext uri="{FF2B5EF4-FFF2-40B4-BE49-F238E27FC236}">
                <a16:creationId xmlns:a16="http://schemas.microsoft.com/office/drawing/2014/main" id="{0E1EE384-C153-440E-B997-FACD9EF91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6" y="1350498"/>
            <a:ext cx="6159395" cy="486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9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DB5941-0867-4CC6-A44A-0FD4DD182A45}"/>
              </a:ext>
            </a:extLst>
          </p:cNvPr>
          <p:cNvSpPr/>
          <p:nvPr/>
        </p:nvSpPr>
        <p:spPr>
          <a:xfrm>
            <a:off x="140681" y="126609"/>
            <a:ext cx="11901266" cy="6583680"/>
          </a:xfrm>
          <a:prstGeom prst="rect">
            <a:avLst/>
          </a:prstGeom>
          <a:noFill/>
          <a:ln w="1397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54DF5-0A42-422B-A363-5B285FFB14F6}"/>
              </a:ext>
            </a:extLst>
          </p:cNvPr>
          <p:cNvSpPr txBox="1"/>
          <p:nvPr/>
        </p:nvSpPr>
        <p:spPr>
          <a:xfrm>
            <a:off x="208169" y="226001"/>
            <a:ext cx="11724001" cy="110799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as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2AD6C-200B-4ACD-AFE2-023480D1C847}"/>
              </a:ext>
            </a:extLst>
          </p:cNvPr>
          <p:cNvSpPr txBox="1"/>
          <p:nvPr/>
        </p:nvSpPr>
        <p:spPr>
          <a:xfrm>
            <a:off x="215245" y="5459800"/>
            <a:ext cx="11724001" cy="110799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প্রানীর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গরমে পানি পান করুন বেশী বেশী">
            <a:extLst>
              <a:ext uri="{FF2B5EF4-FFF2-40B4-BE49-F238E27FC236}">
                <a16:creationId xmlns:a16="http://schemas.microsoft.com/office/drawing/2014/main" id="{6B6EED5F-D5EC-45E6-A7C0-A0305AC24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4" y="1579298"/>
            <a:ext cx="5174503" cy="3738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গাছে জল দেওয়ার স্বয়ংক্রিয় যন্ত্র আবিষ্কার করে তাক লাগিয়ে দিল অষ্টম  শ্রেণির দুই পড়ুয়া">
            <a:extLst>
              <a:ext uri="{FF2B5EF4-FFF2-40B4-BE49-F238E27FC236}">
                <a16:creationId xmlns:a16="http://schemas.microsoft.com/office/drawing/2014/main" id="{A4F13451-0067-41CD-B37A-2BEE205F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9299"/>
            <a:ext cx="5665746" cy="3738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2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29777-D844-4C79-B874-B5B0D72998E0}"/>
              </a:ext>
            </a:extLst>
          </p:cNvPr>
          <p:cNvSpPr/>
          <p:nvPr/>
        </p:nvSpPr>
        <p:spPr>
          <a:xfrm>
            <a:off x="140681" y="126609"/>
            <a:ext cx="11901266" cy="6583680"/>
          </a:xfrm>
          <a:prstGeom prst="rect">
            <a:avLst/>
          </a:prstGeom>
          <a:noFill/>
          <a:ln w="1397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F5C00-0DB6-4F59-BDDD-2E899048E90A}"/>
              </a:ext>
            </a:extLst>
          </p:cNvPr>
          <p:cNvSpPr txBox="1"/>
          <p:nvPr/>
        </p:nvSpPr>
        <p:spPr>
          <a:xfrm>
            <a:off x="208169" y="226001"/>
            <a:ext cx="11724001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C2B3068-3EC5-4DDE-BBA4-5715649F439B}"/>
              </a:ext>
            </a:extLst>
          </p:cNvPr>
          <p:cNvSpPr/>
          <p:nvPr/>
        </p:nvSpPr>
        <p:spPr>
          <a:xfrm>
            <a:off x="208169" y="2489983"/>
            <a:ext cx="2466646" cy="1875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AD6848-A163-4FFD-B370-2C2FC4C6EE24}"/>
              </a:ext>
            </a:extLst>
          </p:cNvPr>
          <p:cNvGrpSpPr/>
          <p:nvPr/>
        </p:nvGrpSpPr>
        <p:grpSpPr>
          <a:xfrm>
            <a:off x="2886034" y="1333997"/>
            <a:ext cx="9060491" cy="5186197"/>
            <a:chOff x="2742302" y="1433389"/>
            <a:chExt cx="9060491" cy="5186197"/>
          </a:xfrm>
        </p:grpSpPr>
        <p:pic>
          <p:nvPicPr>
            <p:cNvPr id="1030" name="Picture 6" descr="বাংলাদেশের সমুদ্র সৈকতের তালিকা - BD Tour Guide : বাংলাদেশ ভ্রমণ গাইড">
              <a:extLst>
                <a:ext uri="{FF2B5EF4-FFF2-40B4-BE49-F238E27FC236}">
                  <a16:creationId xmlns:a16="http://schemas.microsoft.com/office/drawing/2014/main" id="{E63D53C8-AE41-4380-AC34-80462B8A6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302" y="1433389"/>
              <a:ext cx="9060491" cy="4256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B192C9-1A8B-4FF9-B69A-63D946A0FC41}"/>
                </a:ext>
              </a:extLst>
            </p:cNvPr>
            <p:cNvSpPr txBox="1"/>
            <p:nvPr/>
          </p:nvSpPr>
          <p:spPr>
            <a:xfrm>
              <a:off x="8997857" y="5696256"/>
              <a:ext cx="1223890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6EA3DE1-6432-4AA4-B725-63B1FFC5BEDA}"/>
              </a:ext>
            </a:extLst>
          </p:cNvPr>
          <p:cNvGrpSpPr/>
          <p:nvPr/>
        </p:nvGrpSpPr>
        <p:grpSpPr>
          <a:xfrm>
            <a:off x="2790612" y="1379938"/>
            <a:ext cx="9056240" cy="5186197"/>
            <a:chOff x="2484793" y="1099189"/>
            <a:chExt cx="9056240" cy="51861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E48365-331D-4DB4-8F9C-71D8E040CBC1}"/>
                </a:ext>
              </a:extLst>
            </p:cNvPr>
            <p:cNvSpPr txBox="1"/>
            <p:nvPr/>
          </p:nvSpPr>
          <p:spPr>
            <a:xfrm>
              <a:off x="8736097" y="5362056"/>
              <a:ext cx="1223890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28" name="Picture 4" descr="কাসালং নদী বাংলাদেশ ও মিজোরামের একটি আন্তঃসীমান্ত নদী - রোদ্দুরে">
              <a:extLst>
                <a:ext uri="{FF2B5EF4-FFF2-40B4-BE49-F238E27FC236}">
                  <a16:creationId xmlns:a16="http://schemas.microsoft.com/office/drawing/2014/main" id="{977EEC42-3FB9-4236-AB7D-33D3B4729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793" y="1099189"/>
              <a:ext cx="9056240" cy="4229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72E8B3-4400-4005-B31B-CD12EB5E4CEE}"/>
              </a:ext>
            </a:extLst>
          </p:cNvPr>
          <p:cNvGrpSpPr/>
          <p:nvPr/>
        </p:nvGrpSpPr>
        <p:grpSpPr>
          <a:xfrm>
            <a:off x="2790613" y="1267430"/>
            <a:ext cx="8871736" cy="5252764"/>
            <a:chOff x="-5395888" y="1906460"/>
            <a:chExt cx="8952401" cy="5431904"/>
          </a:xfrm>
        </p:grpSpPr>
        <p:pic>
          <p:nvPicPr>
            <p:cNvPr id="1034" name="Picture 10" descr="বৃষ্টি বাড়ার পূর্বাভাস - Somoy News">
              <a:extLst>
                <a:ext uri="{FF2B5EF4-FFF2-40B4-BE49-F238E27FC236}">
                  <a16:creationId xmlns:a16="http://schemas.microsoft.com/office/drawing/2014/main" id="{0D62B423-B8E0-43C1-85A7-5D229AF745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95888" y="1906460"/>
              <a:ext cx="8952401" cy="42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0FF72E-434A-4CCB-A243-0423CA1A3679}"/>
                </a:ext>
              </a:extLst>
            </p:cNvPr>
            <p:cNvSpPr txBox="1"/>
            <p:nvPr/>
          </p:nvSpPr>
          <p:spPr>
            <a:xfrm>
              <a:off x="1604237" y="6415034"/>
              <a:ext cx="1223890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5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ষ্টি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12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29777-D844-4C79-B874-B5B0D72998E0}"/>
              </a:ext>
            </a:extLst>
          </p:cNvPr>
          <p:cNvSpPr/>
          <p:nvPr/>
        </p:nvSpPr>
        <p:spPr>
          <a:xfrm>
            <a:off x="140681" y="126609"/>
            <a:ext cx="11901266" cy="6583680"/>
          </a:xfrm>
          <a:prstGeom prst="rect">
            <a:avLst/>
          </a:prstGeom>
          <a:noFill/>
          <a:ln w="139700" cap="rnd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F5C00-0DB6-4F59-BDDD-2E899048E90A}"/>
              </a:ext>
            </a:extLst>
          </p:cNvPr>
          <p:cNvSpPr txBox="1"/>
          <p:nvPr/>
        </p:nvSpPr>
        <p:spPr>
          <a:xfrm>
            <a:off x="208169" y="226001"/>
            <a:ext cx="1172400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057869D-30A3-4792-8560-78C355A357ED}"/>
              </a:ext>
            </a:extLst>
          </p:cNvPr>
          <p:cNvSpPr/>
          <p:nvPr/>
        </p:nvSpPr>
        <p:spPr>
          <a:xfrm>
            <a:off x="208169" y="2489983"/>
            <a:ext cx="2466646" cy="1875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7EE452-BAF7-472B-9E17-E00982F5F427}"/>
              </a:ext>
            </a:extLst>
          </p:cNvPr>
          <p:cNvGrpSpPr/>
          <p:nvPr/>
        </p:nvGrpSpPr>
        <p:grpSpPr>
          <a:xfrm>
            <a:off x="2879741" y="1417237"/>
            <a:ext cx="8568260" cy="5036935"/>
            <a:chOff x="3098030" y="1433388"/>
            <a:chExt cx="8568260" cy="5036935"/>
          </a:xfrm>
        </p:grpSpPr>
        <p:pic>
          <p:nvPicPr>
            <p:cNvPr id="9" name="Picture 8" descr="পুকুরে পানি প্রবেশ করার সময় যেসব বিষয় খেয়াল রাখা জরুরী |  farmsandfarmer24.com">
              <a:extLst>
                <a:ext uri="{FF2B5EF4-FFF2-40B4-BE49-F238E27FC236}">
                  <a16:creationId xmlns:a16="http://schemas.microsoft.com/office/drawing/2014/main" id="{53143EC1-FD4A-49CD-A812-7F38067F7A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030" y="1433388"/>
              <a:ext cx="8568260" cy="3843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44475A-6D3C-4FD0-B657-F15EE22679DD}"/>
                </a:ext>
              </a:extLst>
            </p:cNvPr>
            <p:cNvSpPr txBox="1"/>
            <p:nvPr/>
          </p:nvSpPr>
          <p:spPr>
            <a:xfrm>
              <a:off x="7532374" y="5546993"/>
              <a:ext cx="13341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87293BC-567F-4AAF-84BD-6378EEF8F6C3}"/>
              </a:ext>
            </a:extLst>
          </p:cNvPr>
          <p:cNvGrpSpPr/>
          <p:nvPr/>
        </p:nvGrpSpPr>
        <p:grpSpPr>
          <a:xfrm>
            <a:off x="3135300" y="1440514"/>
            <a:ext cx="8714219" cy="5046445"/>
            <a:chOff x="3098029" y="1413143"/>
            <a:chExt cx="8714219" cy="5046445"/>
          </a:xfrm>
        </p:grpSpPr>
        <p:pic>
          <p:nvPicPr>
            <p:cNvPr id="1026" name="Picture 2" descr="দেশে ৬ লাখ নিরাপদ পানির উৎস তৈরি করবে সরকার - ArthoSuchak">
              <a:extLst>
                <a:ext uri="{FF2B5EF4-FFF2-40B4-BE49-F238E27FC236}">
                  <a16:creationId xmlns:a16="http://schemas.microsoft.com/office/drawing/2014/main" id="{C7405C71-1902-4A44-B088-EACDFA6595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029" y="1413143"/>
              <a:ext cx="8714219" cy="413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C1B3F5-2638-4BBC-9314-BE9DFA021805}"/>
                </a:ext>
              </a:extLst>
            </p:cNvPr>
            <p:cNvSpPr txBox="1"/>
            <p:nvPr/>
          </p:nvSpPr>
          <p:spPr>
            <a:xfrm>
              <a:off x="7124337" y="5536258"/>
              <a:ext cx="17714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F242B6-9D8C-4C55-A365-93008E0A29FD}"/>
              </a:ext>
            </a:extLst>
          </p:cNvPr>
          <p:cNvGrpSpPr/>
          <p:nvPr/>
        </p:nvGrpSpPr>
        <p:grpSpPr>
          <a:xfrm>
            <a:off x="3469494" y="1584612"/>
            <a:ext cx="8414417" cy="4812463"/>
            <a:chOff x="328580" y="1571389"/>
            <a:chExt cx="8414417" cy="48124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E3B01A-806B-44D6-82CF-DB6E3E825E7C}"/>
                </a:ext>
              </a:extLst>
            </p:cNvPr>
            <p:cNvSpPr txBox="1"/>
            <p:nvPr/>
          </p:nvSpPr>
          <p:spPr>
            <a:xfrm>
              <a:off x="6178369" y="5460522"/>
              <a:ext cx="13341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কু</a:t>
              </a:r>
              <a:r>
                <a:rPr lang="as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50" name="Picture 2" descr="কুপের ভূত! - &amp;quot;সত্যের সন্ধানে আপোষহীন&amp;quot;">
              <a:extLst>
                <a:ext uri="{FF2B5EF4-FFF2-40B4-BE49-F238E27FC236}">
                  <a16:creationId xmlns:a16="http://schemas.microsoft.com/office/drawing/2014/main" id="{854098C7-98DF-49AB-A3B1-63EDF0FA0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80" y="1571389"/>
              <a:ext cx="8414417" cy="3840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55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205</Words>
  <Application>Microsoft Office PowerPoint</Application>
  <PresentationFormat>Widescreen</PresentationFormat>
  <Paragraphs>41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FAYEJ</dc:creator>
  <cp:lastModifiedBy>Md.Hafizur Rahman</cp:lastModifiedBy>
  <cp:revision>52</cp:revision>
  <dcterms:created xsi:type="dcterms:W3CDTF">2021-07-08T02:02:15Z</dcterms:created>
  <dcterms:modified xsi:type="dcterms:W3CDTF">2021-10-09T04:26:58Z</dcterms:modified>
</cp:coreProperties>
</file>