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88" r:id="rId2"/>
    <p:sldId id="258" r:id="rId3"/>
    <p:sldId id="260" r:id="rId4"/>
    <p:sldId id="261" r:id="rId5"/>
    <p:sldId id="262" r:id="rId6"/>
    <p:sldId id="272" r:id="rId7"/>
    <p:sldId id="273" r:id="rId8"/>
    <p:sldId id="265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7" r:id="rId22"/>
    <p:sldId id="285" r:id="rId23"/>
    <p:sldId id="286" r:id="rId24"/>
    <p:sldId id="287" r:id="rId25"/>
    <p:sldId id="289" r:id="rId26"/>
    <p:sldId id="270" r:id="rId27"/>
    <p:sldId id="29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5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290286"/>
            <a:ext cx="11893594" cy="6328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580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4C6FE-0EF4-7840-B16B-C5DF1C4F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BB501B-7826-FA43-8474-B8026F618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527" y="5056909"/>
            <a:ext cx="12053455" cy="1482436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সীমান্তবর্তী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জয়ন্তিয়া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পাহাড়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তামাবিল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2" y="1912793"/>
            <a:ext cx="6619009" cy="31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710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9185D3-F73E-2C45-904E-A731D82A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নরগোষ্ঠীগত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পরিচয়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2E1185-65E5-BC41-B774-1D3D8A8B55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মঙ্গোলীয়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চেপ্টা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খর্বাকৃতির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চোখ-মুখ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পায়ের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গোড়ালি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চিবুক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দাড়ি-গোঁফের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952781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F1326F-E814-CB49-AC93-02400E2B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FF4EC4-4724-7A4D-A4DF-91FF130DC7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কয়েকটি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দেয়েংগো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যাপাং,খার,খং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উপগোত্র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8116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F9FA1-D13D-E647-B96E-FA361C28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সংগঠনঃ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413313-9CE3-E44C-8C8C-26F6BB6BE6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হেতু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ঘরবাড়িগুলো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72784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8CEA5-1C20-5046-881C-3FAF97B6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70C0"/>
                </a:solidFill>
              </a:rPr>
              <a:t>ভাষাঃ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BA66-A3CB-C040-9B70-AD74D1F3A3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বর্ণমালায়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373193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741B8-9063-8142-84A9-8D981B9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44" y="642594"/>
            <a:ext cx="9919855" cy="618170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ধর্মীয়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বিশ্বাসঃ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4058CB-73E0-BC4D-8450-EB54C4E6F8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673" y="4641273"/>
            <a:ext cx="11970327" cy="1149926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সর্বপ্রাণবাদ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7" y="1260764"/>
            <a:ext cx="7398327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0783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99CE9-EEC7-8241-9961-2BC7ADF5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927870-0C50-374E-9001-FC31181A89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382" y="4890654"/>
            <a:ext cx="11942618" cy="18565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যথা-মনো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বয়স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বাধা-নিষেধ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25/26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যুবতীর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17/18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1676400"/>
            <a:ext cx="820189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231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0CE5D-8F99-984C-8E5A-B60CFC4E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642594"/>
            <a:ext cx="10030691" cy="645879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E946D5-4D18-1B47-ADC4-286BAE8652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109" y="4765964"/>
            <a:ext cx="12150436" cy="193963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7" y="1493347"/>
            <a:ext cx="8201891" cy="3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266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F2C0E-45E5-AE4E-99C2-4AB33475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1297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খাদ্যাভ্যাসঃ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9095CD-F9DA-2042-9CC4-BBDB6B2F97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382" y="5043054"/>
            <a:ext cx="11942618" cy="181494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খাসিয়াদের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প্রধান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খাদ্য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ভাত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মাছ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মাংস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শাকসবজি</a:t>
            </a:r>
            <a:r>
              <a:rPr lang="en-US" sz="3200" dirty="0">
                <a:solidFill>
                  <a:srgbClr val="00B0F0"/>
                </a:solidFill>
              </a:rPr>
              <a:t> ও </a:t>
            </a:r>
            <a:r>
              <a:rPr lang="en-US" sz="3200" dirty="0" err="1">
                <a:solidFill>
                  <a:srgbClr val="00B0F0"/>
                </a:solidFill>
              </a:rPr>
              <a:t>মদ</a:t>
            </a:r>
            <a:r>
              <a:rPr lang="en-US" sz="3200" dirty="0">
                <a:solidFill>
                  <a:srgbClr val="00B0F0"/>
                </a:solidFill>
              </a:rPr>
              <a:t>। </a:t>
            </a:r>
            <a:r>
              <a:rPr lang="en-US" sz="3200" dirty="0" err="1">
                <a:solidFill>
                  <a:srgbClr val="00B0F0"/>
                </a:solidFill>
              </a:rPr>
              <a:t>তবে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মাংস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তাদের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খুব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প্রিয়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খাদ্য</a:t>
            </a:r>
            <a:r>
              <a:rPr lang="en-US" sz="3200" dirty="0">
                <a:solidFill>
                  <a:srgbClr val="00B0F0"/>
                </a:solidFill>
              </a:rPr>
              <a:t>। </a:t>
            </a:r>
            <a:r>
              <a:rPr lang="en-US" sz="3200" dirty="0" err="1">
                <a:solidFill>
                  <a:srgbClr val="00B0F0"/>
                </a:solidFill>
              </a:rPr>
              <a:t>মাংসের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মধ্যে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শুকর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হরিণ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সজারু</a:t>
            </a:r>
            <a:r>
              <a:rPr lang="en-US" sz="3200" dirty="0">
                <a:solidFill>
                  <a:srgbClr val="00B0F0"/>
                </a:solidFill>
              </a:rPr>
              <a:t> ও </a:t>
            </a:r>
            <a:r>
              <a:rPr lang="en-US" sz="3200" dirty="0" err="1">
                <a:solidFill>
                  <a:srgbClr val="00B0F0"/>
                </a:solidFill>
              </a:rPr>
              <a:t>মুরগি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প্রদান</a:t>
            </a:r>
            <a:r>
              <a:rPr lang="en-US" sz="3200" dirty="0">
                <a:solidFill>
                  <a:srgbClr val="00B0F0"/>
                </a:solidFill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19" y="1547380"/>
            <a:ext cx="3177454" cy="3329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65" y="1547380"/>
            <a:ext cx="3468398" cy="3329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855" y="1510144"/>
            <a:ext cx="3957636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809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673E7-2785-B74B-8E27-04FE9718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0" y="642594"/>
            <a:ext cx="9628909" cy="45191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3C2A7E-B0CC-3B4B-A2E1-816753BCE7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255" y="4516582"/>
            <a:ext cx="11873345" cy="214745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মাতৃপ্রধান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মেয়েদের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সন্তান-সন্ততিদের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মায়ের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নির্নিত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3" y="1653886"/>
            <a:ext cx="4817485" cy="275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53885"/>
            <a:ext cx="4696691" cy="27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328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5CDEA992-93A2-7049-ACA7-30FAEA8DA296}"/>
              </a:ext>
            </a:extLst>
          </p:cNvPr>
          <p:cNvSpPr/>
          <p:nvPr/>
        </p:nvSpPr>
        <p:spPr>
          <a:xfrm>
            <a:off x="641322" y="2480310"/>
            <a:ext cx="6141615" cy="36918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এ,কে,এম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মাসুদুজ্জামান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F0BA165-B72D-7746-B5EE-F9F78D7BCC68}"/>
              </a:ext>
            </a:extLst>
          </p:cNvPr>
          <p:cNvSpPr txBox="1">
            <a:spLocks/>
          </p:cNvSpPr>
          <p:nvPr/>
        </p:nvSpPr>
        <p:spPr>
          <a:xfrm>
            <a:off x="3971366" y="349624"/>
            <a:ext cx="7153834" cy="191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3" y="1993751"/>
            <a:ext cx="4286250" cy="41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A84AD-8AB1-EC4C-B050-E0B306C9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642594"/>
            <a:ext cx="9850582" cy="645879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C9A4E6-6469-2341-BDA0-C9B1D3F7F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4572000"/>
            <a:ext cx="11887200" cy="199505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মেয়েরা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তাছাড়া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কাপড়ের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পকেটহীন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ভাষায়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3" y="1431347"/>
            <a:ext cx="4257242" cy="300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27" y="1427018"/>
            <a:ext cx="3075709" cy="300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764" y="1427018"/>
            <a:ext cx="2950151" cy="30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781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083F0-B9B5-F34A-AAD6-89BD2E3F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1674"/>
            <a:ext cx="9753600" cy="72043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বাড়িঘরের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10FAE4-A727-4C4A-B6BC-07FE48C4E4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527" y="3671454"/>
            <a:ext cx="11956473" cy="288174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পাহাড়ের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পাদদেশে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অবস্থানগত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বিবেচনায়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শুঁড়ের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বাধেঁআর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জায়গায়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20" y="1200582"/>
            <a:ext cx="8325105" cy="20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873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766F7-1568-F044-8A39-7E517188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শিক্ষাঃ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BF9AC-6A75-CE46-900B-EDC9D85ABA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মিশনারির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446896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522C9D-4999-3F4E-BC57-31E8C1B9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উৎসবঃ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8A9352-105A-A846-B387-4F6061DE24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ধর্মভিত্তিক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নৃত্যকে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নাবরং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ধর্মীয়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আনুষ্ঠানিকতারং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136086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C016D2-B425-7B44-8D1E-B672BE6D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অন্ত্যেষ্টিক্রিয়াঃ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012504-0B06-294A-A521-81C3CFDC03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খাসিয়ারা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মৃত্যুতেই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ওহাট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কুড়িয়ে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821647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A91B5E-4A5D-E94C-B386-36296100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15988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b="1" dirty="0" err="1"/>
              <a:t>একক</a:t>
            </a:r>
            <a:r>
              <a:rPr lang="en-US" b="1" dirty="0"/>
              <a:t> </a:t>
            </a:r>
            <a:r>
              <a:rPr lang="en-US" b="1" dirty="0" err="1"/>
              <a:t>কাজ</a:t>
            </a:r>
            <a:r>
              <a:rPr lang="en-US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451" y="1159884"/>
            <a:ext cx="6248833" cy="31752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6" y="4529137"/>
            <a:ext cx="11991974" cy="2143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850825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42179D-4F2D-BC41-AB6F-6CC8D35B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25856" y="1648691"/>
            <a:ext cx="6077817" cy="3862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527" y="5680364"/>
            <a:ext cx="1195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দুটি দলে ভাগ হয়ে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ক্ষুদ্র নৃগোষ্ঠীর জীবনধারার উপর একটি ছক তৈরি করবে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59249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4" y="642594"/>
            <a:ext cx="9864436" cy="548897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5782" y="1307064"/>
            <a:ext cx="7536872" cy="3652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091" y="5361709"/>
            <a:ext cx="11700163" cy="149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3792731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4320"/>
            <a:ext cx="11607799" cy="622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32CD55-04AE-4462-B129-279206F35725}"/>
              </a:ext>
            </a:extLst>
          </p:cNvPr>
          <p:cNvSpPr txBox="1"/>
          <p:nvPr/>
        </p:nvSpPr>
        <p:spPr>
          <a:xfrm>
            <a:off x="2175112" y="2391088"/>
            <a:ext cx="78099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ধন্যবাদ</a:t>
            </a:r>
            <a:endParaRPr lang="en-US" sz="13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2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62E7B6-27E8-5646-BB08-6AA9C851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666" y="381001"/>
            <a:ext cx="6346209" cy="1371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A7442A-3583-E044-801C-6ACA4996AA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১০ও১১।</a:t>
            </a:r>
          </a:p>
        </p:txBody>
      </p:sp>
    </p:spTree>
    <p:extLst>
      <p:ext uri="{BB962C8B-B14F-4D97-AF65-F5344CB8AC3E}">
        <p14:creationId xmlns:p14="http://schemas.microsoft.com/office/powerpoint/2010/main" val="12477485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9462D-D427-8148-984D-3C015419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710" y="107576"/>
            <a:ext cx="10058400" cy="13716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213679D-A2A8-5745-BC41-00316028B9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083" y="1766048"/>
            <a:ext cx="6404433" cy="487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0D4F66-4F9D-1A43-9281-622730E8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649" y="1766048"/>
            <a:ext cx="5143500" cy="48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280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DCEAA-F000-114F-859C-76CA643C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0213464-7AD4-4B46-8B00-18E4B3E53D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380" y="152259"/>
            <a:ext cx="6318996" cy="6562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438B3A-5C78-0F4E-88CE-25933F4A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674" y="152259"/>
            <a:ext cx="5220820" cy="65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65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4804A-18CB-F743-BDCC-2B52CA48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BE6A9F-3847-CD47-9C94-E59BC25522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878003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B7CA0-27AB-884E-8221-9CA95F5D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A2B65-8534-D044-8A72-0F8577048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812" y="2205318"/>
            <a:ext cx="11510682" cy="37382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3646120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E8ABB-7F0B-174C-9785-89DD895E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028" y="354842"/>
            <a:ext cx="9460172" cy="587267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F2EEDA-301F-E841-B87C-B94B6425B0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488872"/>
            <a:ext cx="10363826" cy="216130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বৈচিত্র্যময়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কৌতূহলোদ্দীপক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12" y="1468376"/>
            <a:ext cx="6885710" cy="27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6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220699-F7DC-7248-A518-AFE9EFA9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671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খাসিয়াদের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D26DF6-55B2-7544-BCCB-E63C7EDBE5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অনুযায়ী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খিউ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খিউ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মাতৃগর্ভ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44677764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602</Words>
  <Application>Microsoft Office PowerPoint</Application>
  <PresentationFormat>Custom</PresentationFormat>
  <Paragraphs>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Savon</vt:lpstr>
      <vt:lpstr>PowerPoint Presentation</vt:lpstr>
      <vt:lpstr>PowerPoint Presentation</vt:lpstr>
      <vt:lpstr>        পাঠ পরিচিতি</vt:lpstr>
      <vt:lpstr>নিচের ছবিগুলোর দিকে লক্ষ্য করো :</vt:lpstr>
      <vt:lpstr>PowerPoint Presentation</vt:lpstr>
      <vt:lpstr> আজকের পাঠঃ</vt:lpstr>
      <vt:lpstr>এই পাঠ শেষে শিক্ষার্থীরা…</vt:lpstr>
      <vt:lpstr>খাসিয়াঃ </vt:lpstr>
      <vt:lpstr>খাসিয়াদের নামকরণঃ </vt:lpstr>
      <vt:lpstr>খাসিয়াদের বাসস্থান:</vt:lpstr>
      <vt:lpstr>খাসিয়াদের নরগোষ্ঠীগত পরিচয়:</vt:lpstr>
      <vt:lpstr>গোত্র বিভাগঃ </vt:lpstr>
      <vt:lpstr>সামাজিক সংগঠনঃ </vt:lpstr>
      <vt:lpstr>ভাষাঃ</vt:lpstr>
      <vt:lpstr>ধর্মীয় বিশ্বাসঃ </vt:lpstr>
      <vt:lpstr>বিবাহ রীতি</vt:lpstr>
      <vt:lpstr>অর্থনীতিঃ </vt:lpstr>
      <vt:lpstr>খাদ্যাভ্যাসঃ</vt:lpstr>
      <vt:lpstr>খাসিয়াদের পরিবারঃ </vt:lpstr>
      <vt:lpstr>পোশাক-পরিচ্ছদ</vt:lpstr>
      <vt:lpstr>বাড়িঘরের ধরন </vt:lpstr>
      <vt:lpstr>শিক্ষাঃ </vt:lpstr>
      <vt:lpstr>উৎসবঃ</vt:lpstr>
      <vt:lpstr>অন্ত্যেষ্টিক্রিয়াঃ </vt:lpstr>
      <vt:lpstr>  একক কাজ </vt:lpstr>
      <vt:lpstr>দলগত কাজঃ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সবাইকে শুভেচ্ছা ও স্বাগতম </dc:title>
  <dc:creator>mansuraakter985@gmail.com</dc:creator>
  <cp:lastModifiedBy>User</cp:lastModifiedBy>
  <cp:revision>23</cp:revision>
  <dcterms:created xsi:type="dcterms:W3CDTF">2021-04-14T04:21:35Z</dcterms:created>
  <dcterms:modified xsi:type="dcterms:W3CDTF">2021-08-13T06:58:59Z</dcterms:modified>
</cp:coreProperties>
</file>