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media/image11.jpg" ContentType="image/jpeg"/>
  <Override PartName="/ppt/media/image17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6.JPG" ContentType="image/jpeg"/>
  <Override PartName="/ppt/media/image30.jpg" ContentType="image/jpeg"/>
  <Override PartName="/ppt/media/image32.jpg" ContentType="image/jpeg"/>
  <Override PartName="/ppt/media/image39.JPG" ContentType="image/jpeg"/>
  <Override PartName="/ppt/media/image42.jpg" ContentType="image/jpeg"/>
  <Override PartName="/ppt/media/image46.JPG" ContentType="image/jpeg"/>
  <Override PartName="/ppt/media/image47.jpg" ContentType="image/jpeg"/>
  <Override PartName="/ppt/notesSlides/notesSlide5.xml" ContentType="application/vnd.openxmlformats-officedocument.presentationml.notesSlide+xml"/>
  <Override PartName="/ppt/media/image52.jpg" ContentType="image/jpeg"/>
  <Override PartName="/ppt/media/image5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6B5"/>
    <a:srgbClr val="512373"/>
    <a:srgbClr val="42AE6B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430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480F-5976-4FC2-BA7C-F61496844F8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3E98-BEF8-42D9-9EC7-DDCD1871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দিকনা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নেটাোয়ার্কের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নেটওয়ার্ক</a:t>
            </a:r>
            <a:r>
              <a:rPr lang="en-US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এমন একটি ব্যবস্থা যাতে দুই বা ততোধিক কম্পিউটার একসাথে যুক্ত থাকে</a:t>
            </a:r>
            <a:r>
              <a:rPr lang="hi-IN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নেটওয়ার্ক ব্যবহারকারীরা ফাইল</a:t>
            </a:r>
            <a:r>
              <a:rPr lang="en-US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ও অন্যান্য সম্পদ ভাগাভাগি করে ব্যবহার করতে পারেন</a:t>
            </a:r>
            <a:r>
              <a:rPr lang="en-US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hi-IN" sz="1200" kern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kern="0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3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F2C7-57AE-4101-A160-3852345AD3B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8894" y="686252"/>
            <a:ext cx="6235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10881" y="1609582"/>
            <a:ext cx="7577181" cy="39049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dirty="0">
                <a:solidFill>
                  <a:schemeClr val="tx1"/>
                </a:solidFill>
                <a:cs typeface="NikoshBAN" panose="02000000000000000000" pitchFamily="2" charset="0"/>
              </a:rPr>
              <a:t>5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করবে আশা করি...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27525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72" y="1025059"/>
            <a:ext cx="3693905" cy="4694209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3502857" y="5885630"/>
            <a:ext cx="5401996" cy="5232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1008" y="5899685"/>
            <a:ext cx="5416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কী তা খাতায়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9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9298" y="209173"/>
            <a:ext cx="569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বিভিন্ন যন্ত্রপাতি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5161812" y="220615"/>
            <a:ext cx="1732386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5" descr="tectia_client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9" t="2448" r="14351" b="2448"/>
          <a:stretch>
            <a:fillRect/>
          </a:stretch>
        </p:blipFill>
        <p:spPr bwMode="auto">
          <a:xfrm>
            <a:off x="533847" y="1073026"/>
            <a:ext cx="3905972" cy="47087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55" y="1073026"/>
            <a:ext cx="7350789" cy="47087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8" name="Rectangle 17"/>
          <p:cNvSpPr/>
          <p:nvPr/>
        </p:nvSpPr>
        <p:spPr>
          <a:xfrm>
            <a:off x="1575583" y="5852161"/>
            <a:ext cx="95800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হচ্ছে শক্তিশালী কম্পিউটার যেটি নেটওয়ার্কের অন্য কম্পিউটারকে নানা রকম সেবা দিয়ে থাকে। একটি নেটওয়ার্কে কিন্তু একটি নয় অনেকগুলো সার্ভার থাকতে পারে।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476" y="662475"/>
            <a:ext cx="8808768" cy="57523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991967" y="331397"/>
            <a:ext cx="2564444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286">
            <a:off x="4596545" y="2216729"/>
            <a:ext cx="1147252" cy="9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03718" y="6192513"/>
            <a:ext cx="938315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যদি অন্য কারো কাছ থেকে কোনো ধরনের সেবা নেয়, তখন তাকে ক্লায়েন্ট বলে।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569" y="836364"/>
            <a:ext cx="8755543" cy="5578503"/>
          </a:xfrm>
          <a:prstGeom prst="rect">
            <a:avLst/>
          </a:prstGeom>
        </p:spPr>
      </p:pic>
      <p:pic>
        <p:nvPicPr>
          <p:cNvPr id="16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286">
            <a:off x="6035829" y="4452424"/>
            <a:ext cx="631472" cy="5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769">
            <a:off x="8082283" y="4277006"/>
            <a:ext cx="431304" cy="3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247">
            <a:off x="9198468" y="3797536"/>
            <a:ext cx="254502" cy="2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936">
            <a:off x="3991004" y="4372540"/>
            <a:ext cx="431304" cy="3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7939">
            <a:off x="2908024" y="3838790"/>
            <a:ext cx="223247" cy="1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95569" y="6240808"/>
            <a:ext cx="938315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সব কম্পিউটার সার্ভার থেকে কোনো ধরনের তথ্য নেয় তাকে ক্লায়েন্ট বলে।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0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623956" y="249617"/>
            <a:ext cx="2944461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Network-Ad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19" y="805370"/>
            <a:ext cx="4669714" cy="53932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://www.geek.com/wp-content/uploads/2011/06/K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8" y="805370"/>
            <a:ext cx="5835744" cy="53932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83025" y="6226740"/>
            <a:ext cx="938315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বস্তু ব্যবহার করে কম্পিউটারগুলো জুড়ে দেওয়া হয় সেটা হচ্ছে মিডিয়া।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9" descr="F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7" y="805370"/>
            <a:ext cx="5427781" cy="54073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7" y="819437"/>
            <a:ext cx="5427781" cy="5407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4" name="Rectangle 23"/>
          <p:cNvSpPr/>
          <p:nvPr/>
        </p:nvSpPr>
        <p:spPr>
          <a:xfrm>
            <a:off x="1638781" y="6240807"/>
            <a:ext cx="938315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তার, কো-এক্সিয়াল তার, অপটিক্যাল ফাইবার ইত্যাদি ও মিডিয়া।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" b="992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37" y="-166145"/>
            <a:ext cx="7939712" cy="74033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76632" y="6241159"/>
            <a:ext cx="1033861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 মিডিয়া ব্যবহার না করে তার বিহীন পদ্ধতিতে কম্পিউটারকে নেটওয়ার্কে জুড়ে দেওয়া যায় । </a:t>
            </a:r>
            <a:endParaRPr lang="en-US" sz="3200" dirty="0" smtClean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9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24" grpId="0"/>
      <p:bldP spid="24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2068" y="39174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374" y="1085136"/>
            <a:ext cx="5526347" cy="469668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2869825" y="5913766"/>
            <a:ext cx="7146382" cy="5232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7954" y="5913753"/>
            <a:ext cx="718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ও ক্লায়েন্টের মধ্যে সম্পর্ক বিদ্যমান তা খাতায় লিখ।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32306" y="277754"/>
            <a:ext cx="4292707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6" y="911773"/>
            <a:ext cx="6249557" cy="4954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07" y="1267378"/>
            <a:ext cx="5265730" cy="45988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3888" y="5883246"/>
            <a:ext cx="1010060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সোজাসুজি নেটওয়ার্কের সাথে জুড়ে দেয়া যায় না। নেটওয়ার্ক এর জন্য নেটওয়ার্ক ইন্টারফেস কার্ড </a:t>
            </a:r>
            <a:r>
              <a:rPr lang="bn-IN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NIC )</a:t>
            </a:r>
            <a:r>
              <a:rPr lang="bn-IN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24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0175" y="281745"/>
            <a:ext cx="1351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2" descr="Presenta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5" y="866520"/>
            <a:ext cx="7540283" cy="529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9820" y="6249007"/>
            <a:ext cx="1010060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সাথে যদি একটি প্রিন্টার কিংবা একটি ফ্যাক্স মেশিন লাগানো হয় সেটি হচ্ছে রিসোর্স। </a:t>
            </a:r>
            <a:endParaRPr lang="en-US" sz="3200" b="1" dirty="0" smtClean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6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0174" y="281745"/>
            <a:ext cx="1618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ইউজার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06" y="782782"/>
            <a:ext cx="5366403" cy="550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2024" y="6178667"/>
            <a:ext cx="1010060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সার্ভার থেকে যে ক্লায়েন্ট রিসোর্স ব্যবহার করে তাই হচ্ছে ইউজার বা ব্যবহারকারী।  </a:t>
            </a:r>
            <a:endParaRPr lang="en-US" sz="3200" b="1" dirty="0" smtClean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174" y="281745"/>
            <a:ext cx="1618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09" y="1069507"/>
            <a:ext cx="4252388" cy="483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1" y="1069507"/>
            <a:ext cx="4971367" cy="4971367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5687561" y="2891309"/>
            <a:ext cx="2509695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3888" y="5981715"/>
            <a:ext cx="1010060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পদ্ধতির মাধ্যমে কমিউনিকেশন সিস্টেমে কম্পিউটার এবং বিভিন্ন ডিভাইস বা ডেটা ট্রান্সমিট পদ্ধতি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ন্ত্রণ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প্রোটোকল বলে।</a:t>
            </a:r>
            <a:endParaRPr lang="en-US" sz="3200" b="1" dirty="0" smtClean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6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5" grpId="0"/>
      <p:bldP spid="10" grpId="0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34379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saturation sat="111000"/>
                    </a14:imgEffect>
                    <a14:imgEffect>
                      <a14:brightnessContrast bright="3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979" y="998154"/>
            <a:ext cx="7693615" cy="4958107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4" name="Flowchart: Alternate Process 3"/>
          <p:cNvSpPr/>
          <p:nvPr/>
        </p:nvSpPr>
        <p:spPr>
          <a:xfrm>
            <a:off x="2264905" y="5542671"/>
            <a:ext cx="8131119" cy="92245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4905" y="5562366"/>
            <a:ext cx="813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স্কুলের কম্পিউটারগুলোকে নেটওয়ার্কিং-এর আওতায় আনার জন্য কী কী রিসোর্সের প্রয়োজন?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কর।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4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loud 34"/>
          <p:cNvSpPr/>
          <p:nvPr/>
        </p:nvSpPr>
        <p:spPr>
          <a:xfrm>
            <a:off x="7712936" y="278652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62" y="437666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562" y="2753201"/>
            <a:ext cx="844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আন্তঃসংযোগকে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561" y="4444256"/>
            <a:ext cx="9032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হৃত হয় কোনটি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901" y="1091722"/>
            <a:ext cx="893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605" y="1576342"/>
            <a:ext cx="262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837" y="1591891"/>
            <a:ext cx="2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0604" y="2116640"/>
            <a:ext cx="34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4741" y="3342247"/>
            <a:ext cx="259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491" y="5274260"/>
            <a:ext cx="260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প্রটোকল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7209" y="2148036"/>
            <a:ext cx="37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8350" y="3282751"/>
            <a:ext cx="351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0390" y="3856370"/>
            <a:ext cx="4441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2052" y="5279720"/>
            <a:ext cx="2101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ইউজার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09" y="5852390"/>
            <a:ext cx="3678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সার্ভার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6462" y="5824828"/>
            <a:ext cx="2866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এনআইসি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463" y="1844923"/>
            <a:ext cx="996540" cy="8166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02386" y="3891566"/>
            <a:ext cx="2572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72" y="3016360"/>
            <a:ext cx="996540" cy="816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837" y="5540330"/>
            <a:ext cx="996540" cy="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8901" y="1091722"/>
            <a:ext cx="693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রিসোর্স হলো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548+4515.png"/>
          <p:cNvPicPr>
            <a:picLocks noChangeAspect="1"/>
          </p:cNvPicPr>
          <p:nvPr/>
        </p:nvPicPr>
        <p:blipFill>
          <a:blip r:embed="rId3"/>
          <a:srcRect t="4401" r="1333" b="6893"/>
          <a:stretch>
            <a:fillRect/>
          </a:stretch>
        </p:blipFill>
        <p:spPr>
          <a:xfrm>
            <a:off x="3985137" y="5474623"/>
            <a:ext cx="4639813" cy="1170738"/>
          </a:xfrm>
          <a:prstGeom prst="roundRect">
            <a:avLst/>
          </a:prstGeom>
        </p:spPr>
      </p:pic>
      <p:pic>
        <p:nvPicPr>
          <p:cNvPr id="5" name="Picture 4" descr="15151511.png"/>
          <p:cNvPicPr>
            <a:picLocks noChangeAspect="1"/>
          </p:cNvPicPr>
          <p:nvPr/>
        </p:nvPicPr>
        <p:blipFill>
          <a:blip r:embed="rId4"/>
          <a:srcRect l="1667" t="5979" b="5531"/>
          <a:stretch>
            <a:fillRect/>
          </a:stretch>
        </p:blipFill>
        <p:spPr>
          <a:xfrm>
            <a:off x="3985137" y="5382504"/>
            <a:ext cx="4719810" cy="125973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5765" y="1578021"/>
            <a:ext cx="2769248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প্রিন্টার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0797" y="1611699"/>
            <a:ext cx="2150769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ফ্যাক্স মেশিন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7762" y="1611699"/>
            <a:ext cx="4393475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সার্ভারের ছবি আঁকা সফটওয়্যার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444" y="21304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444" y="260464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31880" y="262333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2162" y="260235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21598" y="262333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3181" y="3210082"/>
            <a:ext cx="97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নেটওয়ার্কে ব্যবহৃত হয় – 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0045" y="3696381"/>
            <a:ext cx="1859358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সুইচ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5787" y="3684395"/>
            <a:ext cx="2244757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রাউটার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9347" y="3714819"/>
            <a:ext cx="2137318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সার্ভার 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06724" y="42640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6724" y="472300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86160" y="474169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96442" y="472071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75878" y="474169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6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9" y="1100297"/>
            <a:ext cx="7969348" cy="539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ross"/>
          </a:sp3d>
        </p:spPr>
      </p:pic>
      <p:sp>
        <p:nvSpPr>
          <p:cNvPr id="4" name="Rectangle 3"/>
          <p:cNvSpPr/>
          <p:nvPr/>
        </p:nvSpPr>
        <p:spPr>
          <a:xfrm>
            <a:off x="2002638" y="243456"/>
            <a:ext cx="82059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827" y="196947"/>
            <a:ext cx="223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38" y="910116"/>
            <a:ext cx="8845312" cy="4975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7" name="Flowchart: Alternate Process 6"/>
          <p:cNvSpPr/>
          <p:nvPr/>
        </p:nvSpPr>
        <p:spPr>
          <a:xfrm>
            <a:off x="2715063" y="5984106"/>
            <a:ext cx="6963506" cy="5232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6926" y="5998161"/>
            <a:ext cx="773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ও প্রটোকল বলতে কী বুঝ তা খাতায় লিখে আনবে।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57" y="1057420"/>
            <a:ext cx="9441548" cy="53293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6" name="TextBox 5"/>
          <p:cNvSpPr txBox="1"/>
          <p:nvPr/>
        </p:nvSpPr>
        <p:spPr>
          <a:xfrm>
            <a:off x="2180381" y="23460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61273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77" y="79175"/>
            <a:ext cx="3011685" cy="16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52" y="1097278"/>
            <a:ext cx="3123739" cy="371856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46" y="1097278"/>
            <a:ext cx="3128441" cy="37185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8" y="4873804"/>
            <a:ext cx="5791702" cy="187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526" y="4787179"/>
            <a:ext cx="4837245" cy="206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16" l="3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15" y="1083209"/>
            <a:ext cx="1502263" cy="55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7400" y="248922"/>
            <a:ext cx="589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1" y="942740"/>
            <a:ext cx="5636045" cy="50782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06" y="942740"/>
            <a:ext cx="5636045" cy="50782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5" name="Rectangle 4"/>
          <p:cNvSpPr/>
          <p:nvPr/>
        </p:nvSpPr>
        <p:spPr>
          <a:xfrm>
            <a:off x="3069284" y="262990"/>
            <a:ext cx="602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9219" y="6054391"/>
            <a:ext cx="83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ল্যাবে কম্পিউটার ব্যবহার করা হচ্ছে। 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 rot="21177646">
            <a:off x="1369391" y="1800667"/>
            <a:ext cx="313906" cy="844062"/>
          </a:xfrm>
          <a:prstGeom prst="downArrow">
            <a:avLst/>
          </a:prstGeom>
          <a:gradFill flip="none" rotWithShape="1">
            <a:gsLst>
              <a:gs pos="65745">
                <a:srgbClr val="FF0000"/>
              </a:gs>
              <a:gs pos="0">
                <a:srgbClr val="FF0000"/>
              </a:gs>
              <a:gs pos="35000">
                <a:srgbClr val="7030A0"/>
              </a:gs>
              <a:gs pos="100000">
                <a:schemeClr val="accent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1177646">
            <a:off x="5518525" y="1800668"/>
            <a:ext cx="313906" cy="844062"/>
          </a:xfrm>
          <a:prstGeom prst="downArrow">
            <a:avLst/>
          </a:prstGeom>
          <a:gradFill flip="none" rotWithShape="1">
            <a:gsLst>
              <a:gs pos="65745">
                <a:srgbClr val="FF0000"/>
              </a:gs>
              <a:gs pos="0">
                <a:srgbClr val="FF0000"/>
              </a:gs>
              <a:gs pos="35000">
                <a:srgbClr val="7030A0"/>
              </a:gs>
              <a:gs pos="100000">
                <a:schemeClr val="accent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818176">
            <a:off x="8399343" y="3698263"/>
            <a:ext cx="444583" cy="1437022"/>
          </a:xfrm>
          <a:prstGeom prst="downArrow">
            <a:avLst/>
          </a:prstGeom>
          <a:gradFill flip="none" rotWithShape="1">
            <a:gsLst>
              <a:gs pos="65745">
                <a:srgbClr val="FF0000"/>
              </a:gs>
              <a:gs pos="0">
                <a:srgbClr val="FF0000"/>
              </a:gs>
              <a:gs pos="35000">
                <a:srgbClr val="7030A0"/>
              </a:gs>
              <a:gs pos="100000">
                <a:schemeClr val="accent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618346">
            <a:off x="9331937" y="3091995"/>
            <a:ext cx="444583" cy="892277"/>
          </a:xfrm>
          <a:prstGeom prst="downArrow">
            <a:avLst/>
          </a:prstGeom>
          <a:gradFill flip="none" rotWithShape="1">
            <a:gsLst>
              <a:gs pos="65745">
                <a:srgbClr val="FF0000"/>
              </a:gs>
              <a:gs pos="0">
                <a:srgbClr val="FF0000"/>
              </a:gs>
              <a:gs pos="35000">
                <a:srgbClr val="7030A0"/>
              </a:gs>
              <a:gs pos="100000">
                <a:schemeClr val="accent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02735" y="332745"/>
            <a:ext cx="9875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ল্যাবে এক কম্পিউটার থেকে অন্য কম্পিউটারে তথ্য</a:t>
            </a:r>
            <a:r>
              <a:rPr lang="en-US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bn-IN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আদান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 করা হয় কিসের মাধ্যমে?  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7941" y="6095141"/>
            <a:ext cx="10132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মাধ্যমে এক কম্পিউটার থেকে অন্য কম্পিউটারে তথ্য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আদান-প্রদান করা হয় ।  </a:t>
            </a:r>
            <a:endParaRPr lang="en-US" sz="24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4496" y="6017572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9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7" grpId="0"/>
      <p:bldP spid="7" grpId="1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14" y="259080"/>
            <a:ext cx="8825023" cy="6321056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89052" y="2004043"/>
            <a:ext cx="797052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8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ধারণা 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120" y="793435"/>
            <a:ext cx="797052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dirty="0">
              <a:ln w="0"/>
              <a:gradFill flip="none" rotWithShape="1">
                <a:gsLst>
                  <a:gs pos="48070">
                    <a:schemeClr val="accent2"/>
                  </a:gs>
                  <a:gs pos="0">
                    <a:srgbClr val="FF0000"/>
                  </a:gs>
                  <a:gs pos="23000">
                    <a:srgbClr val="7030A0"/>
                  </a:gs>
                  <a:gs pos="69000">
                    <a:srgbClr val="D016B5"/>
                  </a:gs>
                  <a:gs pos="97000">
                    <a:srgbClr val="0070C0"/>
                  </a:gs>
                </a:gsLst>
                <a:lin ang="54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01" y="242183"/>
            <a:ext cx="3304318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650" y="1226702"/>
            <a:ext cx="5651482" cy="1231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749" y="2417433"/>
            <a:ext cx="9344945" cy="37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7751" y="223239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6" y="859633"/>
            <a:ext cx="5701237" cy="497680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</p:pic>
      <p:pic>
        <p:nvPicPr>
          <p:cNvPr id="12" name="Picture 8" descr="http://blog.makesys.com.br/wp-content/uploads/2013/07/Intranet-erros-comuns-em-projet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739" y="859632"/>
            <a:ext cx="5701237" cy="497680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286">
            <a:off x="8602011" y="3868746"/>
            <a:ext cx="574065" cy="4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297">
            <a:off x="10211138" y="3429970"/>
            <a:ext cx="287066" cy="22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085">
            <a:off x="7550937" y="3186064"/>
            <a:ext cx="318219" cy="2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0351">
            <a:off x="1757366" y="3882036"/>
            <a:ext cx="287169" cy="2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080">
            <a:off x="4227535" y="3878865"/>
            <a:ext cx="243228" cy="1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275">
            <a:off x="2943457" y="4301030"/>
            <a:ext cx="365278" cy="2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58125" y="5911453"/>
            <a:ext cx="1060703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কম্পিউটারকে যোগাযোগের কোনো মাধ্যম দিয়ে একসাথে জুড়ে দিলে যদি তারা নিজেদের ভেতর তথ্য কিংবা উপাত্ত আদান-প্রদান করতে পারে তাহলেই সেটাকে কম্পিউটার নেটওয়ার্ক বলে।  </a:t>
            </a:r>
            <a:r>
              <a:rPr lang="en-US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-Right Arrow 20"/>
          <p:cNvSpPr/>
          <p:nvPr/>
        </p:nvSpPr>
        <p:spPr>
          <a:xfrm rot="1590927">
            <a:off x="7132813" y="4108095"/>
            <a:ext cx="3340405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9926014">
            <a:off x="3275750" y="4116612"/>
            <a:ext cx="3340405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9926014">
            <a:off x="7245599" y="2580663"/>
            <a:ext cx="3340405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5400000">
            <a:off x="9653866" y="3179763"/>
            <a:ext cx="2074128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5400000">
            <a:off x="2045589" y="3145907"/>
            <a:ext cx="2074128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590927">
            <a:off x="3042167" y="2733782"/>
            <a:ext cx="4446079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3263704" y="1498601"/>
            <a:ext cx="7160456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3263704" y="5167860"/>
            <a:ext cx="7160456" cy="230285"/>
          </a:xfrm>
          <a:prstGeom prst="leftRightArrow">
            <a:avLst/>
          </a:prstGeom>
          <a:gradFill flip="none" rotWithShape="1">
            <a:gsLst>
              <a:gs pos="17000">
                <a:srgbClr val="00B0F0"/>
              </a:gs>
              <a:gs pos="0">
                <a:srgbClr val="FF0000"/>
              </a:gs>
              <a:gs pos="54000">
                <a:schemeClr val="accent2"/>
              </a:gs>
              <a:gs pos="84000">
                <a:schemeClr val="accent4"/>
              </a:gs>
              <a:gs pos="36000">
                <a:srgbClr val="7030A0"/>
              </a:gs>
              <a:gs pos="7100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66" y="4260457"/>
            <a:ext cx="2090657" cy="16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77051" y="251375"/>
            <a:ext cx="628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ভাবে হয়...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94" y="897706"/>
            <a:ext cx="2090657" cy="16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94" y="4260457"/>
            <a:ext cx="2090657" cy="16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07" y="2694841"/>
            <a:ext cx="2090657" cy="16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67" y="897706"/>
            <a:ext cx="2090657" cy="16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05903" y="6143294"/>
            <a:ext cx="1101248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হচ্ছে এমন একটি ব্যবস্থা যাতে দুই বা ততোধিক কম্পিউটার একসাথে যুক্ত থাকে।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6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8" grpId="0" animBg="1"/>
      <p:bldP spid="17" grpId="0" animBg="1"/>
      <p:bldP spid="15" grpId="0" animBg="1"/>
      <p:bldP spid="14" grpId="0" animBg="1"/>
      <p:bldP spid="3" grpId="0" animBg="1"/>
      <p:bldP spid="10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83489" y="251375"/>
            <a:ext cx="454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9" descr="http://www.itsek.co.uk/images/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32" y="1066726"/>
            <a:ext cx="4285459" cy="48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97" y="1066725"/>
            <a:ext cx="5805023" cy="2745619"/>
          </a:xfrm>
          <a:prstGeom prst="rect">
            <a:avLst/>
          </a:prstGeom>
        </p:spPr>
      </p:pic>
      <p:pic>
        <p:nvPicPr>
          <p:cNvPr id="19" name="Picture 4" descr="http://simplenetsoftware.com/images/bandwidth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9" y="3828692"/>
            <a:ext cx="5607803" cy="22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</TotalTime>
  <Words>659</Words>
  <Application>Microsoft Office PowerPoint</Application>
  <PresentationFormat>Widescreen</PresentationFormat>
  <Paragraphs>87</Paragraphs>
  <Slides>21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8BSBN72</dc:creator>
  <cp:lastModifiedBy>8BSBN72</cp:lastModifiedBy>
  <cp:revision>344</cp:revision>
  <dcterms:created xsi:type="dcterms:W3CDTF">2021-05-17T09:55:42Z</dcterms:created>
  <dcterms:modified xsi:type="dcterms:W3CDTF">2021-08-25T06:41:44Z</dcterms:modified>
</cp:coreProperties>
</file>