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15"/>
  </p:notesMasterIdLst>
  <p:sldIdLst>
    <p:sldId id="288" r:id="rId3"/>
    <p:sldId id="282" r:id="rId4"/>
    <p:sldId id="286" r:id="rId5"/>
    <p:sldId id="289" r:id="rId6"/>
    <p:sldId id="287" r:id="rId7"/>
    <p:sldId id="274" r:id="rId8"/>
    <p:sldId id="290" r:id="rId9"/>
    <p:sldId id="291" r:id="rId10"/>
    <p:sldId id="284" r:id="rId11"/>
    <p:sldId id="263" r:id="rId12"/>
    <p:sldId id="292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54660-12EB-48BA-9CD2-0ACDDE63AFF9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3E11C-1612-4F46-95A5-2A80F37DC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5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3E11C-1612-4F46-95A5-2A80F37DC1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7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3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0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6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5E18-7594-4D58-8CE6-F2705E1660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6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54CB-4D30-4FB7-BCF3-C1A058A252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9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1163-D459-4936-BA0C-973A00A8FF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1D49-E05F-4B56-802D-A7BD041A86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18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9DC4-E15B-45A7-A65E-F6605EC33D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01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8ED0-52A2-4228-A167-C68CD07D73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28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CEF7-AC9B-4CFA-8F6D-29E125619D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16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22B5-359D-4F4A-BEAE-7D8CE0A2C4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9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90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1BEA-5190-41A9-84A7-131C16B244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79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7D91-3AB6-4989-AE0E-4B29AA4752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34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B492-9E20-4AE3-836D-A5327DF54A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97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D060-3C22-4618-A9D7-18416B5853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1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1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5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2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2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0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3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C30AD-A409-423B-A04D-4B4E1A58968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5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35E81-44D7-4E09-8EEC-5190B6D79E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0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892" y="88900"/>
            <a:ext cx="12109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SUNDARBAN  MOHILA  COLLEGE </a:t>
            </a:r>
            <a:endParaRPr lang="en-US" sz="40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Video_counte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2069" t="4918" r="12529"/>
          <a:stretch/>
        </p:blipFill>
        <p:spPr>
          <a:xfrm>
            <a:off x="46893" y="796787"/>
            <a:ext cx="12109938" cy="51585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43583" y="6526247"/>
            <a:ext cx="3248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70C0"/>
                </a:solidFill>
                <a:latin typeface="NikosBan"/>
              </a:rPr>
              <a:t>ইমেইল</a:t>
            </a:r>
            <a:r>
              <a:rPr lang="en-US" sz="1400" dirty="0" smtClean="0">
                <a:solidFill>
                  <a:srgbClr val="0070C0"/>
                </a:solidFill>
                <a:latin typeface="NikosBan"/>
              </a:rPr>
              <a:t>- tarikcec@gmail.com</a:t>
            </a:r>
            <a:endParaRPr lang="en-US" sz="1400" dirty="0">
              <a:solidFill>
                <a:srgbClr val="0070C0"/>
              </a:solidFill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3463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788771"/>
            <a:ext cx="10585537" cy="20546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3200" b="1" u="heavy" dirty="0" smtClean="0">
              <a:effectLst/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3200" b="1" u="heavy" dirty="0" smtClean="0"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বাড়ির</a:t>
            </a:r>
            <a:r>
              <a:rPr lang="en-US" sz="93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93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কাজ</a:t>
            </a:r>
            <a:endParaRPr lang="en-US" sz="9300" b="1" dirty="0" smtClean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 smtClean="0">
              <a:effectLst/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SutonnyMJ" pitchFamily="2" charset="0"/>
                <a:ea typeface="Times New Roman" panose="02020603050405020304" pitchFamily="18" charset="0"/>
              </a:rPr>
              <a:t>	</a:t>
            </a:r>
            <a:endParaRPr lang="en-US" sz="4000" b="1" dirty="0"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046" y="788771"/>
            <a:ext cx="2458291" cy="18288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2780778"/>
            <a:ext cx="10585537" cy="328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9349" y="2843408"/>
            <a:ext cx="104644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“ক”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“খ”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জিজ্ঞাসা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এস.এস.সি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“ক”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/>
              <a:t>(54)</a:t>
            </a:r>
            <a:r>
              <a:rPr lang="en-US" sz="3200" baseline="-25000" dirty="0" smtClean="0"/>
              <a:t>8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“খ”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/>
              <a:t>(54)</a:t>
            </a:r>
            <a:r>
              <a:rPr lang="en-US" sz="3200" baseline="-25000" dirty="0" smtClean="0"/>
              <a:t>16 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932" y="788771"/>
            <a:ext cx="2458291" cy="18308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415" y="6414730"/>
            <a:ext cx="339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Ban"/>
              </a:rPr>
              <a:t>ইমেইল</a:t>
            </a:r>
            <a:r>
              <a:rPr lang="en-US" dirty="0" smtClean="0">
                <a:solidFill>
                  <a:schemeClr val="bg1"/>
                </a:solidFill>
                <a:latin typeface="NikosBan"/>
              </a:rPr>
              <a:t>- tarikcec@gmail.com</a:t>
            </a:r>
            <a:endParaRPr lang="en-US" dirty="0">
              <a:solidFill>
                <a:schemeClr val="bg1"/>
              </a:solidFill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38822624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3359" y="2771590"/>
            <a:ext cx="1202916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</a:rPr>
              <a:t>সৃজনশীল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</a:rPr>
              <a:t>প্রশ্ন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</a:rPr>
              <a:t>:</a:t>
            </a:r>
          </a:p>
          <a:p>
            <a:endParaRPr lang="en-US" sz="1100" dirty="0" smtClean="0">
              <a:latin typeface="NikosBan"/>
            </a:endParaRPr>
          </a:p>
          <a:p>
            <a:r>
              <a:rPr lang="en-US" sz="3200" dirty="0" smtClean="0">
                <a:latin typeface="NikosBan"/>
              </a:rPr>
              <a:t>(ক)</a:t>
            </a:r>
            <a:r>
              <a:rPr lang="en-US" sz="3200" dirty="0" err="1" smtClean="0">
                <a:latin typeface="NikosBan"/>
              </a:rPr>
              <a:t>হেক্সা</a:t>
            </a:r>
            <a:r>
              <a:rPr lang="en-US" sz="3200" dirty="0" smtClean="0">
                <a:latin typeface="NikosBan"/>
              </a:rPr>
              <a:t> </a:t>
            </a:r>
            <a:r>
              <a:rPr lang="en-US" sz="3200" dirty="0" err="1" smtClean="0">
                <a:latin typeface="NikosBan"/>
              </a:rPr>
              <a:t>ডেসিমেল</a:t>
            </a:r>
            <a:r>
              <a:rPr lang="en-US" sz="3200" dirty="0" smtClean="0">
                <a:latin typeface="NikosBan"/>
              </a:rPr>
              <a:t> </a:t>
            </a:r>
            <a:r>
              <a:rPr lang="en-US" sz="3200" dirty="0" err="1" smtClean="0">
                <a:latin typeface="NikosBan"/>
              </a:rPr>
              <a:t>সংখ্যা</a:t>
            </a:r>
            <a:r>
              <a:rPr lang="en-US" sz="3200" dirty="0" smtClean="0">
                <a:latin typeface="NikosBan"/>
              </a:rPr>
              <a:t> </a:t>
            </a:r>
            <a:r>
              <a:rPr lang="en-US" sz="3200" dirty="0" err="1" smtClean="0">
                <a:latin typeface="NikosBan"/>
              </a:rPr>
              <a:t>পদ্ধতি</a:t>
            </a:r>
            <a:r>
              <a:rPr lang="en-US" sz="3200" dirty="0" smtClean="0">
                <a:latin typeface="NikosBan"/>
              </a:rPr>
              <a:t> </a:t>
            </a:r>
            <a:r>
              <a:rPr lang="en-US" sz="3200" dirty="0" err="1" smtClean="0">
                <a:latin typeface="NikosBan"/>
              </a:rPr>
              <a:t>কী</a:t>
            </a:r>
            <a:r>
              <a:rPr lang="en-US" sz="3200" dirty="0" smtClean="0">
                <a:latin typeface="NikosBan"/>
              </a:rPr>
              <a:t> ?</a:t>
            </a:r>
          </a:p>
          <a:p>
            <a:r>
              <a:rPr lang="en-US" sz="3200" dirty="0" smtClean="0">
                <a:latin typeface="NikosBan"/>
              </a:rPr>
              <a:t>(খ) </a:t>
            </a:r>
            <a:r>
              <a:rPr lang="en-US" sz="3200" dirty="0" err="1" smtClean="0">
                <a:latin typeface="NikosBan"/>
              </a:rPr>
              <a:t>বিশ্বের</a:t>
            </a:r>
            <a:r>
              <a:rPr lang="en-US" sz="3200" dirty="0" smtClean="0">
                <a:latin typeface="NikosBan"/>
              </a:rPr>
              <a:t> </a:t>
            </a:r>
            <a:r>
              <a:rPr lang="en-US" sz="3200" dirty="0" err="1" smtClean="0">
                <a:latin typeface="NikosBan"/>
              </a:rPr>
              <a:t>সকল</a:t>
            </a:r>
            <a:r>
              <a:rPr lang="en-US" sz="3200" dirty="0" smtClean="0">
                <a:latin typeface="NikosBan"/>
              </a:rPr>
              <a:t> </a:t>
            </a:r>
            <a:r>
              <a:rPr lang="en-US" sz="3200" dirty="0" err="1" smtClean="0">
                <a:latin typeface="NikosBan"/>
              </a:rPr>
              <a:t>মানুষ</a:t>
            </a:r>
            <a:r>
              <a:rPr lang="en-US" sz="3200" dirty="0" smtClean="0">
                <a:latin typeface="NikosBan"/>
              </a:rPr>
              <a:t> </a:t>
            </a:r>
            <a:r>
              <a:rPr lang="en-US" sz="3200" dirty="0" err="1" smtClean="0">
                <a:latin typeface="NikosBan"/>
              </a:rPr>
              <a:t>একই</a:t>
            </a:r>
            <a:r>
              <a:rPr lang="en-US" sz="3200" dirty="0" smtClean="0">
                <a:latin typeface="NikosBan"/>
              </a:rPr>
              <a:t> </a:t>
            </a:r>
            <a:r>
              <a:rPr lang="en-US" sz="3200" dirty="0" err="1" smtClean="0">
                <a:latin typeface="NikosBan"/>
              </a:rPr>
              <a:t>সংখ্যা</a:t>
            </a:r>
            <a:r>
              <a:rPr lang="en-US" sz="3200" dirty="0" smtClean="0">
                <a:latin typeface="NikosBan"/>
              </a:rPr>
              <a:t> </a:t>
            </a:r>
            <a:r>
              <a:rPr lang="en-US" sz="3200" dirty="0" err="1" smtClean="0">
                <a:latin typeface="NikosBan"/>
              </a:rPr>
              <a:t>পদ্ধতি</a:t>
            </a:r>
            <a:r>
              <a:rPr lang="en-US" sz="3200" dirty="0" smtClean="0">
                <a:latin typeface="NikosBan"/>
              </a:rPr>
              <a:t> </a:t>
            </a:r>
            <a:r>
              <a:rPr lang="en-US" sz="3200" dirty="0" err="1" smtClean="0">
                <a:latin typeface="NikosBan"/>
              </a:rPr>
              <a:t>ব্যবহার</a:t>
            </a:r>
            <a:r>
              <a:rPr lang="en-US" sz="3200" dirty="0" smtClean="0">
                <a:latin typeface="NikosBan"/>
              </a:rPr>
              <a:t> </a:t>
            </a:r>
            <a:r>
              <a:rPr lang="en-US" sz="3200" dirty="0" err="1" smtClean="0">
                <a:latin typeface="NikosBan"/>
              </a:rPr>
              <a:t>করে</a:t>
            </a:r>
            <a:r>
              <a:rPr lang="en-US" sz="3200" dirty="0" smtClean="0">
                <a:latin typeface="NikosBan"/>
              </a:rPr>
              <a:t> </a:t>
            </a:r>
            <a:r>
              <a:rPr lang="en-US" sz="3200" dirty="0" err="1" smtClean="0">
                <a:latin typeface="NikosBan"/>
              </a:rPr>
              <a:t>ব্যাখ্যা</a:t>
            </a:r>
            <a:r>
              <a:rPr lang="en-US" sz="3200" dirty="0" smtClean="0">
                <a:latin typeface="NikosBan"/>
              </a:rPr>
              <a:t> </a:t>
            </a:r>
            <a:r>
              <a:rPr lang="en-US" sz="3200" dirty="0" err="1" smtClean="0">
                <a:latin typeface="NikosBan"/>
              </a:rPr>
              <a:t>কর</a:t>
            </a:r>
            <a:r>
              <a:rPr lang="en-US" sz="3200" dirty="0" smtClean="0">
                <a:latin typeface="NikosBan"/>
              </a:rPr>
              <a:t>।</a:t>
            </a:r>
          </a:p>
          <a:p>
            <a:r>
              <a:rPr lang="en-US" sz="3200" dirty="0" smtClean="0">
                <a:latin typeface="NikosBan"/>
              </a:rPr>
              <a:t>(গ) “ক” </a:t>
            </a:r>
            <a:r>
              <a:rPr lang="en-US" sz="3200" dirty="0" err="1" smtClean="0">
                <a:latin typeface="NikosBan"/>
              </a:rPr>
              <a:t>এবং</a:t>
            </a:r>
            <a:r>
              <a:rPr lang="en-US" sz="3200" dirty="0" smtClean="0">
                <a:latin typeface="NikosBan"/>
              </a:rPr>
              <a:t> “খ” </a:t>
            </a:r>
            <a:r>
              <a:rPr lang="en-US" sz="3200" dirty="0" err="1" smtClean="0">
                <a:latin typeface="NikosBan"/>
              </a:rPr>
              <a:t>এর</a:t>
            </a:r>
            <a:r>
              <a:rPr lang="en-US" sz="3200" dirty="0" smtClean="0">
                <a:latin typeface="NikosBan"/>
              </a:rPr>
              <a:t> </a:t>
            </a:r>
            <a:r>
              <a:rPr lang="en-US" sz="3200" dirty="0" err="1" smtClean="0">
                <a:latin typeface="NikosBan"/>
              </a:rPr>
              <a:t>নম্বরের</a:t>
            </a:r>
            <a:r>
              <a:rPr lang="en-US" sz="3200" dirty="0" smtClean="0">
                <a:latin typeface="NikosBan"/>
              </a:rPr>
              <a:t> </a:t>
            </a:r>
            <a:r>
              <a:rPr lang="en-US" sz="3200" dirty="0" err="1" smtClean="0">
                <a:latin typeface="NikosBan"/>
              </a:rPr>
              <a:t>পার্থক্য</a:t>
            </a:r>
            <a:r>
              <a:rPr lang="en-US" sz="3200" dirty="0" smtClean="0">
                <a:latin typeface="NikosBan"/>
              </a:rPr>
              <a:t> </a:t>
            </a:r>
            <a:r>
              <a:rPr lang="en-US" sz="3200" dirty="0" err="1" smtClean="0">
                <a:latin typeface="NikosBan"/>
              </a:rPr>
              <a:t>বাইনারি</a:t>
            </a:r>
            <a:r>
              <a:rPr lang="en-US" sz="3200" dirty="0" smtClean="0">
                <a:latin typeface="NikosBan"/>
              </a:rPr>
              <a:t> </a:t>
            </a:r>
            <a:r>
              <a:rPr lang="en-US" sz="3200" dirty="0" err="1" smtClean="0">
                <a:latin typeface="NikosBan"/>
              </a:rPr>
              <a:t>সংখ্যায়</a:t>
            </a:r>
            <a:r>
              <a:rPr lang="en-US" sz="3200" dirty="0" smtClean="0">
                <a:latin typeface="NikosBan"/>
              </a:rPr>
              <a:t> </a:t>
            </a:r>
            <a:r>
              <a:rPr lang="en-US" sz="3200" dirty="0" err="1" smtClean="0">
                <a:latin typeface="NikosBan"/>
              </a:rPr>
              <a:t>প্রকাশ</a:t>
            </a:r>
            <a:r>
              <a:rPr lang="en-US" sz="3200" dirty="0" smtClean="0">
                <a:latin typeface="NikosBan"/>
              </a:rPr>
              <a:t> </a:t>
            </a:r>
            <a:r>
              <a:rPr lang="en-US" sz="3200" dirty="0" err="1" smtClean="0">
                <a:latin typeface="NikosBan"/>
              </a:rPr>
              <a:t>কর</a:t>
            </a:r>
            <a:r>
              <a:rPr lang="en-US" sz="3200" dirty="0" smtClean="0">
                <a:latin typeface="NikosBan"/>
              </a:rPr>
              <a:t>।</a:t>
            </a:r>
          </a:p>
          <a:p>
            <a:r>
              <a:rPr lang="en-US" sz="3200" dirty="0" smtClean="0">
                <a:latin typeface="NikosBan"/>
              </a:rPr>
              <a:t>(ঘ) </a:t>
            </a:r>
            <a:r>
              <a:rPr lang="en-US" sz="3200" dirty="0" err="1">
                <a:latin typeface="NikosBan"/>
                <a:cs typeface="NikoshBAN" panose="02000000000000000000" pitchFamily="2" charset="0"/>
              </a:rPr>
              <a:t>উদ্দীপকের</a:t>
            </a:r>
            <a:r>
              <a:rPr lang="en-US" sz="3200" dirty="0">
                <a:latin typeface="NikosB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Ban"/>
                <a:cs typeface="NikoshBAN" panose="02000000000000000000" pitchFamily="2" charset="0"/>
              </a:rPr>
              <a:t>আলোকে</a:t>
            </a:r>
            <a:r>
              <a:rPr lang="en-US" sz="3200" dirty="0">
                <a:latin typeface="NikosB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Ban"/>
                <a:cs typeface="NikoshBAN" panose="02000000000000000000" pitchFamily="2" charset="0"/>
              </a:rPr>
              <a:t>উভয়ের</a:t>
            </a:r>
            <a:r>
              <a:rPr lang="en-US" sz="3200" dirty="0">
                <a:latin typeface="NikosBan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Ban"/>
                <a:cs typeface="NikoshBAN" panose="02000000000000000000" pitchFamily="2" charset="0"/>
              </a:rPr>
              <a:t>গনিতের</a:t>
            </a:r>
            <a:r>
              <a:rPr lang="en-US" sz="3200" dirty="0" smtClean="0">
                <a:latin typeface="NikosBan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Ban"/>
                <a:cs typeface="NikoshBAN" panose="02000000000000000000" pitchFamily="2" charset="0"/>
              </a:rPr>
              <a:t>নম্বর</a:t>
            </a:r>
            <a:r>
              <a:rPr lang="en-US" sz="3200" dirty="0" smtClean="0">
                <a:latin typeface="NikosB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Ban"/>
                <a:cs typeface="NikoshBAN" panose="02000000000000000000" pitchFamily="2" charset="0"/>
              </a:rPr>
              <a:t>বিশ্লেষন</a:t>
            </a:r>
            <a:r>
              <a:rPr lang="en-US" sz="3200" dirty="0">
                <a:latin typeface="NikosB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Ban"/>
                <a:cs typeface="NikoshBAN" panose="02000000000000000000" pitchFamily="2" charset="0"/>
              </a:rPr>
              <a:t>পূর্বক</a:t>
            </a:r>
            <a:r>
              <a:rPr lang="en-US" sz="3200" dirty="0">
                <a:latin typeface="NikosB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Ban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B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Ban"/>
                <a:cs typeface="NikoshBAN" panose="02000000000000000000" pitchFamily="2" charset="0"/>
              </a:rPr>
              <a:t>গনিতে</a:t>
            </a:r>
            <a:r>
              <a:rPr lang="en-US" sz="3200" dirty="0">
                <a:latin typeface="NikosB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Ban"/>
                <a:cs typeface="NikoshBAN" panose="02000000000000000000" pitchFamily="2" charset="0"/>
              </a:rPr>
              <a:t>বেশী</a:t>
            </a:r>
            <a:r>
              <a:rPr lang="en-US" sz="3200" dirty="0">
                <a:latin typeface="NikosB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Ban"/>
                <a:cs typeface="NikoshBAN" panose="02000000000000000000" pitchFamily="2" charset="0"/>
              </a:rPr>
              <a:t>পারদর্শী</a:t>
            </a:r>
            <a:r>
              <a:rPr lang="en-US" sz="3200" dirty="0">
                <a:latin typeface="NikosBan"/>
                <a:cs typeface="NikoshBAN" panose="02000000000000000000" pitchFamily="2" charset="0"/>
              </a:rPr>
              <a:t>, </a:t>
            </a:r>
            <a:endParaRPr lang="en-US" sz="3200" dirty="0" smtClean="0">
              <a:latin typeface="NikosBan"/>
              <a:cs typeface="NikoshBAN" panose="02000000000000000000" pitchFamily="2" charset="0"/>
            </a:endParaRPr>
          </a:p>
          <a:p>
            <a:r>
              <a:rPr lang="en-US" sz="3200" dirty="0">
                <a:latin typeface="NikosBan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Ban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latin typeface="NikosBan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B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Ban"/>
                <a:cs typeface="NikoshBAN" panose="02000000000000000000" pitchFamily="2" charset="0"/>
              </a:rPr>
              <a:t>স্ব-পক্ষে</a:t>
            </a:r>
            <a:r>
              <a:rPr lang="en-US" sz="3200" dirty="0">
                <a:latin typeface="NikosB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Ban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B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Ban"/>
                <a:cs typeface="NikoshBAN" panose="02000000000000000000" pitchFamily="2" charset="0"/>
              </a:rPr>
              <a:t>মতামত</a:t>
            </a:r>
            <a:r>
              <a:rPr lang="en-US" sz="3200" dirty="0">
                <a:latin typeface="NikosB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Ban"/>
                <a:cs typeface="NikoshBAN" panose="02000000000000000000" pitchFamily="2" charset="0"/>
              </a:rPr>
              <a:t>ব্যক্ত</a:t>
            </a:r>
            <a:r>
              <a:rPr lang="en-US" sz="3200" dirty="0">
                <a:latin typeface="NikosB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Ban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Ban"/>
                <a:cs typeface="NikoshBAN" panose="02000000000000000000" pitchFamily="2" charset="0"/>
              </a:rPr>
              <a:t>।</a:t>
            </a:r>
            <a:endParaRPr lang="en-US" sz="3200" dirty="0">
              <a:latin typeface="NikosBan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88095" y="37211"/>
            <a:ext cx="10585537" cy="20546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3200" b="1" u="heavy" dirty="0" smtClean="0">
              <a:effectLst/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3200" b="1" u="heavy" dirty="0" smtClean="0"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1400" b="1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4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 : </a:t>
            </a:r>
            <a:r>
              <a:rPr lang="en-US" sz="114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বাড়ির</a:t>
            </a:r>
            <a:r>
              <a:rPr lang="en-US" sz="114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114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কাজ</a:t>
            </a:r>
            <a:r>
              <a:rPr lang="en-US" sz="114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: -</a:t>
            </a:r>
            <a:endParaRPr lang="en-US" sz="11400" b="1" dirty="0" smtClean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 smtClean="0">
              <a:effectLst/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SutonnyMJ" pitchFamily="2" charset="0"/>
                <a:ea typeface="Times New Roman" panose="02020603050405020304" pitchFamily="18" charset="0"/>
              </a:rPr>
              <a:t>	</a:t>
            </a:r>
            <a:endParaRPr lang="en-US" sz="4000" b="1" dirty="0"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942" y="789140"/>
            <a:ext cx="2458291" cy="1289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28" y="789140"/>
            <a:ext cx="2458291" cy="12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654"/>
            <a:ext cx="12414069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1" name="Group 270"/>
          <p:cNvGrpSpPr/>
          <p:nvPr/>
        </p:nvGrpSpPr>
        <p:grpSpPr>
          <a:xfrm>
            <a:off x="551906" y="1072272"/>
            <a:ext cx="3716383" cy="3716383"/>
            <a:chOff x="512717" y="1072272"/>
            <a:chExt cx="3716383" cy="3716383"/>
          </a:xfrm>
        </p:grpSpPr>
        <p:sp>
          <p:nvSpPr>
            <p:cNvPr id="218" name="Oval 217"/>
            <p:cNvSpPr/>
            <p:nvPr/>
          </p:nvSpPr>
          <p:spPr>
            <a:xfrm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 rot="42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 rot="84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 rot="126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 rot="168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 rot="210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 rot="252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 rot="294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 rot="336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 rot="378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 rot="420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 rot="462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 rot="504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 rot="546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 rot="588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 rot="630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 rot="672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 rot="714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 rot="756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 rot="798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 rot="840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 rot="882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 rot="924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 rot="966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 rot="1008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 rot="1050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 rot="1092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 rot="1134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 rot="1176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 rot="1218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 rot="1260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 rot="1302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 rot="1344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 rot="1386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 rot="1428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 rot="1470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 rot="1512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 rot="1554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 rot="1596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 rot="1638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 rot="1680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 rot="1722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 rot="1764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 rot="1806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 rot="1848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 rot="1890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 rot="1932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 rot="1974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 rot="2016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 rot="2058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 rot="2100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 rot="21420000">
              <a:off x="2259875" y="1072272"/>
              <a:ext cx="222068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4" name="TextBox 273"/>
          <p:cNvSpPr txBox="1"/>
          <p:nvPr/>
        </p:nvSpPr>
        <p:spPr>
          <a:xfrm>
            <a:off x="760085" y="2561241"/>
            <a:ext cx="3260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</a:rPr>
              <a:t>সবাইকে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ধন্যবাদ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6622870" y="940526"/>
            <a:ext cx="4754880" cy="48724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5443" y="1932481"/>
            <a:ext cx="2320177" cy="3135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200415" y="6414730"/>
            <a:ext cx="339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NikosBan"/>
              </a:rPr>
              <a:t>ইমেইল</a:t>
            </a:r>
            <a:r>
              <a:rPr lang="en-US" dirty="0" smtClean="0">
                <a:solidFill>
                  <a:srgbClr val="0070C0"/>
                </a:solidFill>
                <a:latin typeface="NikosBan"/>
              </a:rPr>
              <a:t>- tarikcec@gmail.com</a:t>
            </a:r>
            <a:endParaRPr lang="en-US" dirty="0">
              <a:solidFill>
                <a:srgbClr val="0070C0"/>
              </a:solidFill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281263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" dur="5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-1" y="63500"/>
            <a:ext cx="12192001" cy="15386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87342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00"/>
            <a:ext cx="5592803" cy="5207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75" y="3632198"/>
            <a:ext cx="3225183" cy="2311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78" y="1602114"/>
            <a:ext cx="5576337" cy="5207000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05" y="3632198"/>
            <a:ext cx="3225183" cy="23114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92803" y="1587500"/>
            <a:ext cx="989375" cy="519656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415" y="6414730"/>
            <a:ext cx="339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Ban"/>
              </a:rPr>
              <a:t>ইমেইল</a:t>
            </a:r>
            <a:r>
              <a:rPr lang="en-US" dirty="0" smtClean="0">
                <a:solidFill>
                  <a:schemeClr val="bg1"/>
                </a:solidFill>
                <a:latin typeface="NikosBan"/>
              </a:rPr>
              <a:t>- tarikcec@gmail.com</a:t>
            </a:r>
            <a:endParaRPr lang="en-US" dirty="0">
              <a:solidFill>
                <a:schemeClr val="bg1"/>
              </a:solidFill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62172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5100" y="1712775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697162"/>
            <a:ext cx="4953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তরিকুল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রামপাল,বাগেরহাট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০১৭১১-৯৫৯১৫৪ </a:t>
            </a:r>
          </a:p>
          <a:p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dirty="0" smtClean="0">
                <a:solidFill>
                  <a:srgbClr val="002060"/>
                </a:solidFill>
              </a:rPr>
              <a:t>tarikcec@gmail.com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8" name="Picture 2" descr="I:\TARIK\TARIK\TARIK 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4" y="100208"/>
            <a:ext cx="1473200" cy="1538629"/>
          </a:xfrm>
          <a:prstGeom prst="rect">
            <a:avLst/>
          </a:prstGeom>
          <a:noFill/>
          <a:ln w="762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95462" y="117868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5949950" y="1935162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93713" indent="-36513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87425" indent="-73025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481138" indent="-109538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974850" indent="-146050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একাদশ/দ্বাদশ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en-US" sz="1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পদ্ধতির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রূপান্তর।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০১-০৯-২০২১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405708" y="3114010"/>
            <a:ext cx="3716383" cy="3716383"/>
            <a:chOff x="512717" y="1072272"/>
            <a:chExt cx="3716383" cy="3716383"/>
          </a:xfrm>
          <a:solidFill>
            <a:schemeClr val="accent6"/>
          </a:solidFill>
        </p:grpSpPr>
        <p:sp>
          <p:nvSpPr>
            <p:cNvPr id="12" name="Oval 217"/>
            <p:cNvSpPr/>
            <p:nvPr/>
          </p:nvSpPr>
          <p:spPr>
            <a:xfrm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218"/>
            <p:cNvSpPr/>
            <p:nvPr/>
          </p:nvSpPr>
          <p:spPr>
            <a:xfrm rot="42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219"/>
            <p:cNvSpPr/>
            <p:nvPr/>
          </p:nvSpPr>
          <p:spPr>
            <a:xfrm rot="84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220"/>
            <p:cNvSpPr/>
            <p:nvPr/>
          </p:nvSpPr>
          <p:spPr>
            <a:xfrm rot="126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221"/>
            <p:cNvSpPr/>
            <p:nvPr/>
          </p:nvSpPr>
          <p:spPr>
            <a:xfrm rot="168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222"/>
            <p:cNvSpPr/>
            <p:nvPr/>
          </p:nvSpPr>
          <p:spPr>
            <a:xfrm rot="210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223"/>
            <p:cNvSpPr/>
            <p:nvPr/>
          </p:nvSpPr>
          <p:spPr>
            <a:xfrm rot="252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224"/>
            <p:cNvSpPr/>
            <p:nvPr/>
          </p:nvSpPr>
          <p:spPr>
            <a:xfrm rot="294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225"/>
            <p:cNvSpPr/>
            <p:nvPr/>
          </p:nvSpPr>
          <p:spPr>
            <a:xfrm rot="336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26"/>
            <p:cNvSpPr/>
            <p:nvPr/>
          </p:nvSpPr>
          <p:spPr>
            <a:xfrm rot="378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27"/>
            <p:cNvSpPr/>
            <p:nvPr/>
          </p:nvSpPr>
          <p:spPr>
            <a:xfrm rot="420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8"/>
            <p:cNvSpPr/>
            <p:nvPr/>
          </p:nvSpPr>
          <p:spPr>
            <a:xfrm rot="462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29"/>
            <p:cNvSpPr/>
            <p:nvPr/>
          </p:nvSpPr>
          <p:spPr>
            <a:xfrm rot="504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30"/>
            <p:cNvSpPr/>
            <p:nvPr/>
          </p:nvSpPr>
          <p:spPr>
            <a:xfrm rot="546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31"/>
            <p:cNvSpPr/>
            <p:nvPr/>
          </p:nvSpPr>
          <p:spPr>
            <a:xfrm rot="588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32"/>
            <p:cNvSpPr/>
            <p:nvPr/>
          </p:nvSpPr>
          <p:spPr>
            <a:xfrm rot="630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33"/>
            <p:cNvSpPr/>
            <p:nvPr/>
          </p:nvSpPr>
          <p:spPr>
            <a:xfrm rot="672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34"/>
            <p:cNvSpPr/>
            <p:nvPr/>
          </p:nvSpPr>
          <p:spPr>
            <a:xfrm rot="714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35"/>
            <p:cNvSpPr/>
            <p:nvPr/>
          </p:nvSpPr>
          <p:spPr>
            <a:xfrm rot="756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236"/>
            <p:cNvSpPr/>
            <p:nvPr/>
          </p:nvSpPr>
          <p:spPr>
            <a:xfrm rot="798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237"/>
            <p:cNvSpPr/>
            <p:nvPr/>
          </p:nvSpPr>
          <p:spPr>
            <a:xfrm rot="840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238"/>
            <p:cNvSpPr/>
            <p:nvPr/>
          </p:nvSpPr>
          <p:spPr>
            <a:xfrm rot="882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239"/>
            <p:cNvSpPr/>
            <p:nvPr/>
          </p:nvSpPr>
          <p:spPr>
            <a:xfrm rot="924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240"/>
            <p:cNvSpPr/>
            <p:nvPr/>
          </p:nvSpPr>
          <p:spPr>
            <a:xfrm rot="966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241"/>
            <p:cNvSpPr/>
            <p:nvPr/>
          </p:nvSpPr>
          <p:spPr>
            <a:xfrm rot="1008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242"/>
            <p:cNvSpPr/>
            <p:nvPr/>
          </p:nvSpPr>
          <p:spPr>
            <a:xfrm rot="1050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243"/>
            <p:cNvSpPr/>
            <p:nvPr/>
          </p:nvSpPr>
          <p:spPr>
            <a:xfrm rot="1092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244"/>
            <p:cNvSpPr/>
            <p:nvPr/>
          </p:nvSpPr>
          <p:spPr>
            <a:xfrm rot="1134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245"/>
            <p:cNvSpPr/>
            <p:nvPr/>
          </p:nvSpPr>
          <p:spPr>
            <a:xfrm rot="1176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246"/>
            <p:cNvSpPr/>
            <p:nvPr/>
          </p:nvSpPr>
          <p:spPr>
            <a:xfrm rot="1218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247"/>
            <p:cNvSpPr/>
            <p:nvPr/>
          </p:nvSpPr>
          <p:spPr>
            <a:xfrm rot="1260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248"/>
            <p:cNvSpPr/>
            <p:nvPr/>
          </p:nvSpPr>
          <p:spPr>
            <a:xfrm rot="1302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249"/>
            <p:cNvSpPr/>
            <p:nvPr/>
          </p:nvSpPr>
          <p:spPr>
            <a:xfrm rot="1344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250"/>
            <p:cNvSpPr/>
            <p:nvPr/>
          </p:nvSpPr>
          <p:spPr>
            <a:xfrm rot="1386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251"/>
            <p:cNvSpPr/>
            <p:nvPr/>
          </p:nvSpPr>
          <p:spPr>
            <a:xfrm rot="1428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252"/>
            <p:cNvSpPr/>
            <p:nvPr/>
          </p:nvSpPr>
          <p:spPr>
            <a:xfrm rot="1470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253"/>
            <p:cNvSpPr/>
            <p:nvPr/>
          </p:nvSpPr>
          <p:spPr>
            <a:xfrm rot="1512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254"/>
            <p:cNvSpPr/>
            <p:nvPr/>
          </p:nvSpPr>
          <p:spPr>
            <a:xfrm rot="1554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255"/>
            <p:cNvSpPr/>
            <p:nvPr/>
          </p:nvSpPr>
          <p:spPr>
            <a:xfrm rot="1596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256"/>
            <p:cNvSpPr/>
            <p:nvPr/>
          </p:nvSpPr>
          <p:spPr>
            <a:xfrm rot="1638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257"/>
            <p:cNvSpPr/>
            <p:nvPr/>
          </p:nvSpPr>
          <p:spPr>
            <a:xfrm rot="1680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258"/>
            <p:cNvSpPr/>
            <p:nvPr/>
          </p:nvSpPr>
          <p:spPr>
            <a:xfrm rot="1722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259"/>
            <p:cNvSpPr/>
            <p:nvPr/>
          </p:nvSpPr>
          <p:spPr>
            <a:xfrm rot="1764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260"/>
            <p:cNvSpPr/>
            <p:nvPr/>
          </p:nvSpPr>
          <p:spPr>
            <a:xfrm rot="1806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261"/>
            <p:cNvSpPr/>
            <p:nvPr/>
          </p:nvSpPr>
          <p:spPr>
            <a:xfrm rot="1848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262"/>
            <p:cNvSpPr/>
            <p:nvPr/>
          </p:nvSpPr>
          <p:spPr>
            <a:xfrm rot="1890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263"/>
            <p:cNvSpPr/>
            <p:nvPr/>
          </p:nvSpPr>
          <p:spPr>
            <a:xfrm rot="1932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264"/>
            <p:cNvSpPr/>
            <p:nvPr/>
          </p:nvSpPr>
          <p:spPr>
            <a:xfrm rot="1974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265"/>
            <p:cNvSpPr/>
            <p:nvPr/>
          </p:nvSpPr>
          <p:spPr>
            <a:xfrm rot="2016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266"/>
            <p:cNvSpPr/>
            <p:nvPr/>
          </p:nvSpPr>
          <p:spPr>
            <a:xfrm rot="2058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267"/>
            <p:cNvSpPr/>
            <p:nvPr/>
          </p:nvSpPr>
          <p:spPr>
            <a:xfrm rot="2100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268"/>
            <p:cNvSpPr/>
            <p:nvPr/>
          </p:nvSpPr>
          <p:spPr>
            <a:xfrm rot="21420000">
              <a:off x="2259875" y="1072272"/>
              <a:ext cx="222068" cy="3716383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613887" y="4602979"/>
            <a:ext cx="3260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</a:rPr>
              <a:t>সবাইকে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স্বাগতম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0415" y="6414730"/>
            <a:ext cx="339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NikosBan"/>
              </a:rPr>
              <a:t>ইমেইল</a:t>
            </a:r>
            <a:r>
              <a:rPr lang="en-US" dirty="0" smtClean="0">
                <a:solidFill>
                  <a:schemeClr val="accent1"/>
                </a:solidFill>
                <a:latin typeface="NikosBan"/>
              </a:rPr>
              <a:t>- tarikcec@gmail.com</a:t>
            </a:r>
            <a:endParaRPr lang="en-US" dirty="0">
              <a:solidFill>
                <a:schemeClr val="accent1"/>
              </a:solidFill>
              <a:latin typeface="NikosBan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4473980" y="1725301"/>
            <a:ext cx="214497" cy="3051294"/>
            <a:chOff x="4473980" y="1725301"/>
            <a:chExt cx="214497" cy="3051294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4559474" y="1725301"/>
              <a:ext cx="12526" cy="305129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4681287" y="2057073"/>
              <a:ext cx="7190" cy="241957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473980" y="2057073"/>
              <a:ext cx="3058" cy="241957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9657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1969"/>
            <a:ext cx="12192000" cy="5756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1101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7161" y="98223"/>
            <a:ext cx="10297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-:</a:t>
            </a: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99" y="1941530"/>
            <a:ext cx="117465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সংখ্যাপদ্ধতির রূপান্তর</a:t>
            </a:r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000" b="1" dirty="0" smtClean="0">
              <a:solidFill>
                <a:srgbClr val="002060"/>
              </a:solidFill>
            </a:endParaRPr>
          </a:p>
          <a:p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 সংখ্যাকে হেক্সাডেসিমেল এবং পুণরায় দশমিকে প্রকাশ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415" y="6414730"/>
            <a:ext cx="339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NikosBan"/>
              </a:rPr>
              <a:t>ইমেইল</a:t>
            </a:r>
            <a:r>
              <a:rPr lang="en-US" dirty="0" smtClean="0">
                <a:solidFill>
                  <a:schemeClr val="accent1"/>
                </a:solidFill>
                <a:latin typeface="NikosBan"/>
              </a:rPr>
              <a:t>- tarikcec@gmail.com</a:t>
            </a:r>
            <a:endParaRPr lang="en-US" dirty="0">
              <a:solidFill>
                <a:schemeClr val="accent1"/>
              </a:solidFill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35534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4488" y="1058921"/>
            <a:ext cx="11265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শিক্ষার্থীরা.................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853" y="1766807"/>
            <a:ext cx="112658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দশমিক সংখ্যাকে হেক্সাডেসিমেল সংখ্যায় রূপান্তর করতে পারবে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হেক্সাডেসিমেল সংখ্যাকে দশমিক সংখ্যায় রূপান্তর করতে পারবে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415" y="6414730"/>
            <a:ext cx="339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NikosBan"/>
              </a:rPr>
              <a:t>ইমেইল</a:t>
            </a:r>
            <a:r>
              <a:rPr lang="en-US" dirty="0" smtClean="0">
                <a:solidFill>
                  <a:schemeClr val="accent1"/>
                </a:solidFill>
                <a:latin typeface="NikosBan"/>
              </a:rPr>
              <a:t>- tarikcec@gmail.com</a:t>
            </a:r>
            <a:endParaRPr lang="en-US" dirty="0">
              <a:solidFill>
                <a:schemeClr val="accent1"/>
              </a:solidFill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5258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8174"/>
          </a:xfr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latin typeface="SutonnyAMJ" pitchFamily="2" charset="0"/>
                <a:cs typeface="SutonnyAMJ" pitchFamily="2" charset="0"/>
              </a:rPr>
              <a:t>	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 সংখ্যাকে হেক্সাডেসিমেল সংখ্যায় রূপান্তর..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528175"/>
            <a:ext cx="12192000" cy="5329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619356"/>
            <a:ext cx="10152679" cy="527124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SutonnyAMJ" pitchFamily="2" charset="0"/>
                <a:cs typeface="SutonnyAMJ" pitchFamily="2" charset="0"/>
              </a:rPr>
              <a:t>    </a:t>
            </a:r>
            <a:r>
              <a:rPr lang="en-US" b="1" dirty="0">
                <a:latin typeface="SutonnyAMJ" pitchFamily="2" charset="0"/>
                <a:cs typeface="SutonnyAMJ" pitchFamily="2" charset="0"/>
              </a:rPr>
              <a:t>( 378 )</a:t>
            </a:r>
            <a:r>
              <a:rPr lang="en-US" b="1" baseline="-25000" dirty="0">
                <a:latin typeface="SutonnyAMJ" pitchFamily="2" charset="0"/>
                <a:cs typeface="SutonnyAMJ" pitchFamily="2" charset="0"/>
              </a:rPr>
              <a:t>10  </a:t>
            </a:r>
            <a:r>
              <a:rPr lang="bn-BD" b="1" dirty="0">
                <a:latin typeface="SutonnyAMJ" pitchFamily="2" charset="0"/>
                <a:cs typeface="SutonnyAMJ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হেক্সাডেসেমেল সংখ্যায়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200" dirty="0" smtClean="0">
              <a:latin typeface="SutonnyAMJ" pitchFamily="2" charset="0"/>
              <a:cs typeface="SutonnyAMJ" pitchFamily="2" charset="0"/>
            </a:endParaRPr>
          </a:p>
          <a:p>
            <a:endParaRPr lang="en-US" dirty="0">
              <a:latin typeface="SutonnyAMJ" pitchFamily="2" charset="0"/>
              <a:cs typeface="SutonnyAMJ" pitchFamily="2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469585"/>
              </p:ext>
            </p:extLst>
          </p:nvPr>
        </p:nvGraphicFramePr>
        <p:xfrm>
          <a:off x="1268414" y="2763197"/>
          <a:ext cx="5059118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Document" r:id="rId3" imgW="4447483" imgH="2139351" progId="Word.Document.12">
                  <p:embed/>
                </p:oleObj>
              </mc:Choice>
              <mc:Fallback>
                <p:oleObj name="Document" r:id="rId3" imgW="4447483" imgH="21393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8414" y="2763197"/>
                        <a:ext cx="5059118" cy="292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05793" y="5301602"/>
            <a:ext cx="84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/>
              <a:t> (378)</a:t>
            </a:r>
            <a:r>
              <a:rPr lang="en-US" sz="3600" baseline="-25000" dirty="0" smtClean="0"/>
              <a:t>10</a:t>
            </a:r>
            <a:r>
              <a:rPr lang="en-US" sz="3600" dirty="0" smtClean="0"/>
              <a:t>=(17A)</a:t>
            </a:r>
            <a:r>
              <a:rPr lang="en-US" sz="3600" baseline="-25000" dirty="0" smtClean="0"/>
              <a:t>16</a:t>
            </a:r>
            <a:r>
              <a:rPr lang="en-US" sz="3600" dirty="0" smtClean="0"/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415" y="6414730"/>
            <a:ext cx="339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NikosBan"/>
              </a:rPr>
              <a:t>ইমেইল</a:t>
            </a:r>
            <a:r>
              <a:rPr lang="en-US" dirty="0" smtClean="0">
                <a:solidFill>
                  <a:schemeClr val="accent1"/>
                </a:solidFill>
                <a:latin typeface="NikosBan"/>
              </a:rPr>
              <a:t>- tarikcec@gmail.com</a:t>
            </a:r>
            <a:endParaRPr lang="en-US" dirty="0">
              <a:solidFill>
                <a:schemeClr val="accent1"/>
              </a:solidFill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398219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31628" y="734666"/>
            <a:ext cx="9413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(17A)</a:t>
            </a:r>
            <a:r>
              <a:rPr lang="en-US" sz="4400" baseline="-25000" dirty="0" smtClean="0"/>
              <a:t>16</a:t>
            </a:r>
            <a:r>
              <a:rPr lang="en-US" sz="4400" dirty="0" smtClean="0"/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 সংখ্যায় প্রকাশ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1629" y="1847965"/>
            <a:ext cx="94136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=1x16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+7X16</a:t>
            </a:r>
            <a:r>
              <a:rPr lang="en-US" sz="4400" baseline="30000" dirty="0" smtClean="0"/>
              <a:t>1</a:t>
            </a:r>
            <a:r>
              <a:rPr lang="en-US" sz="4400" dirty="0" smtClean="0"/>
              <a:t>+Ax16</a:t>
            </a:r>
            <a:r>
              <a:rPr lang="en-US" sz="4400" baseline="30000" dirty="0" smtClean="0"/>
              <a:t>0</a:t>
            </a:r>
          </a:p>
          <a:p>
            <a:r>
              <a:rPr lang="en-US" sz="4400" dirty="0" smtClean="0"/>
              <a:t>=1x256+7x16+10x1</a:t>
            </a:r>
          </a:p>
          <a:p>
            <a:r>
              <a:rPr lang="en-US" sz="4400" dirty="0" smtClean="0"/>
              <a:t>=256+112+10</a:t>
            </a:r>
          </a:p>
          <a:p>
            <a:r>
              <a:rPr lang="en-US" sz="4400" dirty="0" smtClean="0"/>
              <a:t>=(378)</a:t>
            </a:r>
            <a:r>
              <a:rPr lang="en-US" sz="4400" baseline="-25000" dirty="0" smtClean="0"/>
              <a:t>10</a:t>
            </a:r>
            <a:endParaRPr lang="bn-BD" sz="4400" baseline="-25000" dirty="0" smtClean="0"/>
          </a:p>
          <a:p>
            <a:r>
              <a:rPr lang="en-US" sz="4400" dirty="0"/>
              <a:t>(</a:t>
            </a:r>
            <a:r>
              <a:rPr lang="en-US" sz="4400" dirty="0" smtClean="0"/>
              <a:t>17A)</a:t>
            </a:r>
            <a:r>
              <a:rPr lang="en-US" sz="4400" baseline="-25000" dirty="0" smtClean="0"/>
              <a:t>16</a:t>
            </a:r>
            <a:r>
              <a:rPr lang="bn-BD" sz="4400" dirty="0" smtClean="0"/>
              <a:t>=</a:t>
            </a:r>
            <a:r>
              <a:rPr lang="en-US" sz="4400" dirty="0"/>
              <a:t>(378)</a:t>
            </a:r>
            <a:r>
              <a:rPr lang="en-US" sz="4400" baseline="-25000" dirty="0"/>
              <a:t>10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00415" y="6414730"/>
            <a:ext cx="339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NikosBan"/>
              </a:rPr>
              <a:t>ইমেইল</a:t>
            </a:r>
            <a:r>
              <a:rPr lang="en-US" dirty="0" smtClean="0">
                <a:solidFill>
                  <a:schemeClr val="accent1"/>
                </a:solidFill>
                <a:latin typeface="NikosBan"/>
              </a:rPr>
              <a:t>- tarikcec@gmail.com</a:t>
            </a:r>
            <a:endParaRPr lang="en-US" dirty="0">
              <a:solidFill>
                <a:schemeClr val="accent1"/>
              </a:solidFill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22035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44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446550"/>
            <a:ext cx="12192000" cy="54114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81512" y="3370153"/>
            <a:ext cx="628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/>
              <a:t>(9B)  (84)  (222)   (1111)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367425" y="2246769"/>
            <a:ext cx="896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0" y="107217"/>
            <a:ext cx="10550769" cy="171840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030" y="1825625"/>
            <a:ext cx="10550770" cy="43513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16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হেক্সাডেসিমেল সংখ্যায়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হেক্সাডেসিমেল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b="1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32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        </a:t>
            </a:r>
            <a:endParaRPr lang="en-US" sz="3200" b="1" dirty="0"/>
          </a:p>
          <a:p>
            <a:pPr marL="0" indent="0">
              <a:lnSpc>
                <a:spcPct val="150000"/>
              </a:lnSpc>
              <a:buNone/>
            </a:pP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9137" y="6414730"/>
            <a:ext cx="339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Ban"/>
              </a:rPr>
              <a:t>ইমেইল</a:t>
            </a:r>
            <a:r>
              <a:rPr lang="en-US" dirty="0" smtClean="0">
                <a:solidFill>
                  <a:schemeClr val="bg1"/>
                </a:solidFill>
                <a:latin typeface="NikosBan"/>
              </a:rPr>
              <a:t>- tarikcec@gmail.com</a:t>
            </a:r>
            <a:endParaRPr lang="en-US" dirty="0">
              <a:solidFill>
                <a:schemeClr val="bg1"/>
              </a:solidFill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429079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314</Words>
  <Application>Microsoft Office PowerPoint</Application>
  <PresentationFormat>Widescreen</PresentationFormat>
  <Paragraphs>80</Paragraphs>
  <Slides>12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Aharoni</vt:lpstr>
      <vt:lpstr>Arial</vt:lpstr>
      <vt:lpstr>Calibri</vt:lpstr>
      <vt:lpstr>Calibri Light</vt:lpstr>
      <vt:lpstr>NikosBan</vt:lpstr>
      <vt:lpstr>NikoshBAN</vt:lpstr>
      <vt:lpstr>SutonnyAMJ</vt:lpstr>
      <vt:lpstr>SutonnyMJ</vt:lpstr>
      <vt:lpstr>Times New Roman</vt:lpstr>
      <vt:lpstr>Vrinda</vt:lpstr>
      <vt:lpstr>Office Theme</vt:lpstr>
      <vt:lpstr>1_Office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দশমিক সংখ্যাকে হেক্সাডেসিমেল সংখ্যায় রূপান্তর.. </vt:lpstr>
      <vt:lpstr>PowerPoint Presentation</vt:lpstr>
      <vt:lpstr>PowerPoint Presentation</vt:lpstr>
      <vt:lpstr>মুল্যায়ণ</vt:lpstr>
      <vt:lpstr>PowerPoint Presentation</vt:lpstr>
      <vt:lpstr>PowerPoint Presentation</vt:lpstr>
      <vt:lpstr>PowerPoint Presentation</vt:lpstr>
    </vt:vector>
  </TitlesOfParts>
  <Company>ssc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 Islam</dc:creator>
  <cp:lastModifiedBy>MD TARIKUL ISLAM</cp:lastModifiedBy>
  <cp:revision>146</cp:revision>
  <dcterms:created xsi:type="dcterms:W3CDTF">2016-07-18T11:57:56Z</dcterms:created>
  <dcterms:modified xsi:type="dcterms:W3CDTF">2021-09-01T09:56:56Z</dcterms:modified>
</cp:coreProperties>
</file>