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odrunnecha87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300,000+ Flower Images &amp;amp; Pictures [HD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57908" cy="64008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57200" y="5334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762000" y="609600"/>
            <a:ext cx="7696200" cy="5791200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54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5400" b="1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হয়নি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যোগাযোগ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457200"/>
            <a:ext cx="3962400" cy="5638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বদরুন্নেছা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সহঃ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শিঃ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শায়েস্তাগঞ্জ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শায়েস্তাগঞ্জ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হবিগঞ্জ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মইলঃ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smtClean="0">
                <a:latin typeface="NikoshBAN" pitchFamily="2" charset="0"/>
                <a:cs typeface="NikoshBAN" pitchFamily="2" charset="0"/>
                <a:hlinkClick r:id="rId2"/>
              </a:rPr>
              <a:t>bodrunnecha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87</a:t>
            </a:r>
            <a:r>
              <a:rPr lang="en-US" b="1" dirty="0" smtClean="0">
                <a:latin typeface="NikoshBAN" pitchFamily="2" charset="0"/>
                <a:cs typeface="NikoshBAN" pitchFamily="2" charset="0"/>
                <a:hlinkClick r:id="rId2"/>
              </a:rPr>
              <a:t>@gmail.com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876800" y="381000"/>
            <a:ext cx="3810000" cy="57912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শ্রেণি-৭ম</a:t>
            </a:r>
          </a:p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endParaRPr lang="en-US" sz="4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 ১ম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বাড়বে ফোনে কথা বলার খরচ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1"/>
            <a:ext cx="5279845" cy="2971799"/>
          </a:xfrm>
          <a:prstGeom prst="rect">
            <a:avLst/>
          </a:prstGeom>
          <a:noFill/>
        </p:spPr>
      </p:pic>
      <p:pic>
        <p:nvPicPr>
          <p:cNvPr id="15364" name="Picture 4" descr="Man Watching Tv High Res Stock Images | Shutterstoc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3276600"/>
            <a:ext cx="5769156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762000" y="762000"/>
            <a:ext cx="8077200" cy="5410200"/>
          </a:xfrm>
          <a:prstGeom prst="flowChartPunchedTap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54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Two cell phones close up. Isolated on a ... | Stock image | Colourbo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57200"/>
            <a:ext cx="4800600" cy="4606195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5181600" y="762000"/>
            <a:ext cx="3505200" cy="5410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চারপাশের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প্রায়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সবার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কাছেই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ফোন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The Girl Listening To Music Stock Photo - Image of child, listen: 2631614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4111625" cy="3523129"/>
          </a:xfrm>
          <a:prstGeom prst="rect">
            <a:avLst/>
          </a:prstGeom>
          <a:noFill/>
        </p:spPr>
      </p:pic>
      <p:pic>
        <p:nvPicPr>
          <p:cNvPr id="19460" name="Picture 4" descr="ভালো ছবি তোলার কিছু কৌশ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381000"/>
            <a:ext cx="4598671" cy="2590800"/>
          </a:xfrm>
          <a:prstGeom prst="rect">
            <a:avLst/>
          </a:prstGeom>
          <a:noFill/>
        </p:spPr>
      </p:pic>
      <p:sp>
        <p:nvSpPr>
          <p:cNvPr id="4" name="Flowchart: Punched Tape 3"/>
          <p:cNvSpPr/>
          <p:nvPr/>
        </p:nvSpPr>
        <p:spPr>
          <a:xfrm>
            <a:off x="381000" y="4038600"/>
            <a:ext cx="8458200" cy="2133600"/>
          </a:xfrm>
          <a:prstGeom prst="flowChartPunchedTap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আজকাল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শুধু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ধনীরা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ফোন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যেকোনো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গান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শোনতে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তুলতে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GPS will be installed in KMC cars to keep an eye on drainage works -  Anandabaz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GPS will be installed in KMC cars to keep an eye on drainage works -  Anandabaz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486" name="Picture 6" descr="Do Ignition Interlock Devices Have GPS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4802475" cy="3200400"/>
          </a:xfrm>
          <a:prstGeom prst="rect">
            <a:avLst/>
          </a:prstGeom>
          <a:noFill/>
        </p:spPr>
      </p:pic>
      <p:pic>
        <p:nvPicPr>
          <p:cNvPr id="20488" name="Picture 8" descr="জেনে নিন নেটওয়ার্কিং এর আদ্যোপান্ত (পর্ব-২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74332" y="3657600"/>
            <a:ext cx="5291038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762000" y="609600"/>
            <a:ext cx="7696200" cy="5791200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b="1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৩টি </a:t>
            </a:r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95</Words>
  <Application>Microsoft Office PowerPoint</Application>
  <PresentationFormat>On-screen Show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</dc:creator>
  <cp:lastModifiedBy>ac</cp:lastModifiedBy>
  <cp:revision>24</cp:revision>
  <dcterms:created xsi:type="dcterms:W3CDTF">2006-08-16T00:00:00Z</dcterms:created>
  <dcterms:modified xsi:type="dcterms:W3CDTF">2021-09-01T05:51:06Z</dcterms:modified>
</cp:coreProperties>
</file>