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0" y="152400"/>
            <a:ext cx="3429000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BD" sz="8800" dirty="0" smtClean="0"/>
              <a:t>স্বাগতম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2778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92470"/>
            <a:ext cx="4876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সুন্দর নাম রাখার গুরুত্ব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58334"/>
            <a:ext cx="883920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মহানবি (সা)হাদিস শরীফে সুন্দর ও অর্থবহ নাম রাখার ব্যাপারে অত্যাধিক গুরুত্বারোপ করেছেন ।সন্তান জন্ম নেওয়ার পর সুন্দর ও অর্থবোধক নাম রাখা পিতা মাতা ও অভিভাবকের উপর অপরিহার্য কর্তব্য । নাম রাখা ইসলামের অন্যতম বিধান ।তবে কাফের,মুশরিক,ও কুখ্যাত পাপীদের নামানুসারে নাম রাখা অনুচিত । যে সব সাহাবীদের আপত্তিকর নাম ছিল , মহানবি (সা) তা পরিবর্তন করে পুনরায় সুন্দর ও যথার্থ নাম রেখে দিয়েছেন।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883920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আল্লাহ তায়ালার সর্বাধিক প্রিয় নামের তালিকা স্বয়ং রাসুল (সা)প্রনয়ন করেছেন।যেমন তিনি বলেছেন,আল্লাহর নিকট সর্বাধিক প্রিয় নাম হল ১, আবদুল্লাহ ২, আবদূর রহমান ।এবং সর্বাপেক্ষা সত্য ও বাস্তবসম্মত নাম হল ১,হারেস ২, হুমাম । রাসুল (সা) নবিগনের নামে নাম রাখার প্রতি উৎসাহ প্রদান করেছেন ।ঐ সকল নাম মহান আল্লাহর নিকট প্রিয় যার মাধ্যমে তার দাসত্ব প্রতিভাত হয়।যেমন – আবদুল কুদ্দুস ,আবদুল গাফফার ইত্যাদি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40268"/>
            <a:ext cx="2971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একক 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44236" y="123086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১, মহানবি (সা)এর কুনিয়ত বা উপনাম কি?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788724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dirty="0" smtClean="0"/>
              <a:t>আবুল কাশেম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799" y="2524035"/>
            <a:ext cx="705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২, রাসুল (সা)কে কি হিসাবে মনোনীত করা হয়েছে ?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41764" y="3065014"/>
            <a:ext cx="251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dirty="0" smtClean="0"/>
              <a:t>বণ্টনকারী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20436" y="3733800"/>
            <a:ext cx="67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৩,কাশেম শব্দের অর্থ কি 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27909" y="4391891"/>
            <a:ext cx="4225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dirty="0" smtClean="0"/>
              <a:t>বণ্টনকারী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3117" y="4915111"/>
            <a:ext cx="752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৪, কাফের, মুশরিকদের নামানুসারে নাম রাখার বিধান কি?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611091"/>
            <a:ext cx="3094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dirty="0" smtClean="0"/>
              <a:t>হারাম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795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04800"/>
            <a:ext cx="3276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দলগত কাজ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09800"/>
            <a:ext cx="6781800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আবুল কাশেম উপনামে নাম রাখতে নিষেধ করার কারন ব্যাখ্যা কর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913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9745"/>
            <a:ext cx="46482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bn-BD" sz="6000" dirty="0" smtClean="0"/>
              <a:t>বাড়ির কাজ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11238"/>
            <a:ext cx="80010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ইসলামে কোন ধরনের নাম রাখা নিষেধ তা বর্ণনা কর।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169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836" y="228600"/>
            <a:ext cx="4114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sz="4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সকলকে ধন্যবাদ </a:t>
            </a:r>
            <a:endParaRPr lang="en-US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2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491" y="126932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সুলতানা চাহবিয়া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8927" y="207576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জ্যেষ্ঠ প্রভাষক আরবি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82783" y="2832970"/>
            <a:ext cx="4253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রামপুর আদর্শ আলিম মাদরাসা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4191000"/>
            <a:ext cx="417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চাঁদপুর সদর, চাঁদপুর।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073" y="5029200"/>
            <a:ext cx="457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sultanacahbia@gmail.com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0" y="2722095"/>
            <a:ext cx="0" cy="352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381000"/>
            <a:ext cx="0" cy="365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14109" y="1776262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শ্রেণি – দাখিল ১০ম  </a:t>
            </a:r>
          </a:p>
          <a:p>
            <a:endParaRPr lang="bn-BD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541820" y="2638036"/>
            <a:ext cx="3138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বিষয় – হাদিস শরীফ  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41820" y="3870903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অধ্যায় – ৮ম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71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"/>
            <a:ext cx="4038600" cy="632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14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2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276600"/>
            <a:ext cx="7696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নাম রাখা সম্পর্কিত অধ্যায়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628900" y="1066800"/>
            <a:ext cx="39624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পাঠ ঘোষণা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629276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90800" y="228600"/>
            <a:ext cx="381000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</a:rPr>
              <a:t>শিখন ফল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491734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এই পাঠ শেষে শিক্ষার্থীরা যা শিখবে --------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1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itchFamily="2" charset="2"/>
              <a:buChar char="q"/>
            </a:pPr>
            <a:r>
              <a:rPr lang="bn-BD" sz="2800" dirty="0" smtClean="0"/>
              <a:t>১,হাদিস এবং হাদিসের ব্যাখ্যা ও অনুবাদ জানতে পারবে 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329648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800" dirty="0" smtClean="0"/>
              <a:t>২,এসেম,কুনিয়াত,লকব এর মধ্যে পার্থক্য কি তা বর্ণনা করতে পারবে ।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59873" y="4648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800" dirty="0" smtClean="0"/>
              <a:t>৩, সুন্দর নাম রাখার গুরুত্ব এবং মন্দ নাম রাখার কুফল ব্যাখ্যা করতে পারবে </a:t>
            </a:r>
            <a:r>
              <a:rPr lang="bn-BD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44512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8600"/>
            <a:ext cx="31242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হাদিস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50718" y="1600200"/>
            <a:ext cx="7924800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عن جابر رضي الله تعالي عنه ان النبي صلي الله عليه وسلم قال سمو باسمي ولا تكتنوا بكنيتي  فاني انما</a:t>
            </a:r>
            <a:r>
              <a:rPr lang="ar-SA" sz="2800" dirty="0" smtClean="0"/>
              <a:t> </a:t>
            </a:r>
            <a:r>
              <a:rPr lang="ar-SA" sz="6000" dirty="0" smtClean="0"/>
              <a:t>جعلت قاسما اقسم بينكم   -  متفق عليه</a:t>
            </a:r>
            <a:r>
              <a:rPr lang="ar-SA" sz="4400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505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600" dirty="0" smtClean="0"/>
              <a:t>হাদিসের অনুবাদ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1109" y="1295400"/>
            <a:ext cx="8077200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হযরত জাবের (রাঃ) হতে বর্ণিত , হযরত নবী করীম (সাঃ)ইরশাদ করেছেন ,তোমরা আমার নামে নাম রাখতে পারো ; কিন্ত আমার উপনামে নাম রেখ না।কেননা,আমাকে বণ্টনকারী হিসাবে নিয়োগ করা হয়েছে ।আমি তোমাদের মাঝে (দ্বীনি ইলেম বণ্টন করে থাকি ) ।বুখারি ও মুসলিম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609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089" y="49144"/>
            <a:ext cx="3785493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হাদিসের ব্যাখ্যা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56357"/>
            <a:ext cx="9144000" cy="6001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এ হাদিস থেকে বাহ্যত রাসুল (সাঃ) এর নাম ও উপনাম একসাথে রাখার ব্যাপারে নিষেধাজ্ঞা পরিলক্ষিত হচ্ছে ।মূলত এ হাদিসটি রাসুল (সাঃ)এর জীবদ্দশার সাথে নিদিষ্ট ছিল তাঁর ওফাতের পর তাঁর নামে নাম ও উপনামে নাম রাখা উভয়টি জায়েজ ।আমাকে বণ্টনকারী হিসাবে মনোনীত করা হয়েছে ।বাক্যটির মর্ম উদঘাটনে মুহাদ্দিসগন বিভিন্ন অভিমত ব্যক্ত করেছেন ।যেমন – </a:t>
            </a:r>
          </a:p>
          <a:p>
            <a:r>
              <a:rPr lang="bn-BD" sz="2400" dirty="0" smtClean="0"/>
              <a:t>১, কারো কারো মতে ,রাসুল (সাঃ)এর বড় ছেলের নাম ছিল কাশেম , এ হিসাবে তাকে আবুল কাশেম বলা হয়।</a:t>
            </a:r>
          </a:p>
          <a:p>
            <a:r>
              <a:rPr lang="bn-BD" sz="2400" dirty="0" smtClean="0"/>
              <a:t>২, জমহুর মুহাদ্দিসগন বলেন, কাশেম শব্দের অর্থ – বণ্টনকারী যেহেতু তিনি উম্মতের মধ্যে ইলমে ওহী , হেকমত ও গনিমতের মাল বণ্টন করেছেন । এ গুনসমূহ তাঁর জন্য খাস বিধায় আবুল কাশেম তাঁর জন্য খাস হবে । </a:t>
            </a:r>
          </a:p>
          <a:p>
            <a:r>
              <a:rPr lang="bn-BD" sz="2400" dirty="0" smtClean="0"/>
              <a:t>৩,রাসুল (সাঃ)বলেন,আমার ছেলের নাম কাশেম,তাই আমাকে আবুল কাশেম বলা হয় এমন কথা ঠিক নয়। যেমন আমাকে আবুল ফজল ও বলা হয় ।অথচ ফজল নামে আমার কোন ছেলে নেই;বরং আল্লাহ তায়ালা আমাকে কাশেম হিসাবে তোমাদের নিকট প্রেরন করেছেন ।   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58407" y="578751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prstClr val="black"/>
                </a:solidFill>
              </a:rPr>
              <a:t>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9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5590"/>
            <a:ext cx="58674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ইসেম,কুনিয়াত ও লকবের মাঝে পার্থক্য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1727" y="990600"/>
            <a:ext cx="874914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এসেম,কুনিয়াত ও লকব স্বতন্ত্র তিনটি পরিভাষা ।এগুলোর মাঝে অর্থগত ও ব্যবহারিক পার্থক্য পরিলক্ষিত হয় ।যেমন – </a:t>
            </a:r>
          </a:p>
          <a:p>
            <a:r>
              <a:rPr lang="bn-BD" sz="2400" dirty="0" smtClean="0"/>
              <a:t>আভিধানিক পার্থক্য – আভিধানিক দৃষ্টিকোন থেকে ইসেম,কুনিয়াত,লকব  এ তিনটি ভিন্ন ভিন্ন অর্থের জন্য ব্যবহার হয় ।যেমন – ইসেম অর্থ নাম , কুনিয়াত অর্থ উপনাম , লকব অর্থ উপাধি 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572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672" y="3233172"/>
            <a:ext cx="8749146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ব্যবহারিক পার্থক্য – ব্যবহারিক দিক থেকে কোন ব্যক্তিকে অপরাপর মানুষ থেকে পার্থক্য করার জন্য যে বিশেষ শব্দের মাধ্যমে ডাকা হয় , তাকে ইসেম বলে ।যেমন- আহমাদ ,সলায়মান ইত্যাদি ।</a:t>
            </a:r>
          </a:p>
          <a:p>
            <a:r>
              <a:rPr lang="bn-BD" sz="2400" dirty="0" smtClean="0"/>
              <a:t>কুনিয়াত হল – ছেলে বা মেয়েকে পিতা বা মাতার দিকে সম্পর্কিত করে কোন উপনাম গ্রহন করা,যা দ্বারা সে প্রসিদ্ধি লাভ করে ।যেমন- উম্মে সালমা , আবু হানিফা ইত্যাদি।</a:t>
            </a:r>
          </a:p>
          <a:p>
            <a:r>
              <a:rPr lang="bn-BD" sz="2400" dirty="0" smtClean="0"/>
              <a:t>লকব হল – ব্যক্তির অন্তর্নিহিত গুন বা তার জন্মস্থান ইত্যাদির দিকে সম্পর্কিত করে যে উপাধি দেওয়া হয় ।যেমন- আল ফারুক, আসাদুল্লাহ , বুখারি ইত্যাদি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81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681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</dc:creator>
  <cp:lastModifiedBy>ismail - [2010]</cp:lastModifiedBy>
  <cp:revision>38</cp:revision>
  <dcterms:created xsi:type="dcterms:W3CDTF">2006-08-16T00:00:00Z</dcterms:created>
  <dcterms:modified xsi:type="dcterms:W3CDTF">2021-08-29T17:41:47Z</dcterms:modified>
</cp:coreProperties>
</file>