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93" r:id="rId5"/>
    <p:sldId id="260" r:id="rId6"/>
    <p:sldId id="295" r:id="rId7"/>
    <p:sldId id="261" r:id="rId8"/>
    <p:sldId id="291" r:id="rId9"/>
    <p:sldId id="292" r:id="rId10"/>
    <p:sldId id="294" r:id="rId11"/>
    <p:sldId id="262" r:id="rId12"/>
    <p:sldId id="299" r:id="rId13"/>
    <p:sldId id="300" r:id="rId14"/>
    <p:sldId id="301" r:id="rId15"/>
    <p:sldId id="302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9458C-3957-43FD-BD3B-9C20CC525FE9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67C0E-2FAC-4591-9269-2099C9239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0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85CF6-5D6B-4799-A6F4-86253BB2629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4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40FF-E4D0-4D2C-B664-E8C51FED25F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190C-DF49-4E4F-8185-6D857CBE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5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40FF-E4D0-4D2C-B664-E8C51FED25F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190C-DF49-4E4F-8185-6D857CBE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40FF-E4D0-4D2C-B664-E8C51FED25F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190C-DF49-4E4F-8185-6D857CBE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4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40FF-E4D0-4D2C-B664-E8C51FED25F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190C-DF49-4E4F-8185-6D857CBE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0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40FF-E4D0-4D2C-B664-E8C51FED25F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190C-DF49-4E4F-8185-6D857CBE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1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40FF-E4D0-4D2C-B664-E8C51FED25F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190C-DF49-4E4F-8185-6D857CBE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0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40FF-E4D0-4D2C-B664-E8C51FED25F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190C-DF49-4E4F-8185-6D857CBE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40FF-E4D0-4D2C-B664-E8C51FED25F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190C-DF49-4E4F-8185-6D857CBE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9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40FF-E4D0-4D2C-B664-E8C51FED25F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190C-DF49-4E4F-8185-6D857CBE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28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40FF-E4D0-4D2C-B664-E8C51FED25F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190C-DF49-4E4F-8185-6D857CBE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40FF-E4D0-4D2C-B664-E8C51FED25F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3190C-DF49-4E4F-8185-6D857CBE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6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FFFF00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92D050"/>
            </a:gs>
            <a:gs pos="36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440FF-E4D0-4D2C-B664-E8C51FED25F1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3190C-DF49-4E4F-8185-6D857CBE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64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74320"/>
            <a:ext cx="12192000" cy="167204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96" y="1641516"/>
            <a:ext cx="8396535" cy="4762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0219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1708" y="0"/>
            <a:ext cx="6814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গ্লাইকোলাইসিস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0" y="999451"/>
            <a:ext cx="10566633" cy="5320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8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09" y="914400"/>
            <a:ext cx="10630821" cy="5497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614978" y="0"/>
            <a:ext cx="6814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গ্লাইকোলাইসিস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714995" y="8500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8127" y="3216235"/>
            <a:ext cx="836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গ্লাইকোলাইসিসের ফলে গ্লুকোজ থেকে কি তৈরী হয়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0171" y="1055915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4343" y="2850947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গ্লাইকোলাইসিসের রেখাচিত্র  তৈরী কর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8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049" y="711530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3269" y="2137558"/>
            <a:ext cx="66619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১।গ্লাইকোলাইসিস কী?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২।গ্লাইকোলাইসিস কোথায় সংঘটিত হয়?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৩।গ্লাইকোলাইসিস এর ধাপ কতটি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5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3961" y="685801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2836" y="4752111"/>
            <a:ext cx="1065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গ্লাইকোলাইসিস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85" y="1749580"/>
            <a:ext cx="4935354" cy="27191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760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053" y="1448789"/>
            <a:ext cx="7592456" cy="40176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9CAF7A-113D-448A-A4DB-EB8E5FCBFE53}"/>
              </a:ext>
            </a:extLst>
          </p:cNvPr>
          <p:cNvSpPr txBox="1"/>
          <p:nvPr/>
        </p:nvSpPr>
        <p:spPr>
          <a:xfrm>
            <a:off x="928309" y="5584434"/>
            <a:ext cx="103495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থাকো,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থাকো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128D2E-F736-4245-BB9A-D4A2CC3E6C30}"/>
              </a:ext>
            </a:extLst>
          </p:cNvPr>
          <p:cNvSpPr/>
          <p:nvPr/>
        </p:nvSpPr>
        <p:spPr>
          <a:xfrm>
            <a:off x="2847831" y="0"/>
            <a:ext cx="6596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0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0">
            <a:extLst>
              <a:ext uri="{FF2B5EF4-FFF2-40B4-BE49-F238E27FC236}">
                <a16:creationId xmlns:a16="http://schemas.microsoft.com/office/drawing/2014/main" xmlns="" id="{4960F134-3A81-4A45-BEF2-FD5C4880121A}"/>
              </a:ext>
            </a:extLst>
          </p:cNvPr>
          <p:cNvSpPr/>
          <p:nvPr/>
        </p:nvSpPr>
        <p:spPr>
          <a:xfrm>
            <a:off x="1402148" y="2367013"/>
            <a:ext cx="9310255" cy="3683358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ar: 32 Points 6">
            <a:extLst>
              <a:ext uri="{FF2B5EF4-FFF2-40B4-BE49-F238E27FC236}">
                <a16:creationId xmlns:a16="http://schemas.microsoft.com/office/drawing/2014/main" xmlns="" id="{DBC5EBDB-BE6C-455B-B723-59BC3213135E}"/>
              </a:ext>
            </a:extLst>
          </p:cNvPr>
          <p:cNvSpPr/>
          <p:nvPr/>
        </p:nvSpPr>
        <p:spPr>
          <a:xfrm>
            <a:off x="2271362" y="117467"/>
            <a:ext cx="7609767" cy="2168925"/>
          </a:xfrm>
          <a:prstGeom prst="star32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0914" y="2931920"/>
            <a:ext cx="8359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কর্ণেল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বিক্রম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বাজালিয়া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CE67F5-ADFB-42E9-AA51-D26717AEE642}"/>
              </a:ext>
            </a:extLst>
          </p:cNvPr>
          <p:cNvSpPr txBox="1"/>
          <p:nvPr/>
        </p:nvSpPr>
        <p:spPr>
          <a:xfrm>
            <a:off x="4298868" y="734953"/>
            <a:ext cx="3289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n w="0"/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nip Diagonal Corner Rectangle 10">
            <a:extLst>
              <a:ext uri="{FF2B5EF4-FFF2-40B4-BE49-F238E27FC236}">
                <a16:creationId xmlns:a16="http://schemas.microsoft.com/office/drawing/2014/main" xmlns="" id="{4960F134-3A81-4A45-BEF2-FD5C4880121A}"/>
              </a:ext>
            </a:extLst>
          </p:cNvPr>
          <p:cNvSpPr/>
          <p:nvPr/>
        </p:nvSpPr>
        <p:spPr>
          <a:xfrm>
            <a:off x="1449648" y="2355138"/>
            <a:ext cx="9310255" cy="3683358"/>
          </a:xfrm>
          <a:prstGeom prst="snip2Diag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xmlns="" id="{62981A05-4962-4909-B13C-CDA357A8CD6D}"/>
              </a:ext>
            </a:extLst>
          </p:cNvPr>
          <p:cNvSpPr>
            <a:spLocks noGrp="1"/>
          </p:cNvSpPr>
          <p:nvPr/>
        </p:nvSpPr>
        <p:spPr>
          <a:xfrm>
            <a:off x="2660073" y="2933204"/>
            <a:ext cx="6673932" cy="25294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accent1">
                <a:alpha val="64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  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(১ম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য়ঃ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৯ম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শারীরতত্ত্ব</a:t>
            </a:r>
            <a:r>
              <a:rPr lang="en-US" sz="3600" b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5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গ্লাইকোলাইসিস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0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2545" y="3010397"/>
            <a:ext cx="27075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C</a:t>
            </a:r>
            <a:r>
              <a:rPr lang="en-US" sz="4400" baseline="-25000" dirty="0" smtClean="0">
                <a:solidFill>
                  <a:srgbClr val="FF000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6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H</a:t>
            </a:r>
            <a:r>
              <a:rPr lang="en-US" sz="4400" baseline="-25000" dirty="0" smtClean="0">
                <a:solidFill>
                  <a:srgbClr val="FF000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12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O</a:t>
            </a:r>
            <a:r>
              <a:rPr lang="en-US" sz="4400" baseline="-25000" dirty="0" smtClean="0">
                <a:solidFill>
                  <a:srgbClr val="FF000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6   </a:t>
            </a:r>
            <a:endParaRPr lang="en-US" sz="4400" baseline="-25000" dirty="0">
              <a:solidFill>
                <a:srgbClr val="FF0000"/>
              </a:solidFill>
              <a:latin typeface="NikoshBAN" panose="02000000000000000000" pitchFamily="2" charset="0"/>
              <a:ea typeface="Tahoma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9352" y="2951020"/>
            <a:ext cx="375134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Pyruvic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Acid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239491" y="2980706"/>
            <a:ext cx="1969325" cy="762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11927" y="3740728"/>
            <a:ext cx="2078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গ্লুকোজ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3319" y="3598223"/>
            <a:ext cx="317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পাইরুভিক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7939" y="817796"/>
            <a:ext cx="6801853" cy="1325563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8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358950" y="2401943"/>
            <a:ext cx="1002629" cy="2131592"/>
          </a:xfrm>
          <a:prstGeom prst="downArrow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0082" y="4900551"/>
            <a:ext cx="5306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গ্লাইকোলাইসিস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1839" y="2624974"/>
            <a:ext cx="87422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গ্লাইকোলাইসিস কী তা বলতে পারবে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গ্লাইকোলাইসিস শেষে কি উৎপন্ন হয় তা বলতে পারবে।</a:t>
            </a:r>
          </a:p>
          <a:p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গ্লাইকোলাইসিস এর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4185" y="1717049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1231" y="556161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159" y="688769"/>
            <a:ext cx="985651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গ্লাইকোলাইসিস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গ্লুকোজ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পাইরুভিক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গ্লাইকোলাইসিস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গ্লাইকোলাইসিস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সবাত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অবাত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গ্লাইকোলাইসিসকে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EMP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পাথওয়ে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শ্বসনের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গতিপথ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সাইটোপ্লাজমীয়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শ্বসনও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7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8546" y="0"/>
            <a:ext cx="6814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গ্লাইকোলাইসিস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6" y="912473"/>
            <a:ext cx="10099162" cy="553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7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33250" y="89671"/>
            <a:ext cx="6814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গ্লাইকোলাইসিস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26" y="1132971"/>
            <a:ext cx="10361221" cy="5106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2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204</Words>
  <Application>Microsoft Office PowerPoint</Application>
  <PresentationFormat>Widescreen</PresentationFormat>
  <Paragraphs>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   পাঠ শিরোনাম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111</cp:revision>
  <dcterms:created xsi:type="dcterms:W3CDTF">2021-04-05T06:43:57Z</dcterms:created>
  <dcterms:modified xsi:type="dcterms:W3CDTF">2021-09-01T09:36:51Z</dcterms:modified>
</cp:coreProperties>
</file>