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7" r:id="rId3"/>
    <p:sldId id="274" r:id="rId4"/>
    <p:sldId id="256" r:id="rId5"/>
    <p:sldId id="257" r:id="rId6"/>
    <p:sldId id="264" r:id="rId7"/>
    <p:sldId id="265" r:id="rId8"/>
    <p:sldId id="260" r:id="rId9"/>
    <p:sldId id="261" r:id="rId10"/>
    <p:sldId id="262" r:id="rId11"/>
    <p:sldId id="263" r:id="rId12"/>
    <p:sldId id="266" r:id="rId13"/>
    <p:sldId id="267" r:id="rId14"/>
    <p:sldId id="268" r:id="rId15"/>
    <p:sldId id="271" r:id="rId16"/>
    <p:sldId id="269" r:id="rId17"/>
    <p:sldId id="275" r:id="rId18"/>
    <p:sldId id="273" r:id="rId19"/>
    <p:sldId id="272" r:id="rId20"/>
    <p:sldId id="276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D3C61D"/>
    <a:srgbClr val="D71E19"/>
    <a:srgbClr val="24CC2C"/>
    <a:srgbClr val="D3B91D"/>
    <a:srgbClr val="36BA7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83" autoAdjust="0"/>
  </p:normalViewPr>
  <p:slideViewPr>
    <p:cSldViewPr snapToGrid="0">
      <p:cViewPr varScale="1">
        <p:scale>
          <a:sx n="67" d="100"/>
          <a:sy n="67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713C-3846-4AC5-839C-8B4568E66D1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5612-D498-4301-8EF0-EDBFDD25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6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713C-3846-4AC5-839C-8B4568E66D1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5612-D498-4301-8EF0-EDBFDD25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3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713C-3846-4AC5-839C-8B4568E66D1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5612-D498-4301-8EF0-EDBFDD25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5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713C-3846-4AC5-839C-8B4568E66D1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5612-D498-4301-8EF0-EDBFDD25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4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713C-3846-4AC5-839C-8B4568E66D1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5612-D498-4301-8EF0-EDBFDD25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1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713C-3846-4AC5-839C-8B4568E66D1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5612-D498-4301-8EF0-EDBFDD25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5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713C-3846-4AC5-839C-8B4568E66D1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5612-D498-4301-8EF0-EDBFDD25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0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713C-3846-4AC5-839C-8B4568E66D1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5612-D498-4301-8EF0-EDBFDD25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0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713C-3846-4AC5-839C-8B4568E66D1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5612-D498-4301-8EF0-EDBFDD25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8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713C-3846-4AC5-839C-8B4568E66D1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5612-D498-4301-8EF0-EDBFDD25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6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713C-3846-4AC5-839C-8B4568E66D1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5612-D498-4301-8EF0-EDBFDD25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2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E713C-3846-4AC5-839C-8B4568E66D1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5612-D498-4301-8EF0-EDBFDD25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7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42783" y="939452"/>
            <a:ext cx="6488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118" y="2258142"/>
            <a:ext cx="4797763" cy="321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27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9832" y="957427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করো,আমি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কবিতাংশটুকু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শোনাচ্ছি,তোমরা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1045" y="241921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5573" y="1929982"/>
            <a:ext cx="11348579" cy="4367473"/>
            <a:chOff x="275573" y="1929982"/>
            <a:chExt cx="11348579" cy="436747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164" t="21546" r="26747" b="12047"/>
            <a:stretch/>
          </p:blipFill>
          <p:spPr>
            <a:xfrm>
              <a:off x="275573" y="1929982"/>
              <a:ext cx="5451459" cy="436747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3307" y="1980709"/>
              <a:ext cx="5770845" cy="426602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83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6809" y="216272"/>
            <a:ext cx="3089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3486" y="3919806"/>
            <a:ext cx="79940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নদীতীরের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ভালোবাসার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কোনকালে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চকাচকিরা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নদীপাড়ে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নদীতটের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কাশফুল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ফোটে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হাঁসেরা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নদীতীরে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981" y="1145095"/>
            <a:ext cx="4346531" cy="25375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3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3528" y="457200"/>
            <a:ext cx="3380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3273" y="1911927"/>
            <a:ext cx="93795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নদী,তার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দু-জন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ভালোবাসে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বালুচর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শরৎকালে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চকাচকিরা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বাঁধে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কাশফুল।শীতের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হাঁসেরা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কচ্ছপ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পোহায়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ডিঙি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ভালোভাসে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বধূরা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9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2217" y="3804700"/>
            <a:ext cx="180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আচ্ছাদন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992" y="2569837"/>
            <a:ext cx="180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সন্ধেবেলা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9959" y="5141274"/>
            <a:ext cx="1510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রৌদ্র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048000" y="2678416"/>
            <a:ext cx="914401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Right Arrow 5"/>
          <p:cNvSpPr/>
          <p:nvPr/>
        </p:nvSpPr>
        <p:spPr>
          <a:xfrm>
            <a:off x="3048000" y="3915341"/>
            <a:ext cx="914401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ight Arrow 6"/>
          <p:cNvSpPr/>
          <p:nvPr/>
        </p:nvSpPr>
        <p:spPr>
          <a:xfrm>
            <a:off x="3075710" y="5242023"/>
            <a:ext cx="914401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4225638" y="2584297"/>
            <a:ext cx="1163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ন্ধ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0111" y="3784536"/>
            <a:ext cx="180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চ্ছ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01842" y="5021461"/>
            <a:ext cx="180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645732" y="2715102"/>
            <a:ext cx="914401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Arrow 11"/>
          <p:cNvSpPr/>
          <p:nvPr/>
        </p:nvSpPr>
        <p:spPr>
          <a:xfrm>
            <a:off x="5618025" y="3915341"/>
            <a:ext cx="914401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ight Arrow 12"/>
          <p:cNvSpPr/>
          <p:nvPr/>
        </p:nvSpPr>
        <p:spPr>
          <a:xfrm>
            <a:off x="5791202" y="5175097"/>
            <a:ext cx="914401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TextBox 13"/>
          <p:cNvSpPr txBox="1"/>
          <p:nvPr/>
        </p:nvSpPr>
        <p:spPr>
          <a:xfrm>
            <a:off x="6816447" y="2678416"/>
            <a:ext cx="568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4474" y="2710122"/>
            <a:ext cx="824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55000" y="3897845"/>
            <a:ext cx="637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73305" y="3897845"/>
            <a:ext cx="1163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7234" y="5112902"/>
            <a:ext cx="755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14899" y="5044292"/>
            <a:ext cx="1163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্র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09909" y="2723725"/>
            <a:ext cx="1011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err="1" smtClean="0"/>
              <a:t>অন্ধ</a:t>
            </a:r>
            <a:endParaRPr lang="en-US" sz="2400"/>
          </a:p>
        </p:txBody>
      </p:sp>
      <p:sp>
        <p:nvSpPr>
          <p:cNvPr id="21" name="TextBox 20"/>
          <p:cNvSpPr txBox="1"/>
          <p:nvPr/>
        </p:nvSpPr>
        <p:spPr>
          <a:xfrm>
            <a:off x="2819395" y="3335195"/>
            <a:ext cx="640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অন্ধকে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পথ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সাহায্য</a:t>
            </a:r>
            <a:r>
              <a:rPr lang="en-US" sz="2400" dirty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উচিত</a:t>
            </a:r>
            <a:r>
              <a:rPr lang="en-US" sz="2400" dirty="0" smtClean="0"/>
              <a:t> ৷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0515599" y="4081630"/>
            <a:ext cx="1032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err="1" smtClean="0"/>
              <a:t>কচ্ছপ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054943" y="4601098"/>
            <a:ext cx="4384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চিড়িয়াখানায়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কচ্ছপ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/>
              <a:t> 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0515599" y="500518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err="1" smtClean="0"/>
              <a:t>দ্রুত</a:t>
            </a:r>
            <a:endParaRPr lang="en-US" sz="2400"/>
          </a:p>
        </p:txBody>
      </p:sp>
      <p:sp>
        <p:nvSpPr>
          <p:cNvPr id="25" name="TextBox 24"/>
          <p:cNvSpPr txBox="1"/>
          <p:nvPr/>
        </p:nvSpPr>
        <p:spPr>
          <a:xfrm>
            <a:off x="2916336" y="5925261"/>
            <a:ext cx="3609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err="1" smtClean="0"/>
              <a:t>চিতা</a:t>
            </a:r>
            <a:r>
              <a:rPr lang="en-US" sz="2400" smtClean="0"/>
              <a:t> </a:t>
            </a:r>
            <a:r>
              <a:rPr lang="en-US" sz="2400" err="1" smtClean="0"/>
              <a:t>বাঘ</a:t>
            </a:r>
            <a:r>
              <a:rPr lang="en-US" sz="2400" smtClean="0"/>
              <a:t> </a:t>
            </a:r>
            <a:r>
              <a:rPr lang="en-US" sz="2400" err="1" smtClean="0"/>
              <a:t>দ্রুত</a:t>
            </a:r>
            <a:r>
              <a:rPr lang="en-US" sz="2400" smtClean="0"/>
              <a:t> </a:t>
            </a:r>
            <a:r>
              <a:rPr lang="en-US" sz="2400" err="1" smtClean="0"/>
              <a:t>দৌড়ায়</a:t>
            </a:r>
            <a:r>
              <a:rPr lang="en-US" sz="2400" smtClean="0"/>
              <a:t> ৷</a:t>
            </a:r>
            <a:endParaRPr lang="en-US" sz="2400"/>
          </a:p>
        </p:txBody>
      </p:sp>
      <p:sp>
        <p:nvSpPr>
          <p:cNvPr id="26" name="TextBox 25"/>
          <p:cNvSpPr txBox="1"/>
          <p:nvPr/>
        </p:nvSpPr>
        <p:spPr>
          <a:xfrm>
            <a:off x="7509163" y="2616735"/>
            <a:ext cx="464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+</a:t>
            </a:r>
            <a:endParaRPr lang="en-US" sz="4400"/>
          </a:p>
        </p:txBody>
      </p:sp>
      <p:sp>
        <p:nvSpPr>
          <p:cNvPr id="27" name="TextBox 26"/>
          <p:cNvSpPr txBox="1"/>
          <p:nvPr/>
        </p:nvSpPr>
        <p:spPr>
          <a:xfrm>
            <a:off x="7640795" y="3808788"/>
            <a:ext cx="464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+</a:t>
            </a:r>
            <a:endParaRPr lang="en-US" sz="4400"/>
          </a:p>
        </p:txBody>
      </p:sp>
      <p:sp>
        <p:nvSpPr>
          <p:cNvPr id="28" name="TextBox 27"/>
          <p:cNvSpPr txBox="1"/>
          <p:nvPr/>
        </p:nvSpPr>
        <p:spPr>
          <a:xfrm>
            <a:off x="7717009" y="5017383"/>
            <a:ext cx="464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+</a:t>
            </a:r>
            <a:endParaRPr lang="en-US" sz="4400"/>
          </a:p>
        </p:txBody>
      </p:sp>
      <p:sp>
        <p:nvSpPr>
          <p:cNvPr id="29" name="Right Arrow 28"/>
          <p:cNvSpPr/>
          <p:nvPr/>
        </p:nvSpPr>
        <p:spPr>
          <a:xfrm>
            <a:off x="8860004" y="2809221"/>
            <a:ext cx="914401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0" name="Right Arrow 29"/>
          <p:cNvSpPr/>
          <p:nvPr/>
        </p:nvSpPr>
        <p:spPr>
          <a:xfrm>
            <a:off x="9095508" y="4100088"/>
            <a:ext cx="914401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Right Arrow 30"/>
          <p:cNvSpPr/>
          <p:nvPr/>
        </p:nvSpPr>
        <p:spPr>
          <a:xfrm>
            <a:off x="9220235" y="5111218"/>
            <a:ext cx="914401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TextBox 31"/>
          <p:cNvSpPr txBox="1"/>
          <p:nvPr/>
        </p:nvSpPr>
        <p:spPr>
          <a:xfrm>
            <a:off x="1920013" y="602031"/>
            <a:ext cx="7757422" cy="36009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বাক্য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Frame 32"/>
          <p:cNvSpPr/>
          <p:nvPr/>
        </p:nvSpPr>
        <p:spPr>
          <a:xfrm>
            <a:off x="6933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6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3051" y="113412"/>
            <a:ext cx="210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3852" y="873155"/>
            <a:ext cx="62069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অণুশীলন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4" t="25395" r="26747" b="12047"/>
          <a:stretch/>
        </p:blipFill>
        <p:spPr>
          <a:xfrm>
            <a:off x="5172842" y="1632898"/>
            <a:ext cx="5525578" cy="41655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84" y="1632897"/>
            <a:ext cx="3968360" cy="41655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830" y="1036477"/>
            <a:ext cx="6981427" cy="310854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বাক্য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6460" y="390146"/>
            <a:ext cx="2375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290644" y="2716220"/>
            <a:ext cx="1024408" cy="532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290644" y="3908316"/>
            <a:ext cx="1024408" cy="532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290644" y="5291787"/>
            <a:ext cx="1024408" cy="532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966" y="2716220"/>
            <a:ext cx="1435083" cy="7412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7498616" y="2659542"/>
            <a:ext cx="1929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কচ্ছপ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967" y="3846304"/>
            <a:ext cx="1435083" cy="7901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Right Arrow 13"/>
          <p:cNvSpPr/>
          <p:nvPr/>
        </p:nvSpPr>
        <p:spPr>
          <a:xfrm>
            <a:off x="6447965" y="2772897"/>
            <a:ext cx="1024408" cy="532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447965" y="4026668"/>
            <a:ext cx="1024408" cy="532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27753" y="3952404"/>
            <a:ext cx="1929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নির্জন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025" y="5137190"/>
            <a:ext cx="1438024" cy="8885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Right Arrow 17"/>
          <p:cNvSpPr/>
          <p:nvPr/>
        </p:nvSpPr>
        <p:spPr>
          <a:xfrm>
            <a:off x="6474208" y="5254044"/>
            <a:ext cx="1024408" cy="532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27753" y="5140689"/>
            <a:ext cx="1929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6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9" grpId="0" animBg="1"/>
      <p:bldP spid="10" grpId="0" animBg="1"/>
      <p:bldP spid="12" grpId="0"/>
      <p:bldP spid="14" grpId="0" animBg="1"/>
      <p:bldP spid="15" grpId="0" animBg="1"/>
      <p:bldP spid="16" grpId="0"/>
      <p:bldP spid="18" grpId="0" animBg="1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39255" y="1018607"/>
            <a:ext cx="2438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2385" y="2568233"/>
            <a:ext cx="8019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পাঠ্যাংশটুকু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25" y="2017182"/>
            <a:ext cx="1969547" cy="13719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25" y="3474870"/>
            <a:ext cx="1994059" cy="12437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69" y="4804446"/>
            <a:ext cx="1977615" cy="15086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ight Arrow 9"/>
          <p:cNvSpPr/>
          <p:nvPr/>
        </p:nvSpPr>
        <p:spPr>
          <a:xfrm>
            <a:off x="2340427" y="2499435"/>
            <a:ext cx="1531340" cy="936781"/>
          </a:xfrm>
          <a:prstGeom prst="rightArrow">
            <a:avLst>
              <a:gd name="adj1" fmla="val 33051"/>
              <a:gd name="adj2" fmla="val 4146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381513" y="3436216"/>
            <a:ext cx="1615367" cy="914400"/>
          </a:xfrm>
          <a:prstGeom prst="rightArrow">
            <a:avLst>
              <a:gd name="adj1" fmla="val 29661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340427" y="4586381"/>
            <a:ext cx="1531340" cy="914400"/>
          </a:xfrm>
          <a:prstGeom prst="rightArrow">
            <a:avLst>
              <a:gd name="adj1" fmla="val 29661"/>
              <a:gd name="adj2" fmla="val 5000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22084" y="273222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সূর্যমুখী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19270" y="3714769"/>
            <a:ext cx="1540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জবাদল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36284" y="4780224"/>
            <a:ext cx="1540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রজনীগন্ধাদল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46084" y="3653208"/>
            <a:ext cx="8019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পাঠ্যাংশটুকু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71767" y="4720415"/>
            <a:ext cx="8019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পাঠ্যাংশটুকু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8" y="103123"/>
            <a:ext cx="1938899" cy="1703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" name="Frame 2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104" y="103123"/>
            <a:ext cx="1938899" cy="1703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Horizontal Scroll 6"/>
          <p:cNvSpPr/>
          <p:nvPr/>
        </p:nvSpPr>
        <p:spPr>
          <a:xfrm>
            <a:off x="5196917" y="712357"/>
            <a:ext cx="2254685" cy="116492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7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2798" y="391636"/>
            <a:ext cx="3089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33" y="1500478"/>
            <a:ext cx="3858016" cy="43617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772416" y="2250167"/>
            <a:ext cx="67515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বালুচরে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দু-জন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জিনিসগুলো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সকাল-সন্ধেবেলা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6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382" y="522101"/>
            <a:ext cx="7716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বাক্য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endParaRPr lang="en-US" sz="36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133473" y="1675191"/>
            <a:ext cx="1151670" cy="676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3534462" y="1705266"/>
            <a:ext cx="1151670" cy="676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0800000">
            <a:off x="7061189" y="1747501"/>
            <a:ext cx="1151670" cy="676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7061189" y="3595136"/>
            <a:ext cx="1151670" cy="676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611496" y="3602650"/>
            <a:ext cx="1151670" cy="676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311209" y="3602650"/>
            <a:ext cx="1151670" cy="676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6917" y="1705266"/>
            <a:ext cx="1071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ডিঙি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80346" y="1339131"/>
            <a:ext cx="868581" cy="15407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8444370" y="1786315"/>
            <a:ext cx="2074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নৌকা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25982" y="2686356"/>
            <a:ext cx="5586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নদীতে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নৌকা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507" y="3475271"/>
            <a:ext cx="1524937" cy="9311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2462879" y="3546355"/>
            <a:ext cx="1071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69610" y="3546355"/>
            <a:ext cx="2074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অরণ্য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26250" y="4691743"/>
            <a:ext cx="5586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গভীর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অরণ্যে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জীবজন্তু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Frame 2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94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3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8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3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3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7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25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7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750"/>
                            </p:stCondLst>
                            <p:childTnLst>
                              <p:par>
                                <p:cTn id="7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11" grpId="0" animBg="1"/>
      <p:bldP spid="13" grpId="0" animBg="1"/>
      <p:bldP spid="14" grpId="0" animBg="1"/>
      <p:bldP spid="15" grpId="0"/>
      <p:bldP spid="17" grpId="0"/>
      <p:bldP spid="18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02429" y="1430669"/>
            <a:ext cx="8556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বাক্য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19917" y="276286"/>
            <a:ext cx="3733800" cy="924112"/>
            <a:chOff x="3819917" y="276286"/>
            <a:chExt cx="3733800" cy="924112"/>
          </a:xfrm>
        </p:grpSpPr>
        <p:sp>
          <p:nvSpPr>
            <p:cNvPr id="2" name="TextBox 1"/>
            <p:cNvSpPr txBox="1"/>
            <p:nvPr/>
          </p:nvSpPr>
          <p:spPr>
            <a:xfrm>
              <a:off x="3819917" y="447414"/>
              <a:ext cx="3733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বাড়ির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Flowchart: Punched Tape 6"/>
            <p:cNvSpPr/>
            <p:nvPr/>
          </p:nvSpPr>
          <p:spPr>
            <a:xfrm>
              <a:off x="4530247" y="276286"/>
              <a:ext cx="2313140" cy="924112"/>
            </a:xfrm>
            <a:prstGeom prst="flowChartPunchedTap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247746" y="2275525"/>
            <a:ext cx="1665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77425" y="3060500"/>
            <a:ext cx="1665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ডিঙি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7425" y="3836761"/>
            <a:ext cx="1665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পোহায়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8883" y="4542339"/>
            <a:ext cx="1665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সন্ধ্যা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77425" y="5250225"/>
            <a:ext cx="1665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27844" y="2556648"/>
            <a:ext cx="11325057" cy="3046642"/>
            <a:chOff x="427844" y="2556648"/>
            <a:chExt cx="11325057" cy="304664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3999" y="2556648"/>
              <a:ext cx="3678902" cy="304664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844" y="2556648"/>
              <a:ext cx="3678902" cy="304664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97742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781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617939" y="663879"/>
            <a:ext cx="6951946" cy="1540701"/>
          </a:xfrm>
          <a:prstGeom prst="ribb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97051" y="1189973"/>
            <a:ext cx="3056351" cy="707886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4711" y="3515626"/>
            <a:ext cx="9419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7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66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2830" y="1871597"/>
            <a:ext cx="8077200" cy="198120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  <a:scene3d>
              <a:camera prst="obliqueBottomLef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400" b="1" dirty="0" err="1" smtClean="0">
                <a:ln w="38100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b="1" dirty="0" smtClean="0">
                <a:ln w="38100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38100">
                  <a:solidFill>
                    <a:srgbClr val="FF0066"/>
                  </a:solidFill>
                  <a:prstDash val="solid"/>
                </a:ln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400" b="1" dirty="0">
              <a:ln w="38100">
                <a:solidFill>
                  <a:srgbClr val="FF0066"/>
                </a:solidFill>
                <a:prstDash val="solid"/>
              </a:ln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09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66FF"/>
            </a:gs>
            <a:gs pos="74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5565" y="1818550"/>
            <a:ext cx="10985499" cy="30445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-3510495" y="1285103"/>
            <a:ext cx="1254690" cy="4268368"/>
            <a:chOff x="1487385" y="1556476"/>
            <a:chExt cx="1254690" cy="3740202"/>
          </a:xfrm>
        </p:grpSpPr>
        <p:grpSp>
          <p:nvGrpSpPr>
            <p:cNvPr id="3" name="Group 2"/>
            <p:cNvGrpSpPr/>
            <p:nvPr/>
          </p:nvGrpSpPr>
          <p:grpSpPr>
            <a:xfrm rot="2660711">
              <a:off x="1487385" y="2637504"/>
              <a:ext cx="1254690" cy="1229638"/>
              <a:chOff x="1265129" y="3206663"/>
              <a:chExt cx="1254690" cy="1229638"/>
            </a:xfrm>
            <a:solidFill>
              <a:srgbClr val="FF0000"/>
            </a:solidFill>
          </p:grpSpPr>
          <p:sp>
            <p:nvSpPr>
              <p:cNvPr id="2" name="Oval 1"/>
              <p:cNvSpPr/>
              <p:nvPr/>
            </p:nvSpPr>
            <p:spPr>
              <a:xfrm>
                <a:off x="1265129" y="32066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417529" y="33590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569929" y="35114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722329" y="36638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874729" y="38162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027129" y="39686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179529" y="41210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331929" y="42734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0" name="Freeform 79"/>
            <p:cNvSpPr/>
            <p:nvPr/>
          </p:nvSpPr>
          <p:spPr>
            <a:xfrm>
              <a:off x="1778179" y="1556476"/>
              <a:ext cx="854026" cy="798994"/>
            </a:xfrm>
            <a:custGeom>
              <a:avLst/>
              <a:gdLst>
                <a:gd name="connsiteX0" fmla="*/ 409353 w 854026"/>
                <a:gd name="connsiteY0" fmla="*/ 0 h 798994"/>
                <a:gd name="connsiteX1" fmla="*/ 854026 w 854026"/>
                <a:gd name="connsiteY1" fmla="*/ 399497 h 798994"/>
                <a:gd name="connsiteX2" fmla="*/ 409353 w 854026"/>
                <a:gd name="connsiteY2" fmla="*/ 798994 h 798994"/>
                <a:gd name="connsiteX3" fmla="*/ 40623 w 854026"/>
                <a:gd name="connsiteY3" fmla="*/ 622860 h 798994"/>
                <a:gd name="connsiteX4" fmla="*/ 547 w 854026"/>
                <a:gd name="connsiteY4" fmla="*/ 556525 h 798994"/>
                <a:gd name="connsiteX5" fmla="*/ 205190 w 854026"/>
                <a:gd name="connsiteY5" fmla="*/ 556525 h 798994"/>
                <a:gd name="connsiteX6" fmla="*/ 211962 w 854026"/>
                <a:gd name="connsiteY6" fmla="*/ 564944 h 798994"/>
                <a:gd name="connsiteX7" fmla="*/ 409353 w 854026"/>
                <a:gd name="connsiteY7" fmla="*/ 633474 h 798994"/>
                <a:gd name="connsiteX8" fmla="*/ 688507 w 854026"/>
                <a:gd name="connsiteY8" fmla="*/ 399497 h 798994"/>
                <a:gd name="connsiteX9" fmla="*/ 409353 w 854026"/>
                <a:gd name="connsiteY9" fmla="*/ 165520 h 798994"/>
                <a:gd name="connsiteX10" fmla="*/ 211962 w 854026"/>
                <a:gd name="connsiteY10" fmla="*/ 234050 h 798994"/>
                <a:gd name="connsiteX11" fmla="*/ 204462 w 854026"/>
                <a:gd name="connsiteY11" fmla="*/ 243374 h 798994"/>
                <a:gd name="connsiteX12" fmla="*/ 0 w 854026"/>
                <a:gd name="connsiteY12" fmla="*/ 243374 h 798994"/>
                <a:gd name="connsiteX13" fmla="*/ 40623 w 854026"/>
                <a:gd name="connsiteY13" fmla="*/ 176135 h 798994"/>
                <a:gd name="connsiteX14" fmla="*/ 409353 w 854026"/>
                <a:gd name="connsiteY14" fmla="*/ 0 h 79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4026" h="798994">
                  <a:moveTo>
                    <a:pt x="409353" y="0"/>
                  </a:moveTo>
                  <a:cubicBezTo>
                    <a:pt x="654939" y="0"/>
                    <a:pt x="854026" y="178861"/>
                    <a:pt x="854026" y="399497"/>
                  </a:cubicBezTo>
                  <a:cubicBezTo>
                    <a:pt x="854026" y="620133"/>
                    <a:pt x="654939" y="798994"/>
                    <a:pt x="409353" y="798994"/>
                  </a:cubicBezTo>
                  <a:cubicBezTo>
                    <a:pt x="255862" y="798994"/>
                    <a:pt x="120534" y="729127"/>
                    <a:pt x="40623" y="622860"/>
                  </a:cubicBezTo>
                  <a:lnTo>
                    <a:pt x="547" y="556525"/>
                  </a:lnTo>
                  <a:lnTo>
                    <a:pt x="205190" y="556525"/>
                  </a:lnTo>
                  <a:lnTo>
                    <a:pt x="211962" y="564944"/>
                  </a:lnTo>
                  <a:cubicBezTo>
                    <a:pt x="262479" y="607285"/>
                    <a:pt x="332267" y="633474"/>
                    <a:pt x="409353" y="633474"/>
                  </a:cubicBezTo>
                  <a:cubicBezTo>
                    <a:pt x="563525" y="633474"/>
                    <a:pt x="688507" y="528719"/>
                    <a:pt x="688507" y="399497"/>
                  </a:cubicBezTo>
                  <a:cubicBezTo>
                    <a:pt x="688507" y="270275"/>
                    <a:pt x="563525" y="165520"/>
                    <a:pt x="409353" y="165520"/>
                  </a:cubicBezTo>
                  <a:cubicBezTo>
                    <a:pt x="332267" y="165520"/>
                    <a:pt x="262479" y="191709"/>
                    <a:pt x="211962" y="234050"/>
                  </a:cubicBezTo>
                  <a:lnTo>
                    <a:pt x="204462" y="243374"/>
                  </a:lnTo>
                  <a:lnTo>
                    <a:pt x="0" y="243374"/>
                  </a:lnTo>
                  <a:lnTo>
                    <a:pt x="40623" y="176135"/>
                  </a:lnTo>
                  <a:cubicBezTo>
                    <a:pt x="120534" y="69868"/>
                    <a:pt x="255862" y="0"/>
                    <a:pt x="40935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652856" y="4330700"/>
              <a:ext cx="1026303" cy="965978"/>
            </a:xfrm>
            <a:custGeom>
              <a:avLst/>
              <a:gdLst>
                <a:gd name="connsiteX0" fmla="*/ 493867 w 1026303"/>
                <a:gd name="connsiteY0" fmla="*/ 37462 h 1056277"/>
                <a:gd name="connsiteX1" fmla="*/ 410386 w 1026303"/>
                <a:gd name="connsiteY1" fmla="*/ 99408 h 1056277"/>
                <a:gd name="connsiteX2" fmla="*/ 493867 w 1026303"/>
                <a:gd name="connsiteY2" fmla="*/ 161354 h 1056277"/>
                <a:gd name="connsiteX3" fmla="*/ 577348 w 1026303"/>
                <a:gd name="connsiteY3" fmla="*/ 99408 h 1056277"/>
                <a:gd name="connsiteX4" fmla="*/ 493867 w 1026303"/>
                <a:gd name="connsiteY4" fmla="*/ 37462 h 1056277"/>
                <a:gd name="connsiteX5" fmla="*/ 493921 w 1026303"/>
                <a:gd name="connsiteY5" fmla="*/ 2175 h 1056277"/>
                <a:gd name="connsiteX6" fmla="*/ 541109 w 1026303"/>
                <a:gd name="connsiteY6" fmla="*/ 21336 h 1056277"/>
                <a:gd name="connsiteX7" fmla="*/ 968847 w 1026303"/>
                <a:gd name="connsiteY7" fmla="*/ 304596 h 1056277"/>
                <a:gd name="connsiteX8" fmla="*/ 1004967 w 1026303"/>
                <a:gd name="connsiteY8" fmla="*/ 482346 h 1056277"/>
                <a:gd name="connsiteX9" fmla="*/ 662943 w 1026303"/>
                <a:gd name="connsiteY9" fmla="*/ 998822 h 1056277"/>
                <a:gd name="connsiteX10" fmla="*/ 485193 w 1026303"/>
                <a:gd name="connsiteY10" fmla="*/ 1034942 h 1056277"/>
                <a:gd name="connsiteX11" fmla="*/ 57456 w 1026303"/>
                <a:gd name="connsiteY11" fmla="*/ 751684 h 1056277"/>
                <a:gd name="connsiteX12" fmla="*/ 21335 w 1026303"/>
                <a:gd name="connsiteY12" fmla="*/ 573934 h 1056277"/>
                <a:gd name="connsiteX13" fmla="*/ 363359 w 1026303"/>
                <a:gd name="connsiteY13" fmla="*/ 57457 h 1056277"/>
                <a:gd name="connsiteX14" fmla="*/ 493921 w 1026303"/>
                <a:gd name="connsiteY14" fmla="*/ 2175 h 1056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6303" h="1056277">
                  <a:moveTo>
                    <a:pt x="493867" y="37462"/>
                  </a:moveTo>
                  <a:cubicBezTo>
                    <a:pt x="447762" y="37462"/>
                    <a:pt x="410386" y="65196"/>
                    <a:pt x="410386" y="99408"/>
                  </a:cubicBezTo>
                  <a:cubicBezTo>
                    <a:pt x="410386" y="133620"/>
                    <a:pt x="447762" y="161354"/>
                    <a:pt x="493867" y="161354"/>
                  </a:cubicBezTo>
                  <a:cubicBezTo>
                    <a:pt x="539972" y="161354"/>
                    <a:pt x="577348" y="133620"/>
                    <a:pt x="577348" y="99408"/>
                  </a:cubicBezTo>
                  <a:cubicBezTo>
                    <a:pt x="577348" y="65196"/>
                    <a:pt x="539972" y="37462"/>
                    <a:pt x="493867" y="37462"/>
                  </a:cubicBezTo>
                  <a:close/>
                  <a:moveTo>
                    <a:pt x="493921" y="2175"/>
                  </a:moveTo>
                  <a:cubicBezTo>
                    <a:pt x="510298" y="5236"/>
                    <a:pt x="526345" y="11558"/>
                    <a:pt x="541109" y="21336"/>
                  </a:cubicBezTo>
                  <a:cubicBezTo>
                    <a:pt x="683689" y="115756"/>
                    <a:pt x="826268" y="210176"/>
                    <a:pt x="968847" y="304596"/>
                  </a:cubicBezTo>
                  <a:cubicBezTo>
                    <a:pt x="1027906" y="343706"/>
                    <a:pt x="1044077" y="423288"/>
                    <a:pt x="1004967" y="482346"/>
                  </a:cubicBezTo>
                  <a:lnTo>
                    <a:pt x="662943" y="998822"/>
                  </a:lnTo>
                  <a:cubicBezTo>
                    <a:pt x="623834" y="1057880"/>
                    <a:pt x="544252" y="1074052"/>
                    <a:pt x="485193" y="1034942"/>
                  </a:cubicBezTo>
                  <a:lnTo>
                    <a:pt x="57456" y="751684"/>
                  </a:lnTo>
                  <a:cubicBezTo>
                    <a:pt x="-1603" y="712574"/>
                    <a:pt x="-17774" y="632992"/>
                    <a:pt x="21335" y="573934"/>
                  </a:cubicBezTo>
                  <a:lnTo>
                    <a:pt x="363359" y="57457"/>
                  </a:lnTo>
                  <a:cubicBezTo>
                    <a:pt x="392692" y="13162"/>
                    <a:pt x="444790" y="-7008"/>
                    <a:pt x="493921" y="21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919143" y="4472546"/>
              <a:ext cx="6221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স্বা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4576813" y="1285103"/>
            <a:ext cx="1254690" cy="4268368"/>
            <a:chOff x="6190491" y="1606580"/>
            <a:chExt cx="1254690" cy="3740202"/>
          </a:xfrm>
        </p:grpSpPr>
        <p:grpSp>
          <p:nvGrpSpPr>
            <p:cNvPr id="226" name="Group 225"/>
            <p:cNvGrpSpPr/>
            <p:nvPr/>
          </p:nvGrpSpPr>
          <p:grpSpPr>
            <a:xfrm rot="2660711">
              <a:off x="6190491" y="2687608"/>
              <a:ext cx="1254690" cy="1229638"/>
              <a:chOff x="1265129" y="3206663"/>
              <a:chExt cx="1254690" cy="1229638"/>
            </a:xfrm>
            <a:solidFill>
              <a:srgbClr val="FF0000"/>
            </a:solidFill>
          </p:grpSpPr>
          <p:sp>
            <p:nvSpPr>
              <p:cNvPr id="230" name="Oval 229"/>
              <p:cNvSpPr/>
              <p:nvPr/>
            </p:nvSpPr>
            <p:spPr>
              <a:xfrm>
                <a:off x="1265129" y="32066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1417529" y="33590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1569929" y="35114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1722329" y="36638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874729" y="38162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2027129" y="39686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2179529" y="41210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2331929" y="42734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7" name="Freeform 226"/>
            <p:cNvSpPr/>
            <p:nvPr/>
          </p:nvSpPr>
          <p:spPr>
            <a:xfrm>
              <a:off x="6481285" y="1606580"/>
              <a:ext cx="854026" cy="798994"/>
            </a:xfrm>
            <a:custGeom>
              <a:avLst/>
              <a:gdLst>
                <a:gd name="connsiteX0" fmla="*/ 409353 w 854026"/>
                <a:gd name="connsiteY0" fmla="*/ 0 h 798994"/>
                <a:gd name="connsiteX1" fmla="*/ 854026 w 854026"/>
                <a:gd name="connsiteY1" fmla="*/ 399497 h 798994"/>
                <a:gd name="connsiteX2" fmla="*/ 409353 w 854026"/>
                <a:gd name="connsiteY2" fmla="*/ 798994 h 798994"/>
                <a:gd name="connsiteX3" fmla="*/ 40623 w 854026"/>
                <a:gd name="connsiteY3" fmla="*/ 622860 h 798994"/>
                <a:gd name="connsiteX4" fmla="*/ 547 w 854026"/>
                <a:gd name="connsiteY4" fmla="*/ 556525 h 798994"/>
                <a:gd name="connsiteX5" fmla="*/ 205190 w 854026"/>
                <a:gd name="connsiteY5" fmla="*/ 556525 h 798994"/>
                <a:gd name="connsiteX6" fmla="*/ 211962 w 854026"/>
                <a:gd name="connsiteY6" fmla="*/ 564944 h 798994"/>
                <a:gd name="connsiteX7" fmla="*/ 409353 w 854026"/>
                <a:gd name="connsiteY7" fmla="*/ 633474 h 798994"/>
                <a:gd name="connsiteX8" fmla="*/ 688507 w 854026"/>
                <a:gd name="connsiteY8" fmla="*/ 399497 h 798994"/>
                <a:gd name="connsiteX9" fmla="*/ 409353 w 854026"/>
                <a:gd name="connsiteY9" fmla="*/ 165520 h 798994"/>
                <a:gd name="connsiteX10" fmla="*/ 211962 w 854026"/>
                <a:gd name="connsiteY10" fmla="*/ 234050 h 798994"/>
                <a:gd name="connsiteX11" fmla="*/ 204462 w 854026"/>
                <a:gd name="connsiteY11" fmla="*/ 243374 h 798994"/>
                <a:gd name="connsiteX12" fmla="*/ 0 w 854026"/>
                <a:gd name="connsiteY12" fmla="*/ 243374 h 798994"/>
                <a:gd name="connsiteX13" fmla="*/ 40623 w 854026"/>
                <a:gd name="connsiteY13" fmla="*/ 176135 h 798994"/>
                <a:gd name="connsiteX14" fmla="*/ 409353 w 854026"/>
                <a:gd name="connsiteY14" fmla="*/ 0 h 79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4026" h="798994">
                  <a:moveTo>
                    <a:pt x="409353" y="0"/>
                  </a:moveTo>
                  <a:cubicBezTo>
                    <a:pt x="654939" y="0"/>
                    <a:pt x="854026" y="178861"/>
                    <a:pt x="854026" y="399497"/>
                  </a:cubicBezTo>
                  <a:cubicBezTo>
                    <a:pt x="854026" y="620133"/>
                    <a:pt x="654939" y="798994"/>
                    <a:pt x="409353" y="798994"/>
                  </a:cubicBezTo>
                  <a:cubicBezTo>
                    <a:pt x="255862" y="798994"/>
                    <a:pt x="120534" y="729127"/>
                    <a:pt x="40623" y="622860"/>
                  </a:cubicBezTo>
                  <a:lnTo>
                    <a:pt x="547" y="556525"/>
                  </a:lnTo>
                  <a:lnTo>
                    <a:pt x="205190" y="556525"/>
                  </a:lnTo>
                  <a:lnTo>
                    <a:pt x="211962" y="564944"/>
                  </a:lnTo>
                  <a:cubicBezTo>
                    <a:pt x="262479" y="607285"/>
                    <a:pt x="332267" y="633474"/>
                    <a:pt x="409353" y="633474"/>
                  </a:cubicBezTo>
                  <a:cubicBezTo>
                    <a:pt x="563525" y="633474"/>
                    <a:pt x="688507" y="528719"/>
                    <a:pt x="688507" y="399497"/>
                  </a:cubicBezTo>
                  <a:cubicBezTo>
                    <a:pt x="688507" y="270275"/>
                    <a:pt x="563525" y="165520"/>
                    <a:pt x="409353" y="165520"/>
                  </a:cubicBezTo>
                  <a:cubicBezTo>
                    <a:pt x="332267" y="165520"/>
                    <a:pt x="262479" y="191709"/>
                    <a:pt x="211962" y="234050"/>
                  </a:cubicBezTo>
                  <a:lnTo>
                    <a:pt x="204462" y="243374"/>
                  </a:lnTo>
                  <a:lnTo>
                    <a:pt x="0" y="243374"/>
                  </a:lnTo>
                  <a:lnTo>
                    <a:pt x="40623" y="176135"/>
                  </a:lnTo>
                  <a:cubicBezTo>
                    <a:pt x="120534" y="69868"/>
                    <a:pt x="255862" y="0"/>
                    <a:pt x="40935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6355962" y="4380804"/>
              <a:ext cx="1026303" cy="965978"/>
            </a:xfrm>
            <a:custGeom>
              <a:avLst/>
              <a:gdLst>
                <a:gd name="connsiteX0" fmla="*/ 493867 w 1026303"/>
                <a:gd name="connsiteY0" fmla="*/ 37462 h 1056277"/>
                <a:gd name="connsiteX1" fmla="*/ 410386 w 1026303"/>
                <a:gd name="connsiteY1" fmla="*/ 99408 h 1056277"/>
                <a:gd name="connsiteX2" fmla="*/ 493867 w 1026303"/>
                <a:gd name="connsiteY2" fmla="*/ 161354 h 1056277"/>
                <a:gd name="connsiteX3" fmla="*/ 577348 w 1026303"/>
                <a:gd name="connsiteY3" fmla="*/ 99408 h 1056277"/>
                <a:gd name="connsiteX4" fmla="*/ 493867 w 1026303"/>
                <a:gd name="connsiteY4" fmla="*/ 37462 h 1056277"/>
                <a:gd name="connsiteX5" fmla="*/ 493921 w 1026303"/>
                <a:gd name="connsiteY5" fmla="*/ 2175 h 1056277"/>
                <a:gd name="connsiteX6" fmla="*/ 541109 w 1026303"/>
                <a:gd name="connsiteY6" fmla="*/ 21336 h 1056277"/>
                <a:gd name="connsiteX7" fmla="*/ 968847 w 1026303"/>
                <a:gd name="connsiteY7" fmla="*/ 304596 h 1056277"/>
                <a:gd name="connsiteX8" fmla="*/ 1004967 w 1026303"/>
                <a:gd name="connsiteY8" fmla="*/ 482346 h 1056277"/>
                <a:gd name="connsiteX9" fmla="*/ 662943 w 1026303"/>
                <a:gd name="connsiteY9" fmla="*/ 998822 h 1056277"/>
                <a:gd name="connsiteX10" fmla="*/ 485193 w 1026303"/>
                <a:gd name="connsiteY10" fmla="*/ 1034942 h 1056277"/>
                <a:gd name="connsiteX11" fmla="*/ 57456 w 1026303"/>
                <a:gd name="connsiteY11" fmla="*/ 751684 h 1056277"/>
                <a:gd name="connsiteX12" fmla="*/ 21335 w 1026303"/>
                <a:gd name="connsiteY12" fmla="*/ 573934 h 1056277"/>
                <a:gd name="connsiteX13" fmla="*/ 363359 w 1026303"/>
                <a:gd name="connsiteY13" fmla="*/ 57457 h 1056277"/>
                <a:gd name="connsiteX14" fmla="*/ 493921 w 1026303"/>
                <a:gd name="connsiteY14" fmla="*/ 2175 h 1056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6303" h="1056277">
                  <a:moveTo>
                    <a:pt x="493867" y="37462"/>
                  </a:moveTo>
                  <a:cubicBezTo>
                    <a:pt x="447762" y="37462"/>
                    <a:pt x="410386" y="65196"/>
                    <a:pt x="410386" y="99408"/>
                  </a:cubicBezTo>
                  <a:cubicBezTo>
                    <a:pt x="410386" y="133620"/>
                    <a:pt x="447762" y="161354"/>
                    <a:pt x="493867" y="161354"/>
                  </a:cubicBezTo>
                  <a:cubicBezTo>
                    <a:pt x="539972" y="161354"/>
                    <a:pt x="577348" y="133620"/>
                    <a:pt x="577348" y="99408"/>
                  </a:cubicBezTo>
                  <a:cubicBezTo>
                    <a:pt x="577348" y="65196"/>
                    <a:pt x="539972" y="37462"/>
                    <a:pt x="493867" y="37462"/>
                  </a:cubicBezTo>
                  <a:close/>
                  <a:moveTo>
                    <a:pt x="493921" y="2175"/>
                  </a:moveTo>
                  <a:cubicBezTo>
                    <a:pt x="510298" y="5236"/>
                    <a:pt x="526345" y="11558"/>
                    <a:pt x="541109" y="21336"/>
                  </a:cubicBezTo>
                  <a:cubicBezTo>
                    <a:pt x="683689" y="115756"/>
                    <a:pt x="826268" y="210176"/>
                    <a:pt x="968847" y="304596"/>
                  </a:cubicBezTo>
                  <a:cubicBezTo>
                    <a:pt x="1027906" y="343706"/>
                    <a:pt x="1044077" y="423288"/>
                    <a:pt x="1004967" y="482346"/>
                  </a:cubicBezTo>
                  <a:lnTo>
                    <a:pt x="662943" y="998822"/>
                  </a:lnTo>
                  <a:cubicBezTo>
                    <a:pt x="623834" y="1057880"/>
                    <a:pt x="544252" y="1074052"/>
                    <a:pt x="485193" y="1034942"/>
                  </a:cubicBezTo>
                  <a:lnTo>
                    <a:pt x="57456" y="751684"/>
                  </a:lnTo>
                  <a:cubicBezTo>
                    <a:pt x="-1603" y="712574"/>
                    <a:pt x="-17774" y="632992"/>
                    <a:pt x="21335" y="573934"/>
                  </a:cubicBezTo>
                  <a:lnTo>
                    <a:pt x="363359" y="57457"/>
                  </a:lnTo>
                  <a:cubicBezTo>
                    <a:pt x="392692" y="13162"/>
                    <a:pt x="444790" y="-7008"/>
                    <a:pt x="493921" y="21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75954" y="4541889"/>
              <a:ext cx="586317" cy="650191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grpSp>
        <p:nvGrpSpPr>
          <p:cNvPr id="171" name="Group 170"/>
          <p:cNvGrpSpPr/>
          <p:nvPr/>
        </p:nvGrpSpPr>
        <p:grpSpPr>
          <a:xfrm>
            <a:off x="-2190329" y="1285103"/>
            <a:ext cx="1254690" cy="4268368"/>
            <a:chOff x="3443642" y="1524064"/>
            <a:chExt cx="1254690" cy="3740202"/>
          </a:xfrm>
        </p:grpSpPr>
        <p:grpSp>
          <p:nvGrpSpPr>
            <p:cNvPr id="172" name="Group 171"/>
            <p:cNvGrpSpPr/>
            <p:nvPr/>
          </p:nvGrpSpPr>
          <p:grpSpPr>
            <a:xfrm rot="2660711">
              <a:off x="3443642" y="2605092"/>
              <a:ext cx="1254690" cy="1229638"/>
              <a:chOff x="1265129" y="3206663"/>
              <a:chExt cx="1254690" cy="1229638"/>
            </a:xfrm>
            <a:solidFill>
              <a:srgbClr val="FFFF00"/>
            </a:solidFill>
          </p:grpSpPr>
          <p:sp>
            <p:nvSpPr>
              <p:cNvPr id="176" name="Oval 175"/>
              <p:cNvSpPr/>
              <p:nvPr/>
            </p:nvSpPr>
            <p:spPr>
              <a:xfrm>
                <a:off x="1265129" y="32066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1417529" y="33590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1569929" y="35114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1722329" y="36638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1874729" y="38162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2027129" y="39686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2179529" y="41210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2331929" y="42734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3" name="Freeform 172"/>
            <p:cNvSpPr/>
            <p:nvPr/>
          </p:nvSpPr>
          <p:spPr>
            <a:xfrm>
              <a:off x="3734436" y="1524064"/>
              <a:ext cx="854026" cy="798994"/>
            </a:xfrm>
            <a:custGeom>
              <a:avLst/>
              <a:gdLst>
                <a:gd name="connsiteX0" fmla="*/ 409353 w 854026"/>
                <a:gd name="connsiteY0" fmla="*/ 0 h 798994"/>
                <a:gd name="connsiteX1" fmla="*/ 854026 w 854026"/>
                <a:gd name="connsiteY1" fmla="*/ 399497 h 798994"/>
                <a:gd name="connsiteX2" fmla="*/ 409353 w 854026"/>
                <a:gd name="connsiteY2" fmla="*/ 798994 h 798994"/>
                <a:gd name="connsiteX3" fmla="*/ 40623 w 854026"/>
                <a:gd name="connsiteY3" fmla="*/ 622860 h 798994"/>
                <a:gd name="connsiteX4" fmla="*/ 547 w 854026"/>
                <a:gd name="connsiteY4" fmla="*/ 556525 h 798994"/>
                <a:gd name="connsiteX5" fmla="*/ 205190 w 854026"/>
                <a:gd name="connsiteY5" fmla="*/ 556525 h 798994"/>
                <a:gd name="connsiteX6" fmla="*/ 211962 w 854026"/>
                <a:gd name="connsiteY6" fmla="*/ 564944 h 798994"/>
                <a:gd name="connsiteX7" fmla="*/ 409353 w 854026"/>
                <a:gd name="connsiteY7" fmla="*/ 633474 h 798994"/>
                <a:gd name="connsiteX8" fmla="*/ 688507 w 854026"/>
                <a:gd name="connsiteY8" fmla="*/ 399497 h 798994"/>
                <a:gd name="connsiteX9" fmla="*/ 409353 w 854026"/>
                <a:gd name="connsiteY9" fmla="*/ 165520 h 798994"/>
                <a:gd name="connsiteX10" fmla="*/ 211962 w 854026"/>
                <a:gd name="connsiteY10" fmla="*/ 234050 h 798994"/>
                <a:gd name="connsiteX11" fmla="*/ 204462 w 854026"/>
                <a:gd name="connsiteY11" fmla="*/ 243374 h 798994"/>
                <a:gd name="connsiteX12" fmla="*/ 0 w 854026"/>
                <a:gd name="connsiteY12" fmla="*/ 243374 h 798994"/>
                <a:gd name="connsiteX13" fmla="*/ 40623 w 854026"/>
                <a:gd name="connsiteY13" fmla="*/ 176135 h 798994"/>
                <a:gd name="connsiteX14" fmla="*/ 409353 w 854026"/>
                <a:gd name="connsiteY14" fmla="*/ 0 h 79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4026" h="798994">
                  <a:moveTo>
                    <a:pt x="409353" y="0"/>
                  </a:moveTo>
                  <a:cubicBezTo>
                    <a:pt x="654939" y="0"/>
                    <a:pt x="854026" y="178861"/>
                    <a:pt x="854026" y="399497"/>
                  </a:cubicBezTo>
                  <a:cubicBezTo>
                    <a:pt x="854026" y="620133"/>
                    <a:pt x="654939" y="798994"/>
                    <a:pt x="409353" y="798994"/>
                  </a:cubicBezTo>
                  <a:cubicBezTo>
                    <a:pt x="255862" y="798994"/>
                    <a:pt x="120534" y="729127"/>
                    <a:pt x="40623" y="622860"/>
                  </a:cubicBezTo>
                  <a:lnTo>
                    <a:pt x="547" y="556525"/>
                  </a:lnTo>
                  <a:lnTo>
                    <a:pt x="205190" y="556525"/>
                  </a:lnTo>
                  <a:lnTo>
                    <a:pt x="211962" y="564944"/>
                  </a:lnTo>
                  <a:cubicBezTo>
                    <a:pt x="262479" y="607285"/>
                    <a:pt x="332267" y="633474"/>
                    <a:pt x="409353" y="633474"/>
                  </a:cubicBezTo>
                  <a:cubicBezTo>
                    <a:pt x="563525" y="633474"/>
                    <a:pt x="688507" y="528719"/>
                    <a:pt x="688507" y="399497"/>
                  </a:cubicBezTo>
                  <a:cubicBezTo>
                    <a:pt x="688507" y="270275"/>
                    <a:pt x="563525" y="165520"/>
                    <a:pt x="409353" y="165520"/>
                  </a:cubicBezTo>
                  <a:cubicBezTo>
                    <a:pt x="332267" y="165520"/>
                    <a:pt x="262479" y="191709"/>
                    <a:pt x="211962" y="234050"/>
                  </a:cubicBezTo>
                  <a:lnTo>
                    <a:pt x="204462" y="243374"/>
                  </a:lnTo>
                  <a:lnTo>
                    <a:pt x="0" y="243374"/>
                  </a:lnTo>
                  <a:lnTo>
                    <a:pt x="40623" y="176135"/>
                  </a:lnTo>
                  <a:cubicBezTo>
                    <a:pt x="120534" y="69868"/>
                    <a:pt x="255862" y="0"/>
                    <a:pt x="409353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3609113" y="4298288"/>
              <a:ext cx="1026303" cy="965978"/>
            </a:xfrm>
            <a:custGeom>
              <a:avLst/>
              <a:gdLst>
                <a:gd name="connsiteX0" fmla="*/ 493867 w 1026303"/>
                <a:gd name="connsiteY0" fmla="*/ 37462 h 1056277"/>
                <a:gd name="connsiteX1" fmla="*/ 410386 w 1026303"/>
                <a:gd name="connsiteY1" fmla="*/ 99408 h 1056277"/>
                <a:gd name="connsiteX2" fmla="*/ 493867 w 1026303"/>
                <a:gd name="connsiteY2" fmla="*/ 161354 h 1056277"/>
                <a:gd name="connsiteX3" fmla="*/ 577348 w 1026303"/>
                <a:gd name="connsiteY3" fmla="*/ 99408 h 1056277"/>
                <a:gd name="connsiteX4" fmla="*/ 493867 w 1026303"/>
                <a:gd name="connsiteY4" fmla="*/ 37462 h 1056277"/>
                <a:gd name="connsiteX5" fmla="*/ 493921 w 1026303"/>
                <a:gd name="connsiteY5" fmla="*/ 2175 h 1056277"/>
                <a:gd name="connsiteX6" fmla="*/ 541109 w 1026303"/>
                <a:gd name="connsiteY6" fmla="*/ 21336 h 1056277"/>
                <a:gd name="connsiteX7" fmla="*/ 968847 w 1026303"/>
                <a:gd name="connsiteY7" fmla="*/ 304596 h 1056277"/>
                <a:gd name="connsiteX8" fmla="*/ 1004967 w 1026303"/>
                <a:gd name="connsiteY8" fmla="*/ 482346 h 1056277"/>
                <a:gd name="connsiteX9" fmla="*/ 662943 w 1026303"/>
                <a:gd name="connsiteY9" fmla="*/ 998822 h 1056277"/>
                <a:gd name="connsiteX10" fmla="*/ 485193 w 1026303"/>
                <a:gd name="connsiteY10" fmla="*/ 1034942 h 1056277"/>
                <a:gd name="connsiteX11" fmla="*/ 57456 w 1026303"/>
                <a:gd name="connsiteY11" fmla="*/ 751684 h 1056277"/>
                <a:gd name="connsiteX12" fmla="*/ 21335 w 1026303"/>
                <a:gd name="connsiteY12" fmla="*/ 573934 h 1056277"/>
                <a:gd name="connsiteX13" fmla="*/ 363359 w 1026303"/>
                <a:gd name="connsiteY13" fmla="*/ 57457 h 1056277"/>
                <a:gd name="connsiteX14" fmla="*/ 493921 w 1026303"/>
                <a:gd name="connsiteY14" fmla="*/ 2175 h 1056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6303" h="1056277">
                  <a:moveTo>
                    <a:pt x="493867" y="37462"/>
                  </a:moveTo>
                  <a:cubicBezTo>
                    <a:pt x="447762" y="37462"/>
                    <a:pt x="410386" y="65196"/>
                    <a:pt x="410386" y="99408"/>
                  </a:cubicBezTo>
                  <a:cubicBezTo>
                    <a:pt x="410386" y="133620"/>
                    <a:pt x="447762" y="161354"/>
                    <a:pt x="493867" y="161354"/>
                  </a:cubicBezTo>
                  <a:cubicBezTo>
                    <a:pt x="539972" y="161354"/>
                    <a:pt x="577348" y="133620"/>
                    <a:pt x="577348" y="99408"/>
                  </a:cubicBezTo>
                  <a:cubicBezTo>
                    <a:pt x="577348" y="65196"/>
                    <a:pt x="539972" y="37462"/>
                    <a:pt x="493867" y="37462"/>
                  </a:cubicBezTo>
                  <a:close/>
                  <a:moveTo>
                    <a:pt x="493921" y="2175"/>
                  </a:moveTo>
                  <a:cubicBezTo>
                    <a:pt x="510298" y="5236"/>
                    <a:pt x="526345" y="11558"/>
                    <a:pt x="541109" y="21336"/>
                  </a:cubicBezTo>
                  <a:cubicBezTo>
                    <a:pt x="683689" y="115756"/>
                    <a:pt x="826268" y="210176"/>
                    <a:pt x="968847" y="304596"/>
                  </a:cubicBezTo>
                  <a:cubicBezTo>
                    <a:pt x="1027906" y="343706"/>
                    <a:pt x="1044077" y="423288"/>
                    <a:pt x="1004967" y="482346"/>
                  </a:cubicBezTo>
                  <a:lnTo>
                    <a:pt x="662943" y="998822"/>
                  </a:lnTo>
                  <a:cubicBezTo>
                    <a:pt x="623834" y="1057880"/>
                    <a:pt x="544252" y="1074052"/>
                    <a:pt x="485193" y="1034942"/>
                  </a:cubicBezTo>
                  <a:lnTo>
                    <a:pt x="57456" y="751684"/>
                  </a:lnTo>
                  <a:cubicBezTo>
                    <a:pt x="-1603" y="712574"/>
                    <a:pt x="-17774" y="632992"/>
                    <a:pt x="21335" y="573934"/>
                  </a:cubicBezTo>
                  <a:lnTo>
                    <a:pt x="363359" y="57457"/>
                  </a:lnTo>
                  <a:cubicBezTo>
                    <a:pt x="392692" y="13162"/>
                    <a:pt x="444790" y="-7008"/>
                    <a:pt x="493921" y="2175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3758694" y="4406146"/>
              <a:ext cx="6221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-949984" y="1285103"/>
            <a:ext cx="1254690" cy="4268368"/>
            <a:chOff x="4744767" y="1416206"/>
            <a:chExt cx="1254690" cy="3740202"/>
          </a:xfrm>
        </p:grpSpPr>
        <p:grpSp>
          <p:nvGrpSpPr>
            <p:cNvPr id="185" name="Group 184"/>
            <p:cNvGrpSpPr/>
            <p:nvPr/>
          </p:nvGrpSpPr>
          <p:grpSpPr>
            <a:xfrm rot="2660711">
              <a:off x="4744767" y="2497234"/>
              <a:ext cx="1254690" cy="1229638"/>
              <a:chOff x="1265129" y="3206663"/>
              <a:chExt cx="1254690" cy="1229638"/>
            </a:xfrm>
            <a:solidFill>
              <a:srgbClr val="00B0F0"/>
            </a:solidFill>
          </p:grpSpPr>
          <p:sp>
            <p:nvSpPr>
              <p:cNvPr id="201" name="Oval 200"/>
              <p:cNvSpPr/>
              <p:nvPr/>
            </p:nvSpPr>
            <p:spPr>
              <a:xfrm>
                <a:off x="1265129" y="32066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1417529" y="33590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569929" y="35114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1722329" y="36638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1874729" y="38162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2027129" y="39686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2179529" y="41210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2331929" y="4273463"/>
                <a:ext cx="187890" cy="1628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6" name="Freeform 185"/>
            <p:cNvSpPr/>
            <p:nvPr/>
          </p:nvSpPr>
          <p:spPr>
            <a:xfrm>
              <a:off x="5035561" y="1416206"/>
              <a:ext cx="854026" cy="798994"/>
            </a:xfrm>
            <a:custGeom>
              <a:avLst/>
              <a:gdLst>
                <a:gd name="connsiteX0" fmla="*/ 409353 w 854026"/>
                <a:gd name="connsiteY0" fmla="*/ 0 h 798994"/>
                <a:gd name="connsiteX1" fmla="*/ 854026 w 854026"/>
                <a:gd name="connsiteY1" fmla="*/ 399497 h 798994"/>
                <a:gd name="connsiteX2" fmla="*/ 409353 w 854026"/>
                <a:gd name="connsiteY2" fmla="*/ 798994 h 798994"/>
                <a:gd name="connsiteX3" fmla="*/ 40623 w 854026"/>
                <a:gd name="connsiteY3" fmla="*/ 622860 h 798994"/>
                <a:gd name="connsiteX4" fmla="*/ 547 w 854026"/>
                <a:gd name="connsiteY4" fmla="*/ 556525 h 798994"/>
                <a:gd name="connsiteX5" fmla="*/ 205190 w 854026"/>
                <a:gd name="connsiteY5" fmla="*/ 556525 h 798994"/>
                <a:gd name="connsiteX6" fmla="*/ 211962 w 854026"/>
                <a:gd name="connsiteY6" fmla="*/ 564944 h 798994"/>
                <a:gd name="connsiteX7" fmla="*/ 409353 w 854026"/>
                <a:gd name="connsiteY7" fmla="*/ 633474 h 798994"/>
                <a:gd name="connsiteX8" fmla="*/ 688507 w 854026"/>
                <a:gd name="connsiteY8" fmla="*/ 399497 h 798994"/>
                <a:gd name="connsiteX9" fmla="*/ 409353 w 854026"/>
                <a:gd name="connsiteY9" fmla="*/ 165520 h 798994"/>
                <a:gd name="connsiteX10" fmla="*/ 211962 w 854026"/>
                <a:gd name="connsiteY10" fmla="*/ 234050 h 798994"/>
                <a:gd name="connsiteX11" fmla="*/ 204462 w 854026"/>
                <a:gd name="connsiteY11" fmla="*/ 243374 h 798994"/>
                <a:gd name="connsiteX12" fmla="*/ 0 w 854026"/>
                <a:gd name="connsiteY12" fmla="*/ 243374 h 798994"/>
                <a:gd name="connsiteX13" fmla="*/ 40623 w 854026"/>
                <a:gd name="connsiteY13" fmla="*/ 176135 h 798994"/>
                <a:gd name="connsiteX14" fmla="*/ 409353 w 854026"/>
                <a:gd name="connsiteY14" fmla="*/ 0 h 79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4026" h="798994">
                  <a:moveTo>
                    <a:pt x="409353" y="0"/>
                  </a:moveTo>
                  <a:cubicBezTo>
                    <a:pt x="654939" y="0"/>
                    <a:pt x="854026" y="178861"/>
                    <a:pt x="854026" y="399497"/>
                  </a:cubicBezTo>
                  <a:cubicBezTo>
                    <a:pt x="854026" y="620133"/>
                    <a:pt x="654939" y="798994"/>
                    <a:pt x="409353" y="798994"/>
                  </a:cubicBezTo>
                  <a:cubicBezTo>
                    <a:pt x="255862" y="798994"/>
                    <a:pt x="120534" y="729127"/>
                    <a:pt x="40623" y="622860"/>
                  </a:cubicBezTo>
                  <a:lnTo>
                    <a:pt x="547" y="556525"/>
                  </a:lnTo>
                  <a:lnTo>
                    <a:pt x="205190" y="556525"/>
                  </a:lnTo>
                  <a:lnTo>
                    <a:pt x="211962" y="564944"/>
                  </a:lnTo>
                  <a:cubicBezTo>
                    <a:pt x="262479" y="607285"/>
                    <a:pt x="332267" y="633474"/>
                    <a:pt x="409353" y="633474"/>
                  </a:cubicBezTo>
                  <a:cubicBezTo>
                    <a:pt x="563525" y="633474"/>
                    <a:pt x="688507" y="528719"/>
                    <a:pt x="688507" y="399497"/>
                  </a:cubicBezTo>
                  <a:cubicBezTo>
                    <a:pt x="688507" y="270275"/>
                    <a:pt x="563525" y="165520"/>
                    <a:pt x="409353" y="165520"/>
                  </a:cubicBezTo>
                  <a:cubicBezTo>
                    <a:pt x="332267" y="165520"/>
                    <a:pt x="262479" y="191709"/>
                    <a:pt x="211962" y="234050"/>
                  </a:cubicBezTo>
                  <a:lnTo>
                    <a:pt x="204462" y="243374"/>
                  </a:lnTo>
                  <a:lnTo>
                    <a:pt x="0" y="243374"/>
                  </a:lnTo>
                  <a:lnTo>
                    <a:pt x="40623" y="176135"/>
                  </a:lnTo>
                  <a:cubicBezTo>
                    <a:pt x="120534" y="69868"/>
                    <a:pt x="255862" y="0"/>
                    <a:pt x="409353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910238" y="4190430"/>
              <a:ext cx="1026303" cy="965978"/>
            </a:xfrm>
            <a:custGeom>
              <a:avLst/>
              <a:gdLst>
                <a:gd name="connsiteX0" fmla="*/ 493867 w 1026303"/>
                <a:gd name="connsiteY0" fmla="*/ 37462 h 1056277"/>
                <a:gd name="connsiteX1" fmla="*/ 410386 w 1026303"/>
                <a:gd name="connsiteY1" fmla="*/ 99408 h 1056277"/>
                <a:gd name="connsiteX2" fmla="*/ 493867 w 1026303"/>
                <a:gd name="connsiteY2" fmla="*/ 161354 h 1056277"/>
                <a:gd name="connsiteX3" fmla="*/ 577348 w 1026303"/>
                <a:gd name="connsiteY3" fmla="*/ 99408 h 1056277"/>
                <a:gd name="connsiteX4" fmla="*/ 493867 w 1026303"/>
                <a:gd name="connsiteY4" fmla="*/ 37462 h 1056277"/>
                <a:gd name="connsiteX5" fmla="*/ 493921 w 1026303"/>
                <a:gd name="connsiteY5" fmla="*/ 2175 h 1056277"/>
                <a:gd name="connsiteX6" fmla="*/ 541109 w 1026303"/>
                <a:gd name="connsiteY6" fmla="*/ 21336 h 1056277"/>
                <a:gd name="connsiteX7" fmla="*/ 968847 w 1026303"/>
                <a:gd name="connsiteY7" fmla="*/ 304596 h 1056277"/>
                <a:gd name="connsiteX8" fmla="*/ 1004967 w 1026303"/>
                <a:gd name="connsiteY8" fmla="*/ 482346 h 1056277"/>
                <a:gd name="connsiteX9" fmla="*/ 662943 w 1026303"/>
                <a:gd name="connsiteY9" fmla="*/ 998822 h 1056277"/>
                <a:gd name="connsiteX10" fmla="*/ 485193 w 1026303"/>
                <a:gd name="connsiteY10" fmla="*/ 1034942 h 1056277"/>
                <a:gd name="connsiteX11" fmla="*/ 57456 w 1026303"/>
                <a:gd name="connsiteY11" fmla="*/ 751684 h 1056277"/>
                <a:gd name="connsiteX12" fmla="*/ 21335 w 1026303"/>
                <a:gd name="connsiteY12" fmla="*/ 573934 h 1056277"/>
                <a:gd name="connsiteX13" fmla="*/ 363359 w 1026303"/>
                <a:gd name="connsiteY13" fmla="*/ 57457 h 1056277"/>
                <a:gd name="connsiteX14" fmla="*/ 493921 w 1026303"/>
                <a:gd name="connsiteY14" fmla="*/ 2175 h 1056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6303" h="1056277">
                  <a:moveTo>
                    <a:pt x="493867" y="37462"/>
                  </a:moveTo>
                  <a:cubicBezTo>
                    <a:pt x="447762" y="37462"/>
                    <a:pt x="410386" y="65196"/>
                    <a:pt x="410386" y="99408"/>
                  </a:cubicBezTo>
                  <a:cubicBezTo>
                    <a:pt x="410386" y="133620"/>
                    <a:pt x="447762" y="161354"/>
                    <a:pt x="493867" y="161354"/>
                  </a:cubicBezTo>
                  <a:cubicBezTo>
                    <a:pt x="539972" y="161354"/>
                    <a:pt x="577348" y="133620"/>
                    <a:pt x="577348" y="99408"/>
                  </a:cubicBezTo>
                  <a:cubicBezTo>
                    <a:pt x="577348" y="65196"/>
                    <a:pt x="539972" y="37462"/>
                    <a:pt x="493867" y="37462"/>
                  </a:cubicBezTo>
                  <a:close/>
                  <a:moveTo>
                    <a:pt x="493921" y="2175"/>
                  </a:moveTo>
                  <a:cubicBezTo>
                    <a:pt x="510298" y="5236"/>
                    <a:pt x="526345" y="11558"/>
                    <a:pt x="541109" y="21336"/>
                  </a:cubicBezTo>
                  <a:cubicBezTo>
                    <a:pt x="683689" y="115756"/>
                    <a:pt x="826268" y="210176"/>
                    <a:pt x="968847" y="304596"/>
                  </a:cubicBezTo>
                  <a:cubicBezTo>
                    <a:pt x="1027906" y="343706"/>
                    <a:pt x="1044077" y="423288"/>
                    <a:pt x="1004967" y="482346"/>
                  </a:cubicBezTo>
                  <a:lnTo>
                    <a:pt x="662943" y="998822"/>
                  </a:lnTo>
                  <a:cubicBezTo>
                    <a:pt x="623834" y="1057880"/>
                    <a:pt x="544252" y="1074052"/>
                    <a:pt x="485193" y="1034942"/>
                  </a:cubicBezTo>
                  <a:lnTo>
                    <a:pt x="57456" y="751684"/>
                  </a:lnTo>
                  <a:cubicBezTo>
                    <a:pt x="-1603" y="712574"/>
                    <a:pt x="-17774" y="632992"/>
                    <a:pt x="21335" y="573934"/>
                  </a:cubicBezTo>
                  <a:lnTo>
                    <a:pt x="363359" y="57457"/>
                  </a:lnTo>
                  <a:cubicBezTo>
                    <a:pt x="392692" y="13162"/>
                    <a:pt x="444790" y="-7008"/>
                    <a:pt x="493921" y="217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5112328" y="4332276"/>
              <a:ext cx="6221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6422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11111E-6 L 0.82916 0.035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58" y="17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5E-6 -1.11111E-6 L 0.78282 0.027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41" y="136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1.66667E-6 -1.11111E-6 L 0.77774 0.030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80" y="152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1.66667E-6 -1.11111E-6 L 0.75169 0.034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78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7F399D-6995-4331-9B3B-B48BD6D08012}"/>
              </a:ext>
            </a:extLst>
          </p:cNvPr>
          <p:cNvSpPr/>
          <p:nvPr/>
        </p:nvSpPr>
        <p:spPr>
          <a:xfrm>
            <a:off x="7246574" y="1852831"/>
            <a:ext cx="3673756" cy="292387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মোসাঃসামসুন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নাহার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রুদ্রনগর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দামুড়হুদা,চুয়াডাঙ্গা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Email-samsunnahar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19Times New Roman"/>
                <a:cs typeface="NikoshBAN" panose="02000000000000000000" pitchFamily="2" charset="0"/>
              </a:rPr>
              <a:t>1980930@gmail.com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25236" y="1852831"/>
            <a:ext cx="3011465" cy="2923877"/>
            <a:chOff x="2691084" y="3214538"/>
            <a:chExt cx="2338116" cy="22028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33" t="13521" r="42541" b="18129"/>
            <a:stretch/>
          </p:blipFill>
          <p:spPr>
            <a:xfrm rot="5400000">
              <a:off x="3139816" y="3522551"/>
              <a:ext cx="1464552" cy="1566068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grpSp>
          <p:nvGrpSpPr>
            <p:cNvPr id="5" name="Group 4"/>
            <p:cNvGrpSpPr/>
            <p:nvPr/>
          </p:nvGrpSpPr>
          <p:grpSpPr>
            <a:xfrm>
              <a:off x="2691084" y="3214539"/>
              <a:ext cx="2338116" cy="2202874"/>
              <a:chOff x="1468582" y="1357745"/>
              <a:chExt cx="2202873" cy="2202874"/>
            </a:xfrm>
          </p:grpSpPr>
          <p:sp>
            <p:nvSpPr>
              <p:cNvPr id="12" name="Block Arc 11"/>
              <p:cNvSpPr/>
              <p:nvPr/>
            </p:nvSpPr>
            <p:spPr>
              <a:xfrm>
                <a:off x="1468582" y="1357746"/>
                <a:ext cx="2202873" cy="2202873"/>
              </a:xfrm>
              <a:prstGeom prst="blockArc">
                <a:avLst>
                  <a:gd name="adj1" fmla="val 10800000"/>
                  <a:gd name="adj2" fmla="val 368568"/>
                  <a:gd name="adj3" fmla="val 14735"/>
                </a:avLst>
              </a:prstGeom>
              <a:solidFill>
                <a:srgbClr val="00B0F0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Block Arc 12"/>
              <p:cNvSpPr/>
              <p:nvPr/>
            </p:nvSpPr>
            <p:spPr>
              <a:xfrm rot="10800000">
                <a:off x="1468582" y="1357745"/>
                <a:ext cx="2202873" cy="2202873"/>
              </a:xfrm>
              <a:prstGeom prst="blockArc">
                <a:avLst>
                  <a:gd name="adj1" fmla="val 10800000"/>
                  <a:gd name="adj2" fmla="val 368568"/>
                  <a:gd name="adj3" fmla="val 14735"/>
                </a:avLst>
              </a:prstGeom>
              <a:solidFill>
                <a:srgbClr val="00B0F0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731641" y="3235319"/>
              <a:ext cx="2297559" cy="2182093"/>
              <a:chOff x="1115610" y="1579417"/>
              <a:chExt cx="2297559" cy="2182093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136070" y="1579417"/>
                <a:ext cx="2202875" cy="1856505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Pour">
                  <a:avLst>
                    <a:gd name="adj1" fmla="val 11290153"/>
                    <a:gd name="adj2" fmla="val 54735"/>
                  </a:avLst>
                </a:prstTxWarp>
                <a:spAutoFit/>
              </a:bodyPr>
              <a:lstStyle/>
              <a:p>
                <a:r>
                  <a:rPr lang="en-US" sz="200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মোসাঃসামসুন</a:t>
                </a:r>
                <a:r>
                  <a:rPr lang="en-US" sz="200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নাহার</a:t>
                </a:r>
                <a:r>
                  <a:rPr lang="en-US" sz="200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endParaRPr lang="en-US" sz="200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0800000">
                <a:off x="1136068" y="1974275"/>
                <a:ext cx="2202876" cy="1787235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Pour">
                  <a:avLst>
                    <a:gd name="adj1" fmla="val 11290153"/>
                    <a:gd name="adj2" fmla="val 54735"/>
                  </a:avLst>
                </a:prstTxWarp>
                <a:spAutoFit/>
              </a:bodyPr>
              <a:lstStyle/>
              <a:p>
                <a:r>
                  <a:rPr lang="en-US" sz="200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মোসাঃসামসুন</a:t>
                </a:r>
                <a:r>
                  <a:rPr lang="en-US" sz="200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নাহার</a:t>
                </a:r>
                <a:r>
                  <a:rPr lang="en-US" sz="200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endParaRPr lang="en-US" sz="200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1115610" y="2465967"/>
                <a:ext cx="415636" cy="429775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2997533" y="2438118"/>
                <a:ext cx="415636" cy="429775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Donut 6"/>
            <p:cNvSpPr/>
            <p:nvPr/>
          </p:nvSpPr>
          <p:spPr>
            <a:xfrm>
              <a:off x="2722235" y="3214538"/>
              <a:ext cx="2243794" cy="2182093"/>
            </a:xfrm>
            <a:prstGeom prst="donut">
              <a:avLst>
                <a:gd name="adj" fmla="val 15275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782291" y="284863"/>
            <a:ext cx="3366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47828" y="1880414"/>
            <a:ext cx="72761" cy="2464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H="1">
            <a:off x="5168972" y="1668729"/>
            <a:ext cx="63552" cy="2887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35893" y="1668729"/>
            <a:ext cx="72142" cy="2887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ame 1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8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6627" y="337930"/>
            <a:ext cx="3856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39514" y="1923108"/>
            <a:ext cx="38563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শ্রেণিঃপঞ্চম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পাঠঃকচ্ছপেরা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……..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আচ্ছাদন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554" y="1720214"/>
            <a:ext cx="2143125" cy="3268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13" y="1923108"/>
            <a:ext cx="2970396" cy="34902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3977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88723" y="1983362"/>
            <a:ext cx="10622072" cy="3653350"/>
            <a:chOff x="588723" y="1983362"/>
            <a:chExt cx="10622072" cy="365335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7751" y="1983363"/>
              <a:ext cx="3653044" cy="365334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237" y="1983362"/>
              <a:ext cx="3438828" cy="365335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723" y="1983362"/>
              <a:ext cx="3484514" cy="365335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6" name="TextBox 5"/>
          <p:cNvSpPr txBox="1"/>
          <p:nvPr/>
        </p:nvSpPr>
        <p:spPr>
          <a:xfrm>
            <a:off x="3280929" y="540327"/>
            <a:ext cx="5516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8659" y="5910196"/>
            <a:ext cx="5043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45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9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735511" y="5770890"/>
            <a:ext cx="573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রুদ্রনগর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9100" y="432809"/>
            <a:ext cx="492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00" y="2591068"/>
            <a:ext cx="7327900" cy="3441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149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7222 L 1.425 0.0726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641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5516" y="328515"/>
            <a:ext cx="3162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910148"/>
              </p:ext>
            </p:extLst>
          </p:nvPr>
        </p:nvGraphicFramePr>
        <p:xfrm>
          <a:off x="1713346" y="1329266"/>
          <a:ext cx="8128000" cy="39125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43709">
                  <a:extLst>
                    <a:ext uri="{9D8B030D-6E8A-4147-A177-3AD203B41FA5}">
                      <a16:colId xmlns:a16="http://schemas.microsoft.com/office/drawing/2014/main" val="737950944"/>
                    </a:ext>
                  </a:extLst>
                </a:gridCol>
                <a:gridCol w="7084291">
                  <a:extLst>
                    <a:ext uri="{9D8B030D-6E8A-4147-A177-3AD203B41FA5}">
                      <a16:colId xmlns:a16="http://schemas.microsoft.com/office/drawing/2014/main" val="1473909811"/>
                    </a:ext>
                  </a:extLst>
                </a:gridCol>
              </a:tblGrid>
              <a:tr h="651934">
                <a:tc>
                  <a:txBody>
                    <a:bodyPr/>
                    <a:lstStyle/>
                    <a:p>
                      <a:r>
                        <a:rPr lang="en-US" sz="280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শোনা</a:t>
                      </a:r>
                      <a:endParaRPr lang="en-US" sz="280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80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শুদ্ধ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উচ্চারণে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প্রশ্ন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করতে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2800" baseline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উত্তর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দিতে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800" baseline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কবিতা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শুনে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মূলভাব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বুঝতে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23585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US" sz="280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বলা</a:t>
                      </a:r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যুক্তবর্ণ</a:t>
                      </a:r>
                      <a:r>
                        <a:rPr lang="en-US" sz="2800" baseline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সহযোগে</a:t>
                      </a:r>
                      <a:r>
                        <a:rPr lang="en-US" sz="2800" baseline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তৈরি</a:t>
                      </a:r>
                      <a:r>
                        <a:rPr lang="en-US" sz="2800" baseline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শব্দযুক্ত</a:t>
                      </a:r>
                      <a:r>
                        <a:rPr lang="en-US" sz="2800" baseline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বাক্য </a:t>
                      </a:r>
                      <a:r>
                        <a:rPr lang="en-US" sz="2800" baseline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স্পষ্ট</a:t>
                      </a:r>
                      <a:r>
                        <a:rPr lang="en-US" sz="2800" baseline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2800" baseline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শুদ্ধভাবে</a:t>
                      </a:r>
                      <a:r>
                        <a:rPr lang="en-US" sz="2800" baseline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বলতে</a:t>
                      </a:r>
                      <a:r>
                        <a:rPr lang="en-US" sz="2800" baseline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lang="en-US" sz="2800" baseline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575127"/>
                  </a:ext>
                </a:extLst>
              </a:tr>
              <a:tr h="651163">
                <a:tc>
                  <a:txBody>
                    <a:bodyPr/>
                    <a:lstStyle/>
                    <a:p>
                      <a:r>
                        <a:rPr lang="en-US" sz="280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পড়া</a:t>
                      </a:r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পাঠ্য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বইয়ের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কবিতা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সাবলীলভাবে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আবৃত্তি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করতে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431938"/>
                  </a:ext>
                </a:extLst>
              </a:tr>
              <a:tr h="651164">
                <a:tc>
                  <a:txBody>
                    <a:bodyPr/>
                    <a:lstStyle/>
                    <a:p>
                      <a:r>
                        <a:rPr lang="en-US" sz="280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লেখা</a:t>
                      </a:r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যুক্তব্যঞ্জন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সহযোগে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গঠিত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নতুন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নতুন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ব্যবহার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বাক্য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লিখতে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পাঠ্য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বইয়ের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কবিতা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লিখতে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752876"/>
                  </a:ext>
                </a:extLst>
              </a:tr>
            </a:tbl>
          </a:graphicData>
        </a:graphic>
      </p:graphicFrame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6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477" y="2457879"/>
            <a:ext cx="3088792" cy="28380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176712" y="202906"/>
            <a:ext cx="2611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5424706" y="1544245"/>
            <a:ext cx="668849" cy="887822"/>
          </a:xfrm>
          <a:prstGeom prst="upArrow">
            <a:avLst>
              <a:gd name="adj1" fmla="val 50000"/>
              <a:gd name="adj2" fmla="val 79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72352" y="836359"/>
            <a:ext cx="5803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১৯৬১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৭ই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মে,১২৬৮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২৫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কলকাতার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জোড়াসাঁকোর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ঠাকুরবাড়িতে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63429" y="3767344"/>
            <a:ext cx="342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বাইরে,গোরা,শেষের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Up Arrow 11"/>
          <p:cNvSpPr/>
          <p:nvPr/>
        </p:nvSpPr>
        <p:spPr>
          <a:xfrm rot="5400000">
            <a:off x="7534162" y="3563836"/>
            <a:ext cx="668849" cy="887822"/>
          </a:xfrm>
          <a:prstGeom prst="upArrow">
            <a:avLst>
              <a:gd name="adj1" fmla="val 50000"/>
              <a:gd name="adj2" fmla="val 79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5502119" y="5295915"/>
            <a:ext cx="668849" cy="887822"/>
          </a:xfrm>
          <a:prstGeom prst="upArrow">
            <a:avLst>
              <a:gd name="adj1" fmla="val 50000"/>
              <a:gd name="adj2" fmla="val 79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6200000">
            <a:off x="3330677" y="3316972"/>
            <a:ext cx="668849" cy="887822"/>
          </a:xfrm>
          <a:prstGeom prst="upArrow">
            <a:avLst>
              <a:gd name="adj1" fmla="val 50000"/>
              <a:gd name="adj2" fmla="val 79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7200" y="3103418"/>
            <a:ext cx="2891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মৃত্যবরণঃ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১৯৪১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৭ই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আগস্ট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১৩৪৮বাংলা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২২শে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শ্রাবন,তিনি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বরণ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4597" y="5997692"/>
            <a:ext cx="457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পুরষ্কার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লাভঃ১৯১৩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নোবেল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পুরষ্কার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8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0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3" grpId="0"/>
      <p:bldP spid="11" grpId="0"/>
      <p:bldP spid="12" grpId="0" animBg="1"/>
      <p:bldP spid="13" grpId="0" animBg="1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3600"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531</Words>
  <Application>Microsoft Office PowerPoint</Application>
  <PresentationFormat>Widescreen</PresentationFormat>
  <Paragraphs>116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19Times New Roman</vt:lpstr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101</cp:revision>
  <dcterms:created xsi:type="dcterms:W3CDTF">2021-08-20T12:03:35Z</dcterms:created>
  <dcterms:modified xsi:type="dcterms:W3CDTF">2021-09-01T16:54:10Z</dcterms:modified>
</cp:coreProperties>
</file>