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1" r:id="rId2"/>
    <p:sldId id="424" r:id="rId3"/>
    <p:sldId id="332" r:id="rId4"/>
    <p:sldId id="378" r:id="rId5"/>
    <p:sldId id="429" r:id="rId6"/>
    <p:sldId id="386" r:id="rId7"/>
    <p:sldId id="406" r:id="rId8"/>
    <p:sldId id="423" r:id="rId9"/>
    <p:sldId id="422" r:id="rId10"/>
    <p:sldId id="443" r:id="rId11"/>
    <p:sldId id="441" r:id="rId12"/>
    <p:sldId id="418" r:id="rId13"/>
    <p:sldId id="308" r:id="rId14"/>
    <p:sldId id="427" r:id="rId15"/>
    <p:sldId id="419" r:id="rId16"/>
    <p:sldId id="434" r:id="rId17"/>
    <p:sldId id="435" r:id="rId18"/>
    <p:sldId id="328" r:id="rId19"/>
    <p:sldId id="326" r:id="rId20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0C3"/>
    <a:srgbClr val="DB3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41" autoAdjust="0"/>
  </p:normalViewPr>
  <p:slideViewPr>
    <p:cSldViewPr>
      <p:cViewPr varScale="1">
        <p:scale>
          <a:sx n="49" d="100"/>
          <a:sy n="49" d="100"/>
        </p:scale>
        <p:origin x="96" y="33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B52C9-F503-4DC9-B44B-7B8E4E22884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E64E-8023-4630-B7E1-A3C106FB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E64E-8023-4630-B7E1-A3C106FB8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E64E-8023-4630-B7E1-A3C106FB8C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  <a:prstGeom prst="rect">
            <a:avLst/>
          </a:prstGeo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EA479B8D-C1AA-41CE-AF80-AB3A5893AEAA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চামেলী</a:t>
            </a:r>
            <a:r>
              <a:rPr lang="en-US" dirty="0" smtClean="0"/>
              <a:t> </a:t>
            </a:r>
            <a:r>
              <a:rPr lang="en-US" dirty="0" err="1" smtClean="0"/>
              <a:t>আফরোজ</a:t>
            </a:r>
            <a:endParaRPr lang="en-US" dirty="0" smtClean="0"/>
          </a:p>
          <a:p>
            <a:r>
              <a:rPr lang="en-US" dirty="0" err="1" smtClean="0"/>
              <a:t>সফিউদিদন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একাডেমী</a:t>
            </a:r>
            <a:r>
              <a:rPr lang="en-US" dirty="0" smtClean="0"/>
              <a:t> </a:t>
            </a:r>
            <a:r>
              <a:rPr lang="en-US" dirty="0" err="1" smtClean="0"/>
              <a:t>এন্ড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err="1" smtClean="0"/>
              <a:t>টঙ্গী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2161838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320" y="152400"/>
            <a:ext cx="11887200" cy="65690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m.wikipedia.org/wiki/%E0%A6%AE%E0%A7%81%E0%A6%B0%E0%A7%8D%E0%A6%B6%E0%A6%BF%E0%A6%A6%E0%A6%BE%E0%A6%AC%E0%A6%BE%E0%A6%A6_%E0%A6%9C%E0%A7%87%E0%A6%B2%E0%A6%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পলাশীর যুদ্ধ | 99232 | কালের কণ্ঠ | kalerkan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9" y="228600"/>
            <a:ext cx="50292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4719" y="12954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1319" y="5930604"/>
            <a:ext cx="5105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চামেলী</a:t>
            </a:r>
            <a:r>
              <a:rPr lang="en-US" sz="1100" dirty="0"/>
              <a:t> </a:t>
            </a:r>
            <a:r>
              <a:rPr lang="en-US" sz="1100" dirty="0" err="1"/>
              <a:t>আফরোজ</a:t>
            </a:r>
            <a:endParaRPr lang="en-US" sz="1100" dirty="0"/>
          </a:p>
          <a:p>
            <a:r>
              <a:rPr lang="en-US" sz="1100" dirty="0" err="1"/>
              <a:t>সফিউদিদন</a:t>
            </a:r>
            <a:r>
              <a:rPr lang="en-US" sz="1100" dirty="0"/>
              <a:t> </a:t>
            </a:r>
            <a:r>
              <a:rPr lang="en-US" sz="1100" dirty="0" err="1"/>
              <a:t>সরকার</a:t>
            </a:r>
            <a:r>
              <a:rPr lang="en-US" sz="1100" dirty="0"/>
              <a:t> </a:t>
            </a:r>
            <a:r>
              <a:rPr lang="en-US" sz="1100" dirty="0" err="1"/>
              <a:t>একাডেমী</a:t>
            </a:r>
            <a:r>
              <a:rPr lang="en-US" sz="1100" dirty="0"/>
              <a:t> </a:t>
            </a:r>
            <a:r>
              <a:rPr lang="en-US" sz="1100" dirty="0" err="1"/>
              <a:t>এন্ড</a:t>
            </a:r>
            <a:r>
              <a:rPr lang="en-US" sz="1100" dirty="0"/>
              <a:t> </a:t>
            </a:r>
            <a:r>
              <a:rPr lang="en-US" sz="1100" dirty="0" err="1"/>
              <a:t>কলেজ</a:t>
            </a:r>
            <a:endParaRPr lang="en-US" sz="1100" dirty="0"/>
          </a:p>
          <a:p>
            <a:r>
              <a:rPr lang="en-US" sz="1100" dirty="0" err="1"/>
              <a:t>টঙ্গী</a:t>
            </a:r>
            <a:r>
              <a:rPr lang="en-US" sz="1100" dirty="0"/>
              <a:t>, </a:t>
            </a:r>
            <a:r>
              <a:rPr lang="en-US" sz="1100" dirty="0" err="1"/>
              <a:t>গাজীপুর</a:t>
            </a:r>
            <a:r>
              <a:rPr lang="en-US" sz="1100" dirty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219200"/>
            <a:ext cx="9601200" cy="5376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64" y="1524000"/>
            <a:ext cx="7124700" cy="4009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 descr="https://upload.wikimedia.org/wikipedia/commons/thumb/b/b8/Plassey1757max.jpg/800px-Plassey1757ma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964" y="1536970"/>
            <a:ext cx="8763000" cy="4101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538288" y="144122"/>
            <a:ext cx="413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011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398182"/>
            <a:ext cx="10849494" cy="5850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538288" y="144122"/>
            <a:ext cx="413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99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18319" y="304800"/>
            <a:ext cx="11125200" cy="6096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ভঙ্গের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অজুহাতে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নবাব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দুরভিসন্ধিমূলক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কার্যকলাপে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কামানসহ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১৮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অশ্বারোহী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মুর্শিদাবাদের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মোতায়েনের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দিলেন।অন্যদিকে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১৭৫৭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২২জুন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ক্লাইভ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কামানসহ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১,০০০জন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২,০০০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১৭৫৭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২৩জুন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আম্রকাননে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01033" y="734709"/>
            <a:ext cx="10972801" cy="45858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সিদ্ধান্ত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দেশপ্রেমিক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পর্যুদস্ত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জাফর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নীরব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দর্শকের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হঠা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আঘাতে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নিহত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সিনফ্রে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চালিয়ে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মীরমদনের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সংবাদে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বিচলিত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ডেকে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অনুরোধ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কুরআন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স্পর্শ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।আর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মিথ্যা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শপথ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মোহনলাল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সিনফ্রের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সুনিশ্চিত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ঠিক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পরামর্শে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দেন।এখানেই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7919" y="533400"/>
            <a:ext cx="9448800" cy="52140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পরিনতি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রণক্লান্ত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রাত্রিতে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তখন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ইঙ্গিতে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শিবির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ছত্রভঙ্গ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যুদ্ধক্ষেত্রে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হন।তিনি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সংগ্রহের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অবশেষে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স্ত্রী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লুৎফুননেসা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নৌকাযোগে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পলায়নের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রাজমহলের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ভগবান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ধৃত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মোহাম্মদী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119" y="1524000"/>
            <a:ext cx="9347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জোড়ায়</a:t>
            </a:r>
            <a:r>
              <a:rPr lang="en-US" sz="54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upload.wikimedia.org/wikipedia/commons/thumb/f/f4/Three_Obelisks_of_Mirmadan%2C_Nabe_Singh_Hajari_and_Bahadur_Khan_near_Plassey.jpg/800px-Three_Obelisks_of_Mirmadan%2C_Nabe_Singh_Hajari_and_Bahadur_Khan_near_Plass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918" y="847396"/>
            <a:ext cx="8245011" cy="5055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746919" y="5867400"/>
            <a:ext cx="905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মীরমদন,  সিং হাজারী ও বাহাদুর খানের স্মারকস্তম্ভ,পলাশীর যুদ্ধক্ষেত্র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964129"/>
            <a:ext cx="8111584" cy="4903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538288" y="144122"/>
            <a:ext cx="413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3817" y="609600"/>
            <a:ext cx="9982200" cy="571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পেছনে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ছিলঃ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১।মীরজাফর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ঘাতকতাঃ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সহযোগীদের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বিশ্বাসঘাতকতাই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সিরাজদ্দৌলার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তরুণ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অদূরদর্শিতা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বিচক্ষণতার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মাতামহের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অত্যাধিক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স্নেহ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প্রাচুর্যের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কঠোরতা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দৃঢ়তার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অভাব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৩।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সমরজ্ঞানঃ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সমরনীতির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অপরিপক্কতার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৪।ইংরেজদের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ব্যাপারে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অসর্তকতাঃ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হুঁশিয়ার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কর্ণপাত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সতর্ক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34" y="748911"/>
            <a:ext cx="960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019" y="1047757"/>
            <a:ext cx="1127760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যুদ্ধের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বিতাড়িত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একচেটিয়াভাবে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আহরণ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ইংল্যান্ডে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মেরুদণ্ড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গ্রহণঃ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আর.সি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মজুমদার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“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তথা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প্রশস্ত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কালক্রমে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শাসনভার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মর্যাদাও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বৃদ্ধিঃ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বৃদ্ধি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lang="en-US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পত্তনঃ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রাজনৈতিক-অর্থনৈতিক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সামাজিক-সাংস্কৃতিক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প্রভূত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সাধিত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।যা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পত্তন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4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“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519" y="1047757"/>
            <a:ext cx="10896600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এ যুদ্ধের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রাজনৈতিক-অর্থনৈতিক-সামাজিক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সূর্য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দীর্ঘদিনের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অস্তমিত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রইলো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প্রশস্তঃ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হয়নি।কিন্তু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পরগনার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জমিদারী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রাজনীতিতে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319" y="1219200"/>
            <a:ext cx="10473361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endParaRPr lang="en-US" sz="54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919" y="1143000"/>
            <a:ext cx="7848600" cy="541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১৬১০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২রা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খ) ১৭৫৭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গ)১৮৫৭সনে২৩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ঘ)১৯৪৭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২৬শে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433719" y="41148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594519" y="685800"/>
            <a:ext cx="10972800" cy="563880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5400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sz="8000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১।ভারতবর্ষে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নিজেদের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আধিপত্য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ইষ্ট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করেছিল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2719" y="5334000"/>
            <a:ext cx="8686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ধন্যবাদ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533400"/>
            <a:ext cx="8686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19" y="4114800"/>
            <a:ext cx="481568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i="1" dirty="0" err="1"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i="1" dirty="0" err="1">
                <a:latin typeface="NikoshBAN" pitchFamily="2" charset="0"/>
                <a:cs typeface="NikoshBAN" pitchFamily="2" charset="0"/>
              </a:rPr>
              <a:t>আফরোজ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b="1" i="1" dirty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:</a:t>
            </a:r>
            <a:endParaRPr lang="bn-BD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b="1" i="1" dirty="0">
                <a:latin typeface="NikoshBAN" pitchFamily="2" charset="0"/>
                <a:cs typeface="NikoshBAN" pitchFamily="2" charset="0"/>
              </a:rPr>
              <a:t>		ইসলামের ইতিহাস ও সংস্কৃতি</a:t>
            </a:r>
          </a:p>
          <a:p>
            <a:pPr algn="ctr">
              <a:buNone/>
            </a:pPr>
            <a:r>
              <a:rPr lang="en-US" b="1" i="1" dirty="0" err="1"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endParaRPr lang="bn-BD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i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নং:01711565687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52969"/>
            <a:ext cx="3048001" cy="3614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6233319" y="3867703"/>
            <a:ext cx="44196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৪৫মিনিট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47908" t="12500" r="40965" b="56250"/>
          <a:stretch>
            <a:fillRect/>
          </a:stretch>
        </p:blipFill>
        <p:spPr bwMode="auto">
          <a:xfrm>
            <a:off x="6995319" y="293502"/>
            <a:ext cx="2895600" cy="35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432337"/>
            <a:ext cx="103273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719" y="2590800"/>
            <a:ext cx="899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241" y="381000"/>
            <a:ext cx="9845041" cy="1981943"/>
            <a:chOff x="396241" y="488074"/>
            <a:chExt cx="9845041" cy="2442717"/>
          </a:xfrm>
        </p:grpSpPr>
        <p:sp>
          <p:nvSpPr>
            <p:cNvPr id="3" name="TextBox 2"/>
            <p:cNvSpPr txBox="1"/>
            <p:nvPr/>
          </p:nvSpPr>
          <p:spPr>
            <a:xfrm>
              <a:off x="396241" y="2210064"/>
              <a:ext cx="9845041" cy="72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7577" y="488074"/>
              <a:ext cx="8943705" cy="11379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dirty="0" err="1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54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60438" y="2286000"/>
            <a:ext cx="10683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commons/thumb/4/4b/Alivardi_Khan.jpg/220px-Alivardi_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030" y="808672"/>
            <a:ext cx="4267200" cy="541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8372" name="Picture 4" descr="https://upload.wikimedia.org/wikipedia/commons/thumb/a/a6/AlivardiKhanTomb.jpg/220px-AlivardiKhanTo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872" y="784427"/>
            <a:ext cx="4080471" cy="5434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800708" y="6248906"/>
            <a:ext cx="751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 smtClean="0"/>
              <a:t>আলীবর্দী খানের কবর, খোশবাগ, </a:t>
            </a:r>
            <a:r>
              <a:rPr lang="as-IN" sz="3200" dirty="0" smtClean="0">
                <a:hlinkClick r:id="rId4" tooltip="মুর্শিদাবাদ জেলা"/>
              </a:rPr>
              <a:t>মুর্শিদাবাদ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538288" y="144122"/>
            <a:ext cx="413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424132" y="6248905"/>
            <a:ext cx="2592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/>
              <a:t>আলীবর্দী </a:t>
            </a:r>
            <a:r>
              <a:rPr lang="as-IN" sz="3200" dirty="0" smtClean="0"/>
              <a:t>খান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719" y="457200"/>
            <a:ext cx="7010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719" y="1524000"/>
            <a:ext cx="8839200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বিরুদ্ধে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ষড়যন্ত্রঃ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অবাধ্যতাঃ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অমান্যঃ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জঙ্গকে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অপব্যবহারঃ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ভঙ্গঃ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কৃষ্ণদাসকে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1919" y="5676645"/>
            <a:ext cx="60801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চামেলী</a:t>
            </a:r>
            <a:r>
              <a:rPr lang="en-US" dirty="0"/>
              <a:t> </a:t>
            </a:r>
            <a:r>
              <a:rPr lang="en-US" dirty="0" err="1"/>
              <a:t>আফরোজ</a:t>
            </a:r>
            <a:endParaRPr lang="en-US" dirty="0"/>
          </a:p>
          <a:p>
            <a:r>
              <a:rPr lang="en-US" dirty="0" err="1"/>
              <a:t>সফিউদিদন</a:t>
            </a:r>
            <a:r>
              <a:rPr lang="en-US" dirty="0"/>
              <a:t> </a:t>
            </a:r>
            <a:r>
              <a:rPr lang="en-US" dirty="0" err="1"/>
              <a:t>সরকার</a:t>
            </a:r>
            <a:r>
              <a:rPr lang="en-US" dirty="0"/>
              <a:t> </a:t>
            </a:r>
            <a:r>
              <a:rPr lang="en-US" dirty="0" err="1"/>
              <a:t>একাডেমী</a:t>
            </a:r>
            <a:r>
              <a:rPr lang="en-US" dirty="0"/>
              <a:t> </a:t>
            </a:r>
            <a:r>
              <a:rPr lang="en-US" dirty="0" err="1"/>
              <a:t>এন্ড</a:t>
            </a:r>
            <a:r>
              <a:rPr lang="en-US" dirty="0"/>
              <a:t> </a:t>
            </a:r>
            <a:r>
              <a:rPr lang="en-US" dirty="0" err="1"/>
              <a:t>কলেজ</a:t>
            </a:r>
            <a:endParaRPr lang="en-US" dirty="0"/>
          </a:p>
          <a:p>
            <a:r>
              <a:rPr lang="en-US" dirty="0" err="1"/>
              <a:t>টঙ্গী</a:t>
            </a:r>
            <a:r>
              <a:rPr lang="en-US" dirty="0"/>
              <a:t>, </a:t>
            </a:r>
            <a:r>
              <a:rPr lang="en-US" dirty="0" err="1"/>
              <a:t>গাজীপুর</a:t>
            </a:r>
            <a:r>
              <a:rPr lang="en-US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37319" y="281174"/>
            <a:ext cx="11643519" cy="7232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.ইংরেজ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বিদ্রোহ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সমর্থন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.বাণিজ্যিক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ফাঁকি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ক্ষতিগ্রস্থ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.সন্ধির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সিরাজউদৌলার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যাবতীয়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ইংরাজরা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জনসাধারণের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.ইংরেজ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অবলম্বনকারী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রাজাবল্লভের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ধনদৌলতসহ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ard 2"/>
          <p:cNvSpPr/>
          <p:nvPr/>
        </p:nvSpPr>
        <p:spPr>
          <a:xfrm>
            <a:off x="402719" y="281174"/>
            <a:ext cx="11414919" cy="6729226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আরোহণকে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কন্যা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বুনতে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ইন্ধন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দেওয়ান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রাজবল্লভ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কৌশলে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নজরবন্দি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নতুনভাবে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আরোহনের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উপঢৌকন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সৌজন্য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অবাধ্যতাই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আলীবর্দী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পেলেও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রাজত্বকালে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319" y="609600"/>
            <a:ext cx="7010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9719" y="433574"/>
            <a:ext cx="11643519" cy="7232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.ইংরেজ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শওকত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জঙ্গ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বিদ্রোহ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সমর্থন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.বাণিজ্যিক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ফাঁকি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এদেশীয়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ক্ষতিগ্রস্থ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.সন্ধির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সিরাজউদৌলার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যাবতীয়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ইংরাজরা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জনসাধারণের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অত্যাচার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.ইংরেজ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ঘষেটি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বেগমের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অবলম্বনকারী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রাজাবল্লভের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ধনদৌলতসহ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সরাসরি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কৃষ্ণদাসকে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দূতকে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/>
      <p:bldP spid="3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611" y="2819400"/>
            <a:ext cx="61385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পলাশী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যুদ্ধের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8191" y="838200"/>
            <a:ext cx="25234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ard 3"/>
          <p:cNvSpPr/>
          <p:nvPr/>
        </p:nvSpPr>
        <p:spPr>
          <a:xfrm>
            <a:off x="2575719" y="685799"/>
            <a:ext cx="9144000" cy="4961543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পটভূমি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দু:সাহসে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অতিষ্ঠ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১৭৫৬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 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অভিমুখে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যাত্রা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পথিমধ্যে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কাশিমবাজারের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কুঠি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অতর্কিত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ভীত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ড্রেক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ফোর্ট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উইলিয়াম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ছাড়তে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‘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2119" y="152400"/>
            <a:ext cx="10820400" cy="64940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	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itchFamily="18" charset="0"/>
                <a:cs typeface="NikoshBAN" pitchFamily="2" charset="0"/>
              </a:rPr>
              <a:t>আলীনগরের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lang="en-US" sz="32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ঃ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সিরাজউদ্দৌলা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চাঁদকে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রাজধানী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যান।এরমধ্যে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অন্ধকূপ-হত্যা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কাহিনী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সংবাদ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মাদ্রাজে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পৌঁছায়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ওয়াটসন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রবার্ট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অপমানজনক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সন্ধির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সুযোগ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২. যুদ্ধের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ক্ষয়-ক্ষতি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৩.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টাকশাল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উচ্চাভিলাষী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খুশী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গোপন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লিপ্ত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27919" y="411971"/>
            <a:ext cx="8686800" cy="550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ইতোমধ্যে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ব্রিটিশ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ফরাসীদের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সপ্তবর্ষব্যাপী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সূত্র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নিষেধ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১৭৫৭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কেন্দ্র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চন্দনগর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মুর্শিদাবাদে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আচরণের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জবাব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ফরাসি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বুসীর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পত্রালাপ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মুর্শিদাবাদের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সিরাজের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বসানোর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ষড়যন্ত্র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ষড়যন্ত্রকারীরা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ধনকুবের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জগৎশেঠ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মীরজাফর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রায়দুর্লভ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উমিচাঁদ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রাজবল্লভ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1441</Words>
  <Application>Microsoft Office PowerPoint</Application>
  <PresentationFormat>Custom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NikoshLightBAN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ps</cp:lastModifiedBy>
  <cp:revision>448</cp:revision>
  <dcterms:created xsi:type="dcterms:W3CDTF">2019-07-14T12:34:24Z</dcterms:created>
  <dcterms:modified xsi:type="dcterms:W3CDTF">2021-09-01T18:24:08Z</dcterms:modified>
</cp:coreProperties>
</file>