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78" r:id="rId4"/>
    <p:sldId id="279" r:id="rId5"/>
    <p:sldId id="276" r:id="rId6"/>
    <p:sldId id="277" r:id="rId7"/>
    <p:sldId id="265" r:id="rId8"/>
    <p:sldId id="267" r:id="rId9"/>
    <p:sldId id="272" r:id="rId10"/>
    <p:sldId id="268" r:id="rId11"/>
    <p:sldId id="269" r:id="rId12"/>
    <p:sldId id="273" r:id="rId13"/>
    <p:sldId id="270" r:id="rId14"/>
    <p:sldId id="271" r:id="rId15"/>
    <p:sldId id="275" r:id="rId16"/>
    <p:sldId id="274" r:id="rId17"/>
    <p:sldId id="264" r:id="rId18"/>
  </p:sldIdLst>
  <p:sldSz cx="15452725" cy="8229600"/>
  <p:notesSz cx="6858000" cy="9144000"/>
  <p:defaultTextStyle>
    <a:defPPr>
      <a:defRPr lang="en-US"/>
    </a:defPPr>
    <a:lvl1pPr marL="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661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322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2983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0644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8305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5966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3627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1288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62" y="-102"/>
      </p:cViewPr>
      <p:guideLst>
        <p:guide orient="horz" pos="2592"/>
        <p:guide pos="48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707399" y="520994"/>
            <a:ext cx="14037930" cy="373075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20765" y="2184247"/>
            <a:ext cx="13134816" cy="2194560"/>
          </a:xfrm>
        </p:spPr>
        <p:txBody>
          <a:bodyPr lIns="67661" rIns="67661" bIns="67661"/>
          <a:lstStyle>
            <a:lvl1pPr algn="r">
              <a:defRPr sz="67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20765" y="4422038"/>
            <a:ext cx="13134816" cy="1097280"/>
          </a:xfrm>
        </p:spPr>
        <p:txBody>
          <a:bodyPr lIns="270644" tIns="0"/>
          <a:lstStyle>
            <a:lvl1pPr marL="54129" indent="0" algn="r">
              <a:spcBef>
                <a:spcPts val="0"/>
              </a:spcBef>
              <a:buNone/>
              <a:defRPr sz="3000">
                <a:solidFill>
                  <a:schemeClr val="bg2">
                    <a:shade val="25000"/>
                  </a:schemeClr>
                </a:solidFill>
              </a:defRPr>
            </a:lvl1pPr>
            <a:lvl2pPr marL="676610" indent="0" algn="ctr">
              <a:buNone/>
            </a:lvl2pPr>
            <a:lvl3pPr marL="1353221" indent="0" algn="ctr">
              <a:buNone/>
            </a:lvl3pPr>
            <a:lvl4pPr marL="2029831" indent="0" algn="ctr">
              <a:buNone/>
            </a:lvl4pPr>
            <a:lvl5pPr marL="2706441" indent="0" algn="ctr">
              <a:buNone/>
            </a:lvl5pPr>
            <a:lvl6pPr marL="3383051" indent="0" algn="ctr">
              <a:buNone/>
            </a:lvl6pPr>
            <a:lvl7pPr marL="4059662" indent="0" algn="ctr">
              <a:buNone/>
            </a:lvl7pPr>
            <a:lvl8pPr marL="4736272" indent="0" algn="ctr">
              <a:buNone/>
            </a:lvl8pPr>
            <a:lvl9pPr marL="541288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9900" y="636423"/>
            <a:ext cx="13830189" cy="50255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3226" y="640085"/>
            <a:ext cx="3348090" cy="630935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1409" y="640083"/>
            <a:ext cx="10044271" cy="630936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900" y="636423"/>
            <a:ext cx="13830189" cy="50255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707399" y="520995"/>
            <a:ext cx="14037930" cy="5209595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69" y="5914339"/>
            <a:ext cx="13830189" cy="811987"/>
          </a:xfrm>
        </p:spPr>
        <p:txBody>
          <a:bodyPr lIns="135322" bIns="0" anchor="b"/>
          <a:lstStyle>
            <a:lvl1pPr algn="l">
              <a:buNone/>
              <a:defRPr sz="53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469" y="6749381"/>
            <a:ext cx="13830189" cy="504749"/>
          </a:xfrm>
        </p:spPr>
        <p:txBody>
          <a:bodyPr lIns="175919" tIns="0" anchor="t"/>
          <a:lstStyle>
            <a:lvl1pPr marL="0" marR="54129" indent="0" algn="l"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219" y="636422"/>
            <a:ext cx="6644672" cy="526694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36228" y="636422"/>
            <a:ext cx="6644672" cy="526694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166" y="695326"/>
            <a:ext cx="6644672" cy="950594"/>
          </a:xfrm>
        </p:spPr>
        <p:txBody>
          <a:bodyPr lIns="216515" anchor="ctr"/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861842" y="695326"/>
            <a:ext cx="6644672" cy="950594"/>
          </a:xfrm>
        </p:spPr>
        <p:txBody>
          <a:bodyPr lIns="202983" anchor="ctr"/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26166" y="1737360"/>
            <a:ext cx="6644672" cy="4187952"/>
          </a:xfrm>
        </p:spPr>
        <p:txBody>
          <a:bodyPr anchor="t"/>
          <a:lstStyle>
            <a:lvl1pPr algn="l">
              <a:defRPr sz="3600"/>
            </a:lvl1pPr>
            <a:lvl2pPr algn="l">
              <a:defRPr sz="3000"/>
            </a:lvl2pPr>
            <a:lvl3pPr algn="l">
              <a:defRPr sz="2700"/>
            </a:lvl3pPr>
            <a:lvl4pPr algn="l">
              <a:defRPr sz="2400"/>
            </a:lvl4pPr>
            <a:lvl5pPr algn="l"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1842" y="1737360"/>
            <a:ext cx="6644672" cy="4187952"/>
          </a:xfrm>
        </p:spPr>
        <p:txBody>
          <a:bodyPr anchor="t"/>
          <a:lstStyle>
            <a:lvl1pPr algn="l">
              <a:defRPr sz="3600"/>
            </a:lvl1pPr>
            <a:lvl2pPr algn="l">
              <a:defRPr sz="3000"/>
            </a:lvl2pPr>
            <a:lvl3pPr algn="l">
              <a:defRPr sz="2700"/>
            </a:lvl3pPr>
            <a:lvl4pPr algn="l">
              <a:defRPr sz="2400"/>
            </a:lvl4pPr>
            <a:lvl5pPr algn="l"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60" y="640080"/>
            <a:ext cx="5022136" cy="1097280"/>
          </a:xfrm>
        </p:spPr>
        <p:txBody>
          <a:bodyPr anchor="b"/>
          <a:lstStyle>
            <a:lvl1pPr algn="l">
              <a:buNone/>
              <a:defRPr sz="33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360267" y="1737363"/>
            <a:ext cx="5022136" cy="5047334"/>
          </a:xfrm>
        </p:spPr>
        <p:txBody>
          <a:bodyPr lIns="135322"/>
          <a:lstStyle>
            <a:lvl1pPr marL="27064" marR="27064" indent="0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/>
                </a:solidFill>
              </a:defRPr>
            </a:lvl2pPr>
            <a:lvl3pPr>
              <a:buNone/>
              <a:defRPr sz="1500">
                <a:solidFill>
                  <a:schemeClr val="tx1"/>
                </a:solidFill>
              </a:defRPr>
            </a:lvl3pPr>
            <a:lvl4pPr>
              <a:buNone/>
              <a:defRPr sz="1300">
                <a:solidFill>
                  <a:schemeClr val="tx1"/>
                </a:solidFill>
              </a:defRPr>
            </a:lvl4pPr>
            <a:lvl5pPr>
              <a:buNone/>
              <a:defRPr sz="13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86667" y="1116173"/>
            <a:ext cx="7817887" cy="5669282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  <a:lvl2pPr>
              <a:defRPr sz="3800">
                <a:solidFill>
                  <a:schemeClr val="tx1"/>
                </a:solidFill>
              </a:defRPr>
            </a:lvl2pPr>
            <a:lvl3pPr>
              <a:defRPr sz="36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3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10816908" y="520994"/>
            <a:ext cx="3928421" cy="52120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6" y="6014467"/>
            <a:ext cx="13907453" cy="1261872"/>
          </a:xfrm>
        </p:spPr>
        <p:txBody>
          <a:bodyPr anchor="t"/>
          <a:lstStyle>
            <a:lvl1pPr algn="l">
              <a:buNone/>
              <a:defRPr sz="53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921534" y="640080"/>
            <a:ext cx="3785918" cy="5053776"/>
          </a:xfrm>
        </p:spPr>
        <p:txBody>
          <a:bodyPr lIns="135322"/>
          <a:lstStyle>
            <a:lvl1pPr marL="67661" indent="0" algn="l">
              <a:spcBef>
                <a:spcPts val="0"/>
              </a:spcBef>
              <a:buNone/>
              <a:defRPr sz="21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500">
                <a:solidFill>
                  <a:srgbClr val="FFFFFF"/>
                </a:solidFill>
              </a:defRPr>
            </a:lvl3pPr>
            <a:lvl4pPr>
              <a:defRPr sz="1300">
                <a:solidFill>
                  <a:srgbClr val="FFFFFF"/>
                </a:solidFill>
              </a:defRPr>
            </a:lvl4pPr>
            <a:lvl5pPr>
              <a:defRPr sz="13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2272" y="522922"/>
            <a:ext cx="10013366" cy="52120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7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707399" y="520994"/>
            <a:ext cx="14037930" cy="65836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49900" y="5982708"/>
            <a:ext cx="13830189" cy="1261872"/>
          </a:xfrm>
          <a:prstGeom prst="rect">
            <a:avLst/>
          </a:prstGeom>
        </p:spPr>
        <p:txBody>
          <a:bodyPr vert="horz" lIns="135322" tIns="67661" rIns="135322" bIns="67661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9900" y="636423"/>
            <a:ext cx="13830189" cy="5025542"/>
          </a:xfrm>
          <a:prstGeom prst="rect">
            <a:avLst/>
          </a:prstGeom>
        </p:spPr>
        <p:txBody>
          <a:bodyPr vert="horz" lIns="270644" tIns="135322" rIns="135322" bIns="67661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381732" y="7334251"/>
            <a:ext cx="3863181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r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244913" y="7334251"/>
            <a:ext cx="3863181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l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108095" y="7334251"/>
            <a:ext cx="772636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r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3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92434" indent="-392434" algn="l" rtl="0" eaLnBrk="1" latinLnBrk="0" hangingPunct="1">
        <a:spcBef>
          <a:spcPts val="370"/>
        </a:spcBef>
        <a:buClr>
          <a:schemeClr val="accent1"/>
        </a:buClr>
        <a:buSzPct val="80000"/>
        <a:buFont typeface="Wingdings 2"/>
        <a:buChar char=""/>
        <a:defRPr kumimoji="0" sz="4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1932" indent="-297709" algn="l" rtl="0" eaLnBrk="1" latinLnBrk="0" hangingPunct="1">
        <a:spcBef>
          <a:spcPts val="370"/>
        </a:spcBef>
        <a:buClr>
          <a:schemeClr val="accent1"/>
        </a:buClr>
        <a:buSzPct val="100000"/>
        <a:buFont typeface="Verdana"/>
        <a:buChar char="◦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3770" indent="-270644" algn="l" rtl="0" eaLnBrk="1" latinLnBrk="0" hangingPunct="1">
        <a:spcBef>
          <a:spcPts val="37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607" indent="-270644" algn="l" rtl="0" eaLnBrk="1" latinLnBrk="0" hangingPunct="1">
        <a:spcBef>
          <a:spcPts val="34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4509" indent="-270644" algn="l" rtl="0" eaLnBrk="1" latinLnBrk="0" hangingPunct="1">
        <a:spcBef>
          <a:spcPts val="37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750" indent="-270644" algn="l" rtl="0" eaLnBrk="1" latinLnBrk="0" hangingPunct="1">
        <a:spcBef>
          <a:spcPts val="37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16990" indent="-270644" algn="l" rtl="0" eaLnBrk="1" latinLnBrk="0" hangingPunct="1">
        <a:spcBef>
          <a:spcPts val="3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841763" indent="-270644" algn="l" rtl="0" eaLnBrk="1" latinLnBrk="0" hangingPunct="1">
        <a:spcBef>
          <a:spcPts val="38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80068" indent="-270644" algn="l" rtl="0" eaLnBrk="1" latinLnBrk="0" hangingPunct="1">
        <a:spcBef>
          <a:spcPts val="3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532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0298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706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383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0596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7362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412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9762" y="3429000"/>
            <a:ext cx="5960242" cy="3146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17AE8B-76DE-4A00-9CB4-098A6BC6C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1362" y="3352800"/>
            <a:ext cx="2971800" cy="376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৫.png"/>
          <p:cNvPicPr>
            <a:picLocks noChangeAspect="1"/>
          </p:cNvPicPr>
          <p:nvPr/>
        </p:nvPicPr>
        <p:blipFill>
          <a:blip r:embed="rId4" cstate="print">
            <a:biLevel thresh="50000"/>
          </a:blip>
          <a:stretch>
            <a:fillRect/>
          </a:stretch>
        </p:blipFill>
        <p:spPr>
          <a:xfrm>
            <a:off x="5897562" y="533400"/>
            <a:ext cx="3846258" cy="13653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6" name="Picture 2" descr="C:\Users\personal\Desktop\MODERN EDUCATION\6. class 7 science\৭ম বিজ্ঞান-২-৪\l;'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5262" y="2438400"/>
            <a:ext cx="2362200" cy="5334000"/>
          </a:xfrm>
          <a:prstGeom prst="rect">
            <a:avLst/>
          </a:prstGeom>
          <a:noFill/>
        </p:spPr>
      </p:pic>
      <p:pic>
        <p:nvPicPr>
          <p:cNvPr id="10" name="Picture 9" descr="5.png"/>
          <p:cNvPicPr>
            <a:picLocks noChangeAspect="1"/>
          </p:cNvPicPr>
          <p:nvPr/>
        </p:nvPicPr>
        <p:blipFill>
          <a:blip r:embed="rId6" cstate="print"/>
          <a:srcRect r="51807"/>
          <a:stretch>
            <a:fillRect/>
          </a:stretch>
        </p:blipFill>
        <p:spPr>
          <a:xfrm>
            <a:off x="0" y="-105785"/>
            <a:ext cx="7726362" cy="8640185"/>
          </a:xfrm>
          <a:prstGeom prst="rect">
            <a:avLst/>
          </a:prstGeom>
        </p:spPr>
      </p:pic>
      <p:pic>
        <p:nvPicPr>
          <p:cNvPr id="11" name="Picture 10" descr="5.png"/>
          <p:cNvPicPr>
            <a:picLocks noChangeAspect="1"/>
          </p:cNvPicPr>
          <p:nvPr/>
        </p:nvPicPr>
        <p:blipFill>
          <a:blip r:embed="rId6" cstate="print"/>
          <a:srcRect l="48193"/>
          <a:stretch>
            <a:fillRect/>
          </a:stretch>
        </p:blipFill>
        <p:spPr>
          <a:xfrm>
            <a:off x="7726362" y="-105785"/>
            <a:ext cx="8305800" cy="8640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8562" y="381000"/>
            <a:ext cx="3005330" cy="1268729"/>
          </a:xfrm>
          <a:prstGeom prst="rect">
            <a:avLst/>
          </a:prstGeom>
        </p:spPr>
      </p:pic>
      <p:pic>
        <p:nvPicPr>
          <p:cNvPr id="3" name="Picture 2" descr="Picture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3162" y="1752600"/>
            <a:ext cx="4724122" cy="2590800"/>
          </a:xfrm>
          <a:prstGeom prst="rect">
            <a:avLst/>
          </a:prstGeom>
        </p:spPr>
      </p:pic>
      <p:pic>
        <p:nvPicPr>
          <p:cNvPr id="4" name="Picture 3" descr="Picture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31362" y="1600200"/>
            <a:ext cx="5248979" cy="660082"/>
          </a:xfrm>
          <a:prstGeom prst="rect">
            <a:avLst/>
          </a:prstGeom>
        </p:spPr>
      </p:pic>
      <p:pic>
        <p:nvPicPr>
          <p:cNvPr id="5" name="Picture 4" descr="Picture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12362" y="2209800"/>
            <a:ext cx="4594928" cy="2974657"/>
          </a:xfrm>
          <a:prstGeom prst="rect">
            <a:avLst/>
          </a:prstGeom>
        </p:spPr>
      </p:pic>
      <p:pic>
        <p:nvPicPr>
          <p:cNvPr id="6" name="Picture 5" descr="Picture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562" y="5029200"/>
            <a:ext cx="14356043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0362" y="381000"/>
            <a:ext cx="4083983" cy="810701"/>
          </a:xfrm>
          <a:prstGeom prst="rect">
            <a:avLst/>
          </a:prstGeom>
        </p:spPr>
      </p:pic>
      <p:pic>
        <p:nvPicPr>
          <p:cNvPr id="3" name="Picture 2" descr="Picture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562" y="1524000"/>
            <a:ext cx="13868400" cy="1066800"/>
          </a:xfrm>
          <a:prstGeom prst="rect">
            <a:avLst/>
          </a:prstGeom>
        </p:spPr>
      </p:pic>
      <p:pic>
        <p:nvPicPr>
          <p:cNvPr id="4" name="Picture 3" descr="Picture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362" y="2971800"/>
            <a:ext cx="6986578" cy="4419600"/>
          </a:xfrm>
          <a:prstGeom prst="rect">
            <a:avLst/>
          </a:prstGeom>
        </p:spPr>
      </p:pic>
      <p:pic>
        <p:nvPicPr>
          <p:cNvPr id="5" name="Picture 4" descr="Picture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83562" y="3048000"/>
            <a:ext cx="648814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9962" y="457200"/>
            <a:ext cx="3261091" cy="798510"/>
          </a:xfrm>
          <a:prstGeom prst="rect">
            <a:avLst/>
          </a:prstGeom>
        </p:spPr>
      </p:pic>
      <p:pic>
        <p:nvPicPr>
          <p:cNvPr id="3" name="Picture 2" descr="Picture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761" y="1371599"/>
            <a:ext cx="10332473" cy="1252901"/>
          </a:xfrm>
          <a:prstGeom prst="rect">
            <a:avLst/>
          </a:prstGeom>
        </p:spPr>
      </p:pic>
      <p:pic>
        <p:nvPicPr>
          <p:cNvPr id="4" name="Picture 3" descr="Picture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162" y="3200399"/>
            <a:ext cx="6890958" cy="4591329"/>
          </a:xfrm>
          <a:prstGeom prst="rect">
            <a:avLst/>
          </a:prstGeom>
        </p:spPr>
      </p:pic>
      <p:pic>
        <p:nvPicPr>
          <p:cNvPr id="5" name="Picture 4" descr="Picture3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45562" y="3200399"/>
            <a:ext cx="4876800" cy="4591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5162" y="457200"/>
            <a:ext cx="3413478" cy="798510"/>
          </a:xfrm>
          <a:prstGeom prst="rect">
            <a:avLst/>
          </a:prstGeom>
        </p:spPr>
      </p:pic>
      <p:pic>
        <p:nvPicPr>
          <p:cNvPr id="3" name="Picture 2" descr="Picture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962" y="1524000"/>
            <a:ext cx="13620200" cy="2624000"/>
          </a:xfrm>
          <a:prstGeom prst="rect">
            <a:avLst/>
          </a:prstGeom>
        </p:spPr>
      </p:pic>
      <p:pic>
        <p:nvPicPr>
          <p:cNvPr id="4" name="Picture 3" descr="Picture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962" y="4343400"/>
            <a:ext cx="13120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762" y="990600"/>
            <a:ext cx="14357808" cy="1334244"/>
          </a:xfrm>
          <a:prstGeom prst="rect">
            <a:avLst/>
          </a:prstGeom>
        </p:spPr>
      </p:pic>
      <p:pic>
        <p:nvPicPr>
          <p:cNvPr id="3" name="Picture 2" descr="Picture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962" y="2743200"/>
            <a:ext cx="12998392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0362" y="457200"/>
            <a:ext cx="3261091" cy="883847"/>
          </a:xfrm>
          <a:prstGeom prst="rect">
            <a:avLst/>
          </a:prstGeom>
        </p:spPr>
      </p:pic>
      <p:pic>
        <p:nvPicPr>
          <p:cNvPr id="5" name="Picture 4" descr="১.pn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487362" y="2743200"/>
            <a:ext cx="14325600" cy="4953000"/>
          </a:xfrm>
          <a:prstGeom prst="rect">
            <a:avLst/>
          </a:prstGeom>
        </p:spPr>
      </p:pic>
      <p:pic>
        <p:nvPicPr>
          <p:cNvPr id="6" name="Picture 5" descr="১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362" y="1447800"/>
            <a:ext cx="14325600" cy="1241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562" y="1676400"/>
            <a:ext cx="10496056" cy="601784"/>
          </a:xfrm>
          <a:prstGeom prst="rect">
            <a:avLst/>
          </a:prstGeom>
        </p:spPr>
      </p:pic>
      <p:pic>
        <p:nvPicPr>
          <p:cNvPr id="4" name="Picture 3" descr="Picture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562" y="2743200"/>
            <a:ext cx="7510580" cy="609600"/>
          </a:xfrm>
          <a:prstGeom prst="rect">
            <a:avLst/>
          </a:prstGeom>
        </p:spPr>
      </p:pic>
      <p:pic>
        <p:nvPicPr>
          <p:cNvPr id="5" name="Picture 4" descr="Picture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6961" y="3505200"/>
            <a:ext cx="2726209" cy="602392"/>
          </a:xfrm>
          <a:prstGeom prst="rect">
            <a:avLst/>
          </a:prstGeom>
        </p:spPr>
      </p:pic>
      <p:pic>
        <p:nvPicPr>
          <p:cNvPr id="6" name="Picture 5" descr="Picture3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2561" y="3505200"/>
            <a:ext cx="2733933" cy="602392"/>
          </a:xfrm>
          <a:prstGeom prst="rect">
            <a:avLst/>
          </a:prstGeom>
        </p:spPr>
      </p:pic>
      <p:pic>
        <p:nvPicPr>
          <p:cNvPr id="7" name="Picture 6" descr="Picture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8162" y="3505200"/>
            <a:ext cx="2625811" cy="602392"/>
          </a:xfrm>
          <a:prstGeom prst="rect">
            <a:avLst/>
          </a:prstGeom>
        </p:spPr>
      </p:pic>
      <p:pic>
        <p:nvPicPr>
          <p:cNvPr id="8" name="Picture 7" descr="Picture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5162" y="3505200"/>
            <a:ext cx="2286000" cy="602392"/>
          </a:xfrm>
          <a:prstGeom prst="rect">
            <a:avLst/>
          </a:prstGeom>
        </p:spPr>
      </p:pic>
      <p:pic>
        <p:nvPicPr>
          <p:cNvPr id="10" name="Picture 9" descr="Picture4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55162" y="5429250"/>
            <a:ext cx="2590800" cy="654071"/>
          </a:xfrm>
          <a:prstGeom prst="rect">
            <a:avLst/>
          </a:prstGeom>
        </p:spPr>
      </p:pic>
      <p:pic>
        <p:nvPicPr>
          <p:cNvPr id="11" name="Picture 10" descr="Picture4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7362" y="4495800"/>
            <a:ext cx="7086600" cy="575787"/>
          </a:xfrm>
          <a:prstGeom prst="rect">
            <a:avLst/>
          </a:prstGeom>
        </p:spPr>
      </p:pic>
      <p:pic>
        <p:nvPicPr>
          <p:cNvPr id="12" name="Picture 11" descr="Picture4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73162" y="5429250"/>
            <a:ext cx="2335968" cy="654071"/>
          </a:xfrm>
          <a:prstGeom prst="rect">
            <a:avLst/>
          </a:prstGeom>
        </p:spPr>
      </p:pic>
      <p:pic>
        <p:nvPicPr>
          <p:cNvPr id="13" name="Picture 12" descr="Picture4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2562" y="5425002"/>
            <a:ext cx="2200057" cy="662566"/>
          </a:xfrm>
          <a:prstGeom prst="rect">
            <a:avLst/>
          </a:prstGeom>
        </p:spPr>
      </p:pic>
      <p:pic>
        <p:nvPicPr>
          <p:cNvPr id="14" name="Picture 13" descr="Picture4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35762" y="5425002"/>
            <a:ext cx="2191562" cy="662566"/>
          </a:xfrm>
          <a:prstGeom prst="rect">
            <a:avLst/>
          </a:prstGeom>
        </p:spPr>
      </p:pic>
      <p:pic>
        <p:nvPicPr>
          <p:cNvPr id="15" name="Picture 14" descr="Picture5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21362" y="457200"/>
            <a:ext cx="2852692" cy="877751"/>
          </a:xfrm>
          <a:prstGeom prst="rect">
            <a:avLst/>
          </a:prstGeom>
        </p:spPr>
      </p:pic>
      <p:pic>
        <p:nvPicPr>
          <p:cNvPr id="16" name="Picture 15" descr="Picture4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3362" y="3581400"/>
            <a:ext cx="475449" cy="499831"/>
          </a:xfrm>
          <a:prstGeom prst="rect">
            <a:avLst/>
          </a:prstGeom>
        </p:spPr>
      </p:pic>
      <p:pic>
        <p:nvPicPr>
          <p:cNvPr id="17" name="Picture 16" descr="Picture4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174162" y="5486400"/>
            <a:ext cx="475449" cy="499831"/>
          </a:xfrm>
          <a:prstGeom prst="rect">
            <a:avLst/>
          </a:prstGeom>
        </p:spPr>
      </p:pic>
      <p:pic>
        <p:nvPicPr>
          <p:cNvPr id="19" name="Picture 18" descr="১২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755562" y="3429000"/>
            <a:ext cx="2145615" cy="713173"/>
          </a:xfrm>
          <a:prstGeom prst="rect">
            <a:avLst/>
          </a:prstGeom>
        </p:spPr>
      </p:pic>
      <p:pic>
        <p:nvPicPr>
          <p:cNvPr id="20" name="Picture 19" descr="১২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755562" y="5486400"/>
            <a:ext cx="2145615" cy="713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762" y="762000"/>
            <a:ext cx="11368101" cy="6790383"/>
          </a:xfrm>
          <a:prstGeom prst="rect">
            <a:avLst/>
          </a:prstGeom>
        </p:spPr>
      </p:pic>
      <p:pic>
        <p:nvPicPr>
          <p:cNvPr id="5" name="Picture 4" descr="পডটচজ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2562" y="2362200"/>
            <a:ext cx="8458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162" y="4419600"/>
            <a:ext cx="373380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ertyu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8962" y="1524000"/>
            <a:ext cx="48768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98162" y="1524000"/>
            <a:ext cx="3757392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8962" y="4495800"/>
            <a:ext cx="4876800" cy="2890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Picture5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162" y="1524000"/>
            <a:ext cx="4724400" cy="5905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3562" y="457200"/>
            <a:ext cx="6869625" cy="1060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4962" y="1295400"/>
            <a:ext cx="7326787" cy="2066373"/>
          </a:xfrm>
          <a:prstGeom prst="rect">
            <a:avLst/>
          </a:prstGeom>
        </p:spPr>
      </p:pic>
      <p:pic>
        <p:nvPicPr>
          <p:cNvPr id="10" name="Picture 9" descr="Picture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1962" y="4191000"/>
            <a:ext cx="9691839" cy="2169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961" y="0"/>
            <a:ext cx="4844303" cy="1676400"/>
          </a:xfrm>
          <a:prstGeom prst="rect">
            <a:avLst/>
          </a:prstGeom>
        </p:spPr>
      </p:pic>
      <p:pic>
        <p:nvPicPr>
          <p:cNvPr id="13" name="Picture 12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4362" y="685800"/>
            <a:ext cx="3169658" cy="4888588"/>
          </a:xfrm>
          <a:prstGeom prst="rect">
            <a:avLst/>
          </a:prstGeom>
        </p:spPr>
      </p:pic>
      <p:pic>
        <p:nvPicPr>
          <p:cNvPr id="19" name="Picture 18" descr="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4762" y="838200"/>
            <a:ext cx="3218422" cy="4620386"/>
          </a:xfrm>
          <a:prstGeom prst="rect">
            <a:avLst/>
          </a:prstGeom>
        </p:spPr>
      </p:pic>
      <p:pic>
        <p:nvPicPr>
          <p:cNvPr id="20" name="Picture 19" descr="0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1562" y="4038600"/>
            <a:ext cx="5418896" cy="316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3162" y="685800"/>
            <a:ext cx="5522520" cy="798510"/>
          </a:xfrm>
          <a:prstGeom prst="rect">
            <a:avLst/>
          </a:prstGeom>
        </p:spPr>
      </p:pic>
      <p:pic>
        <p:nvPicPr>
          <p:cNvPr id="4" name="Picture 3" descr="Picture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963" y="6629400"/>
            <a:ext cx="13106400" cy="685800"/>
          </a:xfrm>
          <a:prstGeom prst="rect">
            <a:avLst/>
          </a:prstGeom>
        </p:spPr>
      </p:pic>
      <p:pic>
        <p:nvPicPr>
          <p:cNvPr id="5" name="Picture 4" descr="Picture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8762" y="2590800"/>
            <a:ext cx="7247545" cy="345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png"/>
          <p:cNvPicPr>
            <a:picLocks noChangeAspect="1"/>
          </p:cNvPicPr>
          <p:nvPr/>
        </p:nvPicPr>
        <p:blipFill>
          <a:blip r:embed="rId2" cstate="print"/>
          <a:srcRect r="6349"/>
          <a:stretch>
            <a:fillRect/>
          </a:stretch>
        </p:blipFill>
        <p:spPr>
          <a:xfrm>
            <a:off x="487362" y="1828800"/>
            <a:ext cx="14325600" cy="2371086"/>
          </a:xfrm>
          <a:prstGeom prst="rect">
            <a:avLst/>
          </a:prstGeom>
        </p:spPr>
      </p:pic>
      <p:pic>
        <p:nvPicPr>
          <p:cNvPr id="3" name="Picture 2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562" y="4572000"/>
            <a:ext cx="11677338" cy="2743200"/>
          </a:xfrm>
          <a:prstGeom prst="rect">
            <a:avLst/>
          </a:prstGeom>
        </p:spPr>
      </p:pic>
      <p:pic>
        <p:nvPicPr>
          <p:cNvPr id="4" name="Picture 3" descr="Picture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2762" y="533400"/>
            <a:ext cx="4083983" cy="810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5962" y="609600"/>
            <a:ext cx="5906536" cy="810701"/>
          </a:xfrm>
          <a:prstGeom prst="rect">
            <a:avLst/>
          </a:prstGeom>
        </p:spPr>
      </p:pic>
      <p:pic>
        <p:nvPicPr>
          <p:cNvPr id="5" name="Picture 4" descr="Pict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762" y="1981200"/>
            <a:ext cx="1380603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162" y="457200"/>
            <a:ext cx="4815442" cy="810701"/>
          </a:xfrm>
          <a:prstGeom prst="rect">
            <a:avLst/>
          </a:prstGeom>
        </p:spPr>
      </p:pic>
      <p:pic>
        <p:nvPicPr>
          <p:cNvPr id="3" name="Picture 2" descr="Pictur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962" y="2362200"/>
            <a:ext cx="14588070" cy="1168401"/>
          </a:xfrm>
          <a:prstGeom prst="rect">
            <a:avLst/>
          </a:prstGeom>
        </p:spPr>
      </p:pic>
      <p:pic>
        <p:nvPicPr>
          <p:cNvPr id="4" name="Picture 3" descr="Pictur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162" y="3886200"/>
            <a:ext cx="13114866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8962" y="457200"/>
            <a:ext cx="3261091" cy="798510"/>
          </a:xfrm>
          <a:prstGeom prst="rect">
            <a:avLst/>
          </a:prstGeom>
        </p:spPr>
      </p:pic>
      <p:pic>
        <p:nvPicPr>
          <p:cNvPr id="3" name="Picture 2" descr="Picture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162" y="1447800"/>
            <a:ext cx="13258800" cy="642352"/>
          </a:xfrm>
          <a:prstGeom prst="rect">
            <a:avLst/>
          </a:prstGeom>
        </p:spPr>
      </p:pic>
      <p:pic>
        <p:nvPicPr>
          <p:cNvPr id="4" name="Picture 3" descr="Picture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562" y="2590800"/>
            <a:ext cx="13258800" cy="4628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3">
      <a:majorFont>
        <a:latin typeface="Nikosh ban"/>
        <a:ea typeface=""/>
        <a:cs typeface=""/>
      </a:majorFont>
      <a:minorFont>
        <a:latin typeface="Nikosh b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237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11</cp:revision>
  <dcterms:created xsi:type="dcterms:W3CDTF">2006-08-16T00:00:00Z</dcterms:created>
  <dcterms:modified xsi:type="dcterms:W3CDTF">2021-09-01T14:02:21Z</dcterms:modified>
</cp:coreProperties>
</file>