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57" r:id="rId3"/>
    <p:sldId id="258" r:id="rId4"/>
    <p:sldId id="282" r:id="rId5"/>
    <p:sldId id="285" r:id="rId6"/>
    <p:sldId id="266" r:id="rId7"/>
    <p:sldId id="283" r:id="rId8"/>
    <p:sldId id="270" r:id="rId9"/>
    <p:sldId id="272" r:id="rId10"/>
    <p:sldId id="267" r:id="rId11"/>
    <p:sldId id="269" r:id="rId12"/>
    <p:sldId id="274" r:id="rId13"/>
    <p:sldId id="275" r:id="rId14"/>
    <p:sldId id="276" r:id="rId15"/>
    <p:sldId id="273" r:id="rId16"/>
    <p:sldId id="277" r:id="rId17"/>
    <p:sldId id="278" r:id="rId18"/>
    <p:sldId id="271" r:id="rId19"/>
    <p:sldId id="280" r:id="rId20"/>
    <p:sldId id="281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D0225-7084-4922-8565-6D5B3DD3FC11}" v="666" dt="2021-06-01T01:33:1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-3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me sarmin" userId="1a671cacd43745a0" providerId="Windows Live" clId="Web-{567D0225-7084-4922-8565-6D5B3DD3FC11}"/>
    <pc:docChg chg="addSld delSld modSld sldOrd">
      <pc:chgData name="umme sarmin" userId="1a671cacd43745a0" providerId="Windows Live" clId="Web-{567D0225-7084-4922-8565-6D5B3DD3FC11}" dt="2021-06-01T01:33:10.659" v="446"/>
      <pc:docMkLst>
        <pc:docMk/>
      </pc:docMkLst>
      <pc:sldChg chg="modSp">
        <pc:chgData name="umme sarmin" userId="1a671cacd43745a0" providerId="Windows Live" clId="Web-{567D0225-7084-4922-8565-6D5B3DD3FC11}" dt="2021-06-01T00:34:41.486" v="58" actId="14100"/>
        <pc:sldMkLst>
          <pc:docMk/>
          <pc:sldMk cId="356326839" sldId="256"/>
        </pc:sldMkLst>
        <pc:spChg chg="mod">
          <ac:chgData name="umme sarmin" userId="1a671cacd43745a0" providerId="Windows Live" clId="Web-{567D0225-7084-4922-8565-6D5B3DD3FC11}" dt="2021-06-01T00:34:41.486" v="58" actId="14100"/>
          <ac:spMkLst>
            <pc:docMk/>
            <pc:sldMk cId="356326839" sldId="256"/>
            <ac:spMk id="2" creationId="{00000000-0000-0000-0000-000000000000}"/>
          </ac:spMkLst>
        </pc:spChg>
        <pc:spChg chg="mod">
          <ac:chgData name="umme sarmin" userId="1a671cacd43745a0" providerId="Windows Live" clId="Web-{567D0225-7084-4922-8565-6D5B3DD3FC11}" dt="2021-06-01T00:34:15.627" v="56" actId="20577"/>
          <ac:spMkLst>
            <pc:docMk/>
            <pc:sldMk cId="356326839" sldId="256"/>
            <ac:spMk id="3" creationId="{00000000-0000-0000-0000-000000000000}"/>
          </ac:spMkLst>
        </pc:spChg>
      </pc:sldChg>
      <pc:sldChg chg="addSp modSp new mod setBg setClrOvrMap">
        <pc:chgData name="umme sarmin" userId="1a671cacd43745a0" providerId="Windows Live" clId="Web-{567D0225-7084-4922-8565-6D5B3DD3FC11}" dt="2021-06-01T00:45:49.734" v="145" actId="20577"/>
        <pc:sldMkLst>
          <pc:docMk/>
          <pc:sldMk cId="828465981" sldId="257"/>
        </pc:sldMkLst>
        <pc:spChg chg="mod">
          <ac:chgData name="umme sarmin" userId="1a671cacd43745a0" providerId="Windows Live" clId="Web-{567D0225-7084-4922-8565-6D5B3DD3FC11}" dt="2021-06-01T00:44:57.749" v="143" actId="20577"/>
          <ac:spMkLst>
            <pc:docMk/>
            <pc:sldMk cId="828465981" sldId="257"/>
            <ac:spMk id="2" creationId="{19DB5DAD-47F9-4312-8CE4-E46C59C1750F}"/>
          </ac:spMkLst>
        </pc:spChg>
        <pc:spChg chg="mod">
          <ac:chgData name="umme sarmin" userId="1a671cacd43745a0" providerId="Windows Live" clId="Web-{567D0225-7084-4922-8565-6D5B3DD3FC11}" dt="2021-06-01T00:45:49.734" v="145" actId="20577"/>
          <ac:spMkLst>
            <pc:docMk/>
            <pc:sldMk cId="828465981" sldId="257"/>
            <ac:spMk id="3" creationId="{D7FD68FF-28E7-4427-B94E-B9423046F5F1}"/>
          </ac:spMkLst>
        </pc:spChg>
        <pc:grpChg chg="add">
          <ac:chgData name="umme sarmin" userId="1a671cacd43745a0" providerId="Windows Live" clId="Web-{567D0225-7084-4922-8565-6D5B3DD3FC11}" dt="2021-06-01T00:35:24.506" v="60"/>
          <ac:grpSpMkLst>
            <pc:docMk/>
            <pc:sldMk cId="828465981" sldId="257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0:42:32.871" v="88" actId="1076"/>
          <ac:picMkLst>
            <pc:docMk/>
            <pc:sldMk cId="828465981" sldId="257"/>
            <ac:picMk id="4" creationId="{EE4AF314-E573-46DD-B9CA-C4143832978A}"/>
          </ac:picMkLst>
        </pc:picChg>
        <pc:cxnChg chg="add">
          <ac:chgData name="umme sarmin" userId="1a671cacd43745a0" providerId="Windows Live" clId="Web-{567D0225-7084-4922-8565-6D5B3DD3FC11}" dt="2021-06-01T00:35:24.506" v="60"/>
          <ac:cxnSpMkLst>
            <pc:docMk/>
            <pc:sldMk cId="828465981" sldId="257"/>
            <ac:cxnSpMk id="12" creationId="{789E20C7-BB50-4317-93C7-90C8ED80B275}"/>
          </ac:cxnSpMkLst>
        </pc:cxnChg>
      </pc:sldChg>
      <pc:sldChg chg="addSp modSp new mod setBg setClrOvrMap">
        <pc:chgData name="umme sarmin" userId="1a671cacd43745a0" providerId="Windows Live" clId="Web-{567D0225-7084-4922-8565-6D5B3DD3FC11}" dt="2021-06-01T00:52:45.102" v="264" actId="14100"/>
        <pc:sldMkLst>
          <pc:docMk/>
          <pc:sldMk cId="2344368326" sldId="258"/>
        </pc:sldMkLst>
        <pc:spChg chg="mod">
          <ac:chgData name="umme sarmin" userId="1a671cacd43745a0" providerId="Windows Live" clId="Web-{567D0225-7084-4922-8565-6D5B3DD3FC11}" dt="2021-06-01T00:52:19.945" v="261" actId="14100"/>
          <ac:spMkLst>
            <pc:docMk/>
            <pc:sldMk cId="2344368326" sldId="258"/>
            <ac:spMk id="2" creationId="{1771990A-1845-4E87-B260-ACAE43E2B9FC}"/>
          </ac:spMkLst>
        </pc:spChg>
        <pc:spChg chg="mod">
          <ac:chgData name="umme sarmin" userId="1a671cacd43745a0" providerId="Windows Live" clId="Web-{567D0225-7084-4922-8565-6D5B3DD3FC11}" dt="2021-06-01T00:47:50.174" v="165" actId="1076"/>
          <ac:spMkLst>
            <pc:docMk/>
            <pc:sldMk cId="2344368326" sldId="258"/>
            <ac:spMk id="3" creationId="{294F2EC1-6247-4A42-8444-1D53F591AA2C}"/>
          </ac:spMkLst>
        </pc:spChg>
        <pc:grpChg chg="add">
          <ac:chgData name="umme sarmin" userId="1a671cacd43745a0" providerId="Windows Live" clId="Web-{567D0225-7084-4922-8565-6D5B3DD3FC11}" dt="2021-06-01T00:46:04.609" v="146"/>
          <ac:grpSpMkLst>
            <pc:docMk/>
            <pc:sldMk cId="2344368326" sldId="258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0:52:45.102" v="264" actId="14100"/>
          <ac:picMkLst>
            <pc:docMk/>
            <pc:sldMk cId="2344368326" sldId="258"/>
            <ac:picMk id="4" creationId="{ABE41EBC-F4C2-4E2E-869D-6F2507C411B4}"/>
          </ac:picMkLst>
        </pc:picChg>
        <pc:cxnChg chg="add">
          <ac:chgData name="umme sarmin" userId="1a671cacd43745a0" providerId="Windows Live" clId="Web-{567D0225-7084-4922-8565-6D5B3DD3FC11}" dt="2021-06-01T00:46:04.609" v="146"/>
          <ac:cxnSpMkLst>
            <pc:docMk/>
            <pc:sldMk cId="2344368326" sldId="258"/>
            <ac:cxnSpMk id="12" creationId="{789E20C7-BB50-4317-93C7-90C8ED80B275}"/>
          </ac:cxnSpMkLst>
        </pc:cxnChg>
      </pc:sldChg>
      <pc:sldChg chg="new ord">
        <pc:chgData name="umme sarmin" userId="1a671cacd43745a0" providerId="Windows Live" clId="Web-{567D0225-7084-4922-8565-6D5B3DD3FC11}" dt="2021-06-01T01:13:21.349" v="266"/>
        <pc:sldMkLst>
          <pc:docMk/>
          <pc:sldMk cId="906537958" sldId="259"/>
        </pc:sldMkLst>
      </pc:sldChg>
      <pc:sldChg chg="addSp modSp new">
        <pc:chgData name="umme sarmin" userId="1a671cacd43745a0" providerId="Windows Live" clId="Web-{567D0225-7084-4922-8565-6D5B3DD3FC11}" dt="2021-06-01T01:17:46.621" v="306" actId="14100"/>
        <pc:sldMkLst>
          <pc:docMk/>
          <pc:sldMk cId="2166476772" sldId="260"/>
        </pc:sldMkLst>
        <pc:spChg chg="mod">
          <ac:chgData name="umme sarmin" userId="1a671cacd43745a0" providerId="Windows Live" clId="Web-{567D0225-7084-4922-8565-6D5B3DD3FC11}" dt="2021-06-01T01:17:12.479" v="301" actId="14100"/>
          <ac:spMkLst>
            <pc:docMk/>
            <pc:sldMk cId="2166476772" sldId="260"/>
            <ac:spMk id="2" creationId="{F8F12554-F705-4847-8C54-1DF7005C168E}"/>
          </ac:spMkLst>
        </pc:spChg>
        <pc:spChg chg="mod">
          <ac:chgData name="umme sarmin" userId="1a671cacd43745a0" providerId="Windows Live" clId="Web-{567D0225-7084-4922-8565-6D5B3DD3FC11}" dt="2021-06-01T01:16:25.869" v="293" actId="14100"/>
          <ac:spMkLst>
            <pc:docMk/>
            <pc:sldMk cId="2166476772" sldId="260"/>
            <ac:spMk id="3" creationId="{59A2F466-CD03-430C-859C-43F5C0A6BC70}"/>
          </ac:spMkLst>
        </pc:spChg>
        <pc:picChg chg="add mod">
          <ac:chgData name="umme sarmin" userId="1a671cacd43745a0" providerId="Windows Live" clId="Web-{567D0225-7084-4922-8565-6D5B3DD3FC11}" dt="2021-06-01T01:17:46.621" v="306" actId="14100"/>
          <ac:picMkLst>
            <pc:docMk/>
            <pc:sldMk cId="2166476772" sldId="260"/>
            <ac:picMk id="4" creationId="{AE152E10-075E-4870-8F8B-1D20CAD44DE8}"/>
          </ac:picMkLst>
        </pc:picChg>
      </pc:sldChg>
      <pc:sldChg chg="new del">
        <pc:chgData name="umme sarmin" userId="1a671cacd43745a0" providerId="Windows Live" clId="Web-{567D0225-7084-4922-8565-6D5B3DD3FC11}" dt="2021-06-01T01:18:08.262" v="308"/>
        <pc:sldMkLst>
          <pc:docMk/>
          <pc:sldMk cId="1153251943" sldId="261"/>
        </pc:sldMkLst>
      </pc:sldChg>
      <pc:sldChg chg="addSp modSp new mod setBg setClrOvrMap">
        <pc:chgData name="umme sarmin" userId="1a671cacd43745a0" providerId="Windows Live" clId="Web-{567D0225-7084-4922-8565-6D5B3DD3FC11}" dt="2021-06-01T01:22:56.863" v="358" actId="1076"/>
        <pc:sldMkLst>
          <pc:docMk/>
          <pc:sldMk cId="3696657664" sldId="261"/>
        </pc:sldMkLst>
        <pc:spChg chg="mod">
          <ac:chgData name="umme sarmin" userId="1a671cacd43745a0" providerId="Windows Live" clId="Web-{567D0225-7084-4922-8565-6D5B3DD3FC11}" dt="2021-06-01T01:18:31.825" v="310"/>
          <ac:spMkLst>
            <pc:docMk/>
            <pc:sldMk cId="3696657664" sldId="261"/>
            <ac:spMk id="2" creationId="{9AC8B736-AE30-47A5-8021-8F222191B08B}"/>
          </ac:spMkLst>
        </pc:spChg>
        <pc:spChg chg="mod">
          <ac:chgData name="umme sarmin" userId="1a671cacd43745a0" providerId="Windows Live" clId="Web-{567D0225-7084-4922-8565-6D5B3DD3FC11}" dt="2021-06-01T01:20:16.718" v="328" actId="1076"/>
          <ac:spMkLst>
            <pc:docMk/>
            <pc:sldMk cId="3696657664" sldId="261"/>
            <ac:spMk id="3" creationId="{0D0101AA-5446-4242-AC19-FBA89945CD96}"/>
          </ac:spMkLst>
        </pc:spChg>
        <pc:spChg chg="add mod">
          <ac:chgData name="umme sarmin" userId="1a671cacd43745a0" providerId="Windows Live" clId="Web-{567D0225-7084-4922-8565-6D5B3DD3FC11}" dt="2021-06-01T01:22:36.018" v="351" actId="14100"/>
          <ac:spMkLst>
            <pc:docMk/>
            <pc:sldMk cId="3696657664" sldId="261"/>
            <ac:spMk id="5" creationId="{AE5A966A-D442-4E28-9B9A-4A1092174E98}"/>
          </ac:spMkLst>
        </pc:spChg>
        <pc:grpChg chg="add">
          <ac:chgData name="umme sarmin" userId="1a671cacd43745a0" providerId="Windows Live" clId="Web-{567D0225-7084-4922-8565-6D5B3DD3FC11}" dt="2021-06-01T01:18:31.825" v="310"/>
          <ac:grpSpMkLst>
            <pc:docMk/>
            <pc:sldMk cId="3696657664" sldId="261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1:22:56.863" v="358" actId="1076"/>
          <ac:picMkLst>
            <pc:docMk/>
            <pc:sldMk cId="3696657664" sldId="261"/>
            <ac:picMk id="4" creationId="{A905F892-DF80-4B72-AB54-0552F7B8DBC4}"/>
          </ac:picMkLst>
        </pc:picChg>
        <pc:cxnChg chg="add">
          <ac:chgData name="umme sarmin" userId="1a671cacd43745a0" providerId="Windows Live" clId="Web-{567D0225-7084-4922-8565-6D5B3DD3FC11}" dt="2021-06-01T01:18:31.825" v="310"/>
          <ac:cxnSpMkLst>
            <pc:docMk/>
            <pc:sldMk cId="3696657664" sldId="261"/>
            <ac:cxnSpMk id="12" creationId="{789E20C7-BB50-4317-93C7-90C8ED80B275}"/>
          </ac:cxnSpMkLst>
        </pc:cxnChg>
      </pc:sldChg>
      <pc:sldChg chg="addSp modSp new">
        <pc:chgData name="umme sarmin" userId="1a671cacd43745a0" providerId="Windows Live" clId="Web-{567D0225-7084-4922-8565-6D5B3DD3FC11}" dt="2021-06-01T01:30:43.796" v="417"/>
        <pc:sldMkLst>
          <pc:docMk/>
          <pc:sldMk cId="474189492" sldId="262"/>
        </pc:sldMkLst>
        <pc:spChg chg="mod">
          <ac:chgData name="umme sarmin" userId="1a671cacd43745a0" providerId="Windows Live" clId="Web-{567D0225-7084-4922-8565-6D5B3DD3FC11}" dt="2021-06-01T01:28:06.214" v="399" actId="1076"/>
          <ac:spMkLst>
            <pc:docMk/>
            <pc:sldMk cId="474189492" sldId="262"/>
            <ac:spMk id="2" creationId="{3022556E-4197-4D8E-B21B-78F7E0CBF520}"/>
          </ac:spMkLst>
        </pc:spChg>
        <pc:spChg chg="mod">
          <ac:chgData name="umme sarmin" userId="1a671cacd43745a0" providerId="Windows Live" clId="Web-{567D0225-7084-4922-8565-6D5B3DD3FC11}" dt="2021-06-01T01:28:18.839" v="401" actId="14100"/>
          <ac:spMkLst>
            <pc:docMk/>
            <pc:sldMk cId="474189492" sldId="262"/>
            <ac:spMk id="3" creationId="{B7534CF9-5584-4C6B-BBC6-A75AE0B22C48}"/>
          </ac:spMkLst>
        </pc:spChg>
        <pc:picChg chg="add mod">
          <ac:chgData name="umme sarmin" userId="1a671cacd43745a0" providerId="Windows Live" clId="Web-{567D0225-7084-4922-8565-6D5B3DD3FC11}" dt="2021-06-01T01:29:37.529" v="415" actId="14100"/>
          <ac:picMkLst>
            <pc:docMk/>
            <pc:sldMk cId="474189492" sldId="262"/>
            <ac:picMk id="4" creationId="{81A55F04-B418-4AAE-AF5B-FEADE4749023}"/>
          </ac:picMkLst>
        </pc:picChg>
        <pc:picChg chg="add mod">
          <ac:chgData name="umme sarmin" userId="1a671cacd43745a0" providerId="Windows Live" clId="Web-{567D0225-7084-4922-8565-6D5B3DD3FC11}" dt="2021-06-01T01:30:43.796" v="417"/>
          <ac:picMkLst>
            <pc:docMk/>
            <pc:sldMk cId="474189492" sldId="262"/>
            <ac:picMk id="5" creationId="{79FA2F45-EFC7-4D8E-87E2-206E8423A82F}"/>
          </ac:picMkLst>
        </pc:picChg>
      </pc:sldChg>
      <pc:sldChg chg="modSp add replId">
        <pc:chgData name="umme sarmin" userId="1a671cacd43745a0" providerId="Windows Live" clId="Web-{567D0225-7084-4922-8565-6D5B3DD3FC11}" dt="2021-06-01T01:32:45.736" v="445" actId="20577"/>
        <pc:sldMkLst>
          <pc:docMk/>
          <pc:sldMk cId="742178641" sldId="263"/>
        </pc:sldMkLst>
        <pc:spChg chg="mod">
          <ac:chgData name="umme sarmin" userId="1a671cacd43745a0" providerId="Windows Live" clId="Web-{567D0225-7084-4922-8565-6D5B3DD3FC11}" dt="2021-06-01T01:32:45.736" v="445" actId="20577"/>
          <ac:spMkLst>
            <pc:docMk/>
            <pc:sldMk cId="742178641" sldId="263"/>
            <ac:spMk id="2" creationId="{3022556E-4197-4D8E-B21B-78F7E0CBF520}"/>
          </ac:spMkLst>
        </pc:spChg>
      </pc:sldChg>
      <pc:sldChg chg="new">
        <pc:chgData name="umme sarmin" userId="1a671cacd43745a0" providerId="Windows Live" clId="Web-{567D0225-7084-4922-8565-6D5B3DD3FC11}" dt="2021-06-01T01:33:10.659" v="446"/>
        <pc:sldMkLst>
          <pc:docMk/>
          <pc:sldMk cId="363588351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4418" y="1263778"/>
            <a:ext cx="2227582" cy="559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582926"/>
            <a:ext cx="3481614" cy="346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6" y="0"/>
            <a:ext cx="1316445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785" y="321669"/>
            <a:ext cx="5152571" cy="1323439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2" y="2047288"/>
            <a:ext cx="2668815" cy="265547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4" y="4542971"/>
            <a:ext cx="13832114" cy="2686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8" y="2207078"/>
            <a:ext cx="2952750" cy="2335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499429" y="4542971"/>
            <a:ext cx="449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0" y="4542971"/>
            <a:ext cx="433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4338" y="3570498"/>
            <a:ext cx="3207342" cy="7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79769E-6 L 0.3892 0.008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79769E-6 L -0.35703 -4.79769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আবৃত্তি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4" y="4563715"/>
            <a:ext cx="13832114" cy="26653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1" y="2322286"/>
            <a:ext cx="7591879" cy="2046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080001" y="4366115"/>
            <a:ext cx="541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0" y="4249036"/>
            <a:ext cx="374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5607E-7 L 0.46797 1.1560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4.68208E-6 L -0.42149 0.0127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4833257"/>
            <a:ext cx="13948228" cy="238125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" y="2464707"/>
            <a:ext cx="54625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5714" y="2553641"/>
            <a:ext cx="5776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4833257"/>
            <a:ext cx="13948228" cy="23812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2358570"/>
            <a:ext cx="5355772" cy="324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5714" y="2918712"/>
            <a:ext cx="3730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06172" y="2371271"/>
            <a:ext cx="2815772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92914" y="2371271"/>
            <a:ext cx="2743199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429" y="5021942"/>
            <a:ext cx="14122400" cy="222431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38612" y="2882219"/>
            <a:ext cx="1646303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529942" y="2947534"/>
            <a:ext cx="3051014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5094513"/>
            <a:ext cx="13948228" cy="211999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05" y="2379660"/>
            <a:ext cx="4258796" cy="24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829" y="4862286"/>
            <a:ext cx="950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2985412"/>
            <a:ext cx="1262741" cy="1584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0496" y="2985413"/>
            <a:ext cx="1271524" cy="1584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056" y="2985413"/>
            <a:ext cx="1299030" cy="158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9" y="2985413"/>
            <a:ext cx="1262741" cy="15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5" y="2327728"/>
            <a:ext cx="2096246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222172" y="2327728"/>
            <a:ext cx="6313713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4" y="5036456"/>
            <a:ext cx="14020800" cy="218077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062515" y="2903990"/>
            <a:ext cx="7797186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রেজাল্ট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পূবদিকে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69469" y="2933020"/>
            <a:ext cx="2110760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4673600"/>
            <a:ext cx="13817600" cy="2529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2420257"/>
            <a:ext cx="1125582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ছেঁড়ার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4" y="4181021"/>
            <a:ext cx="13832114" cy="3048000"/>
          </a:xfrm>
        </p:spPr>
      </p:pic>
      <p:sp>
        <p:nvSpPr>
          <p:cNvPr id="3" name="TextBox 2"/>
          <p:cNvSpPr txBox="1"/>
          <p:nvPr/>
        </p:nvSpPr>
        <p:spPr>
          <a:xfrm>
            <a:off x="2061029" y="2409371"/>
            <a:ext cx="82731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1" y="3091543"/>
            <a:ext cx="13890171" cy="4125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955" y="2467428"/>
            <a:ext cx="8825659" cy="20755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EC3799-3F52-48CE-85CC-83AED368E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3FC2939-BF10-4CBC-904B-74A17D4B9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266B6D5D-11B6-40A6-9CEF-F0B0D104C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B5DAD-47F9-4312-8CE4-E46C59C1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420" y="1370143"/>
            <a:ext cx="6391270" cy="4157446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9E20C7-BB50-4317-93C7-90C8ED80B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1256" y="653143"/>
            <a:ext cx="5515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4" y="1848380"/>
            <a:ext cx="2675923" cy="3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43" y="4169228"/>
            <a:ext cx="13890171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2186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957CB-9929-4AED-A748-22961888F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37" y="470438"/>
            <a:ext cx="8825658" cy="2677648"/>
          </a:xfrm>
        </p:spPr>
        <p:txBody>
          <a:bodyPr/>
          <a:lstStyle/>
          <a:p>
            <a:pPr algn="r"/>
            <a:r>
              <a:rPr lang="en-US" sz="9600" b="1" i="1" dirty="0" err="1" smtClean="0"/>
              <a:t>সবাইকে</a:t>
            </a:r>
            <a:endParaRPr lang="en-US" sz="96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B17E98-698C-4BBE-87DB-E1F9DFA6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621876"/>
            <a:ext cx="10266732" cy="1745672"/>
          </a:xfrm>
        </p:spPr>
        <p:txBody>
          <a:bodyPr>
            <a:noAutofit/>
          </a:bodyPr>
          <a:lstStyle/>
          <a:p>
            <a:pPr algn="r"/>
            <a:r>
              <a:rPr lang="en-US" sz="9600" b="1" i="1" dirty="0" err="1" smtClean="0"/>
              <a:t>ধন্যবাদ</a:t>
            </a:r>
            <a:endParaRPr lang="en-US" sz="9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2" y="537030"/>
            <a:ext cx="5262799" cy="5820228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783771" y="5675086"/>
            <a:ext cx="2801258" cy="6821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EC3799-3F52-48CE-85CC-83AED368E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3FC2939-BF10-4CBC-904B-74A17D4B9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266B6D5D-11B6-40A6-9CEF-F0B0D104C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1990A-1845-4E87-B260-ACAE43E2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270" y="1622394"/>
            <a:ext cx="6391270" cy="4095057"/>
          </a:xfrm>
        </p:spPr>
        <p:txBody>
          <a:bodyPr anchor="ctr"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 : ৫ম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solidFill>
                  <a:schemeClr val="tx1"/>
                </a:solidFill>
              </a:rPr>
              <a:t> : </a:t>
            </a:r>
            <a:r>
              <a:rPr lang="en-US" sz="4400" dirty="0" err="1" smtClean="0">
                <a:solidFill>
                  <a:schemeClr val="tx1"/>
                </a:solidFill>
              </a:rPr>
              <a:t>বাংলা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smtClean="0">
                <a:solidFill>
                  <a:schemeClr val="tx1"/>
                </a:solidFill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</a:rPr>
              <a:t>ঘাসফুল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smtClean="0">
                <a:solidFill>
                  <a:schemeClr val="tx1"/>
                </a:solidFill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</a:rPr>
              <a:t>শুধু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দেখ</a:t>
            </a:r>
            <a:r>
              <a:rPr lang="en-US" sz="4800" dirty="0" smtClean="0">
                <a:solidFill>
                  <a:schemeClr val="tx1"/>
                </a:solidFill>
              </a:rPr>
              <a:t> ……… </a:t>
            </a:r>
            <a:r>
              <a:rPr lang="en-US" sz="4800" dirty="0" err="1" smtClean="0">
                <a:solidFill>
                  <a:schemeClr val="tx1"/>
                </a:solidFill>
              </a:rPr>
              <a:t>নাড়ি</a:t>
            </a:r>
            <a:r>
              <a:rPr lang="en-US" sz="4800" dirty="0" smtClean="0">
                <a:solidFill>
                  <a:schemeClr val="tx1"/>
                </a:solidFill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</a:rPr>
              <a:t>মাথা</a:t>
            </a:r>
            <a:r>
              <a:rPr lang="en-US" sz="4800" dirty="0" smtClean="0">
                <a:solidFill>
                  <a:schemeClr val="tx1"/>
                </a:solidFill>
              </a:rPr>
              <a:t>।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4F2EC1-6247-4A42-8444-1D53F591A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634" y="680030"/>
            <a:ext cx="4824823" cy="9800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6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950" y="1930986"/>
            <a:ext cx="3383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 smtClean="0"/>
              <a:t>শ্রেণী</a:t>
            </a:r>
            <a:r>
              <a:rPr lang="as-IN" sz="4400" dirty="0"/>
              <a:t/>
            </a:r>
            <a:br>
              <a:rPr lang="as-IN" sz="4400" dirty="0"/>
            </a:br>
            <a:r>
              <a:rPr lang="as-IN" sz="4400" dirty="0" smtClean="0"/>
              <a:t>বিষয় </a:t>
            </a:r>
            <a:r>
              <a:rPr lang="as-IN" sz="4400" dirty="0"/>
              <a:t/>
            </a:r>
            <a:br>
              <a:rPr lang="as-IN" sz="4400" dirty="0"/>
            </a:br>
            <a:r>
              <a:rPr lang="as-IN" sz="4400" dirty="0" smtClean="0"/>
              <a:t>পাঠ</a:t>
            </a:r>
            <a:r>
              <a:rPr lang="as-IN" sz="4400" dirty="0"/>
              <a:t/>
            </a:r>
            <a:br>
              <a:rPr lang="as-IN" sz="4400" dirty="0"/>
            </a:br>
            <a:r>
              <a:rPr lang="as-IN" sz="4400" dirty="0"/>
              <a:t>পাঠের </a:t>
            </a:r>
            <a:r>
              <a:rPr lang="as-IN" sz="4400" dirty="0" smtClean="0"/>
              <a:t>অংশ</a:t>
            </a:r>
            <a:r>
              <a:rPr lang="as-IN" sz="4400" dirty="0"/>
              <a:t>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436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973943"/>
            <a:ext cx="11117943" cy="4884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287" y="3468914"/>
            <a:ext cx="14064343" cy="3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428" y="696685"/>
            <a:ext cx="11263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743" y="4717143"/>
            <a:ext cx="13948229" cy="253274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54140" y="2182586"/>
            <a:ext cx="8825659" cy="18378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মৈত্র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254171" y="3823192"/>
            <a:ext cx="5254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0" y="3823192"/>
            <a:ext cx="5500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ছিঁড়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96 0.02728 L 0.46445 0.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09249E-7 L -0.425 0.046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4383314"/>
            <a:ext cx="14122400" cy="284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7" y="2371271"/>
            <a:ext cx="8825659" cy="11121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prstTxWarp prst="textPlain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029" y="4601029"/>
            <a:ext cx="728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0457" y="3721242"/>
            <a:ext cx="8911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4833257"/>
            <a:ext cx="13948228" cy="2381250"/>
          </a:xfrm>
        </p:spPr>
      </p:pic>
      <p:sp>
        <p:nvSpPr>
          <p:cNvPr id="3" name="TextBox 2"/>
          <p:cNvSpPr txBox="1"/>
          <p:nvPr/>
        </p:nvSpPr>
        <p:spPr>
          <a:xfrm>
            <a:off x="5805714" y="2553641"/>
            <a:ext cx="5776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8" y="2589935"/>
            <a:ext cx="5045996" cy="276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33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57" y="4833257"/>
            <a:ext cx="13948228" cy="2381250"/>
          </a:xfrm>
        </p:spPr>
      </p:pic>
      <p:sp>
        <p:nvSpPr>
          <p:cNvPr id="3" name="TextBox 2"/>
          <p:cNvSpPr txBox="1"/>
          <p:nvPr/>
        </p:nvSpPr>
        <p:spPr>
          <a:xfrm>
            <a:off x="5805714" y="2553641"/>
            <a:ext cx="5776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" y="2514405"/>
            <a:ext cx="5401233" cy="284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114" y="4991551"/>
            <a:ext cx="5401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22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3735</TotalTime>
  <Words>385</Words>
  <Application>Microsoft Office PowerPoint</Application>
  <PresentationFormat>Custom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 Boardroom</vt:lpstr>
      <vt:lpstr>PowerPoint Presentation</vt:lpstr>
      <vt:lpstr>উম্মে শারমিন সহকারী শিক্ষক চরডিক্রী সঃ প্রাঃ বিঃ মুলাদী, বরিশাল।</vt:lpstr>
      <vt:lpstr> : ৫ম   : বাংলা  : ঘাসফুল   : শুধু দেখ ……… নাড়ি   মাথা। </vt:lpstr>
      <vt:lpstr>শিখনফল </vt:lpstr>
      <vt:lpstr>আবেগ সৃষ্টি </vt:lpstr>
      <vt:lpstr>PowerPoint Presentation</vt:lpstr>
      <vt:lpstr>আমাদের আজকের পাঠ </vt:lpstr>
      <vt:lpstr>শিক্ষকের আবৃত্তি </vt:lpstr>
      <vt:lpstr>শিক্ষার্থীদের নিরব পাঠ  </vt:lpstr>
      <vt:lpstr>ছবি দেখে আবৃত্তি </vt:lpstr>
      <vt:lpstr>ছবি দেখে আবৃত্তি </vt:lpstr>
      <vt:lpstr>শিক্ষার্থীর একক পাঠ   </vt:lpstr>
      <vt:lpstr>দলীয় কাজ    </vt:lpstr>
      <vt:lpstr>শব্দার্থ     </vt:lpstr>
      <vt:lpstr>জোড়ায় কাজ  </vt:lpstr>
      <vt:lpstr>গঠিত বাক্য  </vt:lpstr>
      <vt:lpstr>পাঠের মূলভাব আলোচনা </vt:lpstr>
      <vt:lpstr>মূল্যায়ন </vt:lpstr>
      <vt:lpstr>আজকের পাঠের সারসংক্ষেপ </vt:lpstr>
      <vt:lpstr>বাড়ির কাজ </vt:lpstr>
      <vt:lpstr>সবাইকে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241</cp:revision>
  <dcterms:created xsi:type="dcterms:W3CDTF">2021-06-01T00:31:00Z</dcterms:created>
  <dcterms:modified xsi:type="dcterms:W3CDTF">2021-09-01T01:21:43Z</dcterms:modified>
</cp:coreProperties>
</file>