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518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0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61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4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44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5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0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7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6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6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7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AE36-03F2-41B0-92F9-F3C090A7B0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8E0BAF-CBB9-4E4A-A86F-E2861A0C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07C687-C86B-4764-8B6F-CC529CA641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404B1-CA9D-40F3-8C97-3D08F8C5A6A5}"/>
              </a:ext>
            </a:extLst>
          </p:cNvPr>
          <p:cNvSpPr txBox="1"/>
          <p:nvPr/>
        </p:nvSpPr>
        <p:spPr>
          <a:xfrm>
            <a:off x="1028700" y="300398"/>
            <a:ext cx="10134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0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10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0200" dirty="0">
              <a:solidFill>
                <a:srgbClr val="0000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5AFEF-D1A3-46D5-9F3E-2E815BDB8E9A}"/>
              </a:ext>
            </a:extLst>
          </p:cNvPr>
          <p:cNvSpPr/>
          <p:nvPr/>
        </p:nvSpPr>
        <p:spPr>
          <a:xfrm>
            <a:off x="2815695" y="2332704"/>
            <a:ext cx="6858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9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ownloads\Shareit\Photo\IMG_20140101_075058.jpg">
            <a:extLst>
              <a:ext uri="{FF2B5EF4-FFF2-40B4-BE49-F238E27FC236}">
                <a16:creationId xmlns:a16="http://schemas.microsoft.com/office/drawing/2014/main" id="{B223C691-77A0-406E-B92B-1B9B7670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52" y="3551582"/>
            <a:ext cx="38481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627C161-FFBE-4CFE-BD75-6A05CE1C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81" y="351182"/>
            <a:ext cx="3805238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CE5450-F8E8-4EAB-BCB7-1BE5003B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650">
            <a:off x="7987644" y="4547320"/>
            <a:ext cx="1240524" cy="49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905E03-52AD-4ECB-9319-1804989F6C8E}"/>
              </a:ext>
            </a:extLst>
          </p:cNvPr>
          <p:cNvSpPr/>
          <p:nvPr/>
        </p:nvSpPr>
        <p:spPr>
          <a:xfrm>
            <a:off x="1566595" y="3124683"/>
            <a:ext cx="3810000" cy="3416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আম্মু  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NCTB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বাঁধাই করে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দিল। রাহাত ১ঘন্টার মধ্যে নতুন বই পেয়ে গেল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C321637-A073-4E35-B872-08B128FA7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17365" r="29643" b="9858"/>
          <a:stretch/>
        </p:blipFill>
        <p:spPr bwMode="auto">
          <a:xfrm>
            <a:off x="2829338" y="351182"/>
            <a:ext cx="2220686" cy="243312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34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 D. Content\Class VI\New folder\5-1\Gallery-A-place-in-the-du-007.jpg">
            <a:extLst>
              <a:ext uri="{FF2B5EF4-FFF2-40B4-BE49-F238E27FC236}">
                <a16:creationId xmlns:a16="http://schemas.microsoft.com/office/drawing/2014/main" id="{2F95AC95-DF60-4E78-AEE7-7EAA4D0D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08" y="2272748"/>
            <a:ext cx="4449561" cy="351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3" name="Group 32">
            <a:extLst>
              <a:ext uri="{FF2B5EF4-FFF2-40B4-BE49-F238E27FC236}">
                <a16:creationId xmlns:a16="http://schemas.microsoft.com/office/drawing/2014/main" id="{F0B5BE77-9A2B-49F9-9B28-3F83457329CC}"/>
              </a:ext>
            </a:extLst>
          </p:cNvPr>
          <p:cNvGrpSpPr/>
          <p:nvPr/>
        </p:nvGrpSpPr>
        <p:grpSpPr>
          <a:xfrm rot="16200000">
            <a:off x="5761274" y="-426409"/>
            <a:ext cx="964316" cy="2895600"/>
            <a:chOff x="203347" y="240162"/>
            <a:chExt cx="11459562" cy="5591289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30A428BB-595C-405E-8BC0-663C41B0E8C0}"/>
                </a:ext>
              </a:extLst>
            </p:cNvPr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23D39F66-5CD1-4F6E-BAFE-F461166387CF}"/>
                </a:ext>
              </a:extLst>
            </p:cNvPr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4E184CB7-D897-4680-AF05-30A7EF316566}"/>
                </a:ext>
              </a:extLst>
            </p:cNvPr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A9832A45-2BEB-47FB-A2E0-15CD24898C20}"/>
                </a:ext>
              </a:extLst>
            </p:cNvPr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CC0DA46-266E-4D76-B7CF-D6FD7613D13B}"/>
              </a:ext>
            </a:extLst>
          </p:cNvPr>
          <p:cNvSpPr txBox="1"/>
          <p:nvPr/>
        </p:nvSpPr>
        <p:spPr>
          <a:xfrm>
            <a:off x="4979506" y="672552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ঘটনা:২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46DD59-A473-4E7F-99D6-2304F49F1D18}"/>
              </a:ext>
            </a:extLst>
          </p:cNvPr>
          <p:cNvSpPr/>
          <p:nvPr/>
        </p:nvSpPr>
        <p:spPr>
          <a:xfrm>
            <a:off x="1474306" y="2272748"/>
            <a:ext cx="3810000" cy="15696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বন্ধুকে জরুরী কাজে একটা জায়গায় যেতে হবে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অচেনা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Motiar D. Content\Class VI\New folder\5-1\map.jpg">
            <a:extLst>
              <a:ext uri="{FF2B5EF4-FFF2-40B4-BE49-F238E27FC236}">
                <a16:creationId xmlns:a16="http://schemas.microsoft.com/office/drawing/2014/main" id="{588F83E7-E38C-4751-B68A-60BF39E1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17" y="452132"/>
            <a:ext cx="4800600" cy="261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0E2BF7-49BD-4633-A9FC-0212B956AF5E}"/>
              </a:ext>
            </a:extLst>
          </p:cNvPr>
          <p:cNvSpPr/>
          <p:nvPr/>
        </p:nvSpPr>
        <p:spPr>
          <a:xfrm>
            <a:off x="944217" y="1388168"/>
            <a:ext cx="3352800" cy="30469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ইন্টারনেটে প্রবেশ করে জায়গাটির সম্পর্কে খুঁটিনাটি সব কিছুই জেনে পরের দিন বিলের পাশ দিয়ে ছোট রাস্তা ধরে সেখানে পৌঁছে গেল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20BC8BD-1619-499D-9295-CC54A2751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18" y="3521766"/>
            <a:ext cx="4800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41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>
            <a:extLst>
              <a:ext uri="{FF2B5EF4-FFF2-40B4-BE49-F238E27FC236}">
                <a16:creationId xmlns:a16="http://schemas.microsoft.com/office/drawing/2014/main" id="{B9067562-704B-4E6A-AC82-15FF44078685}"/>
              </a:ext>
            </a:extLst>
          </p:cNvPr>
          <p:cNvGrpSpPr/>
          <p:nvPr/>
        </p:nvGrpSpPr>
        <p:grpSpPr>
          <a:xfrm rot="16200000">
            <a:off x="5920299" y="-326447"/>
            <a:ext cx="964316" cy="2895600"/>
            <a:chOff x="203347" y="240162"/>
            <a:chExt cx="11459562" cy="5591289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A5BF727F-7A72-4A5D-85CA-E9EEB6703B22}"/>
                </a:ext>
              </a:extLst>
            </p:cNvPr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6379925F-9CFD-4121-B61E-737DE3CF695A}"/>
                </a:ext>
              </a:extLst>
            </p:cNvPr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84932AE2-4DEC-4462-A2E3-375549C4130C}"/>
                </a:ext>
              </a:extLst>
            </p:cNvPr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42A1FE53-7735-4B16-832A-17B4DCA0461D}"/>
                </a:ext>
              </a:extLst>
            </p:cNvPr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493D36-55F1-4052-9D39-BF07F0800305}"/>
              </a:ext>
            </a:extLst>
          </p:cNvPr>
          <p:cNvSpPr txBox="1"/>
          <p:nvPr/>
        </p:nvSpPr>
        <p:spPr>
          <a:xfrm>
            <a:off x="5297557" y="765317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ঘটনা:৩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ABB4F3-C3EA-4E16-A125-D2C0F0FC24AE}"/>
              </a:ext>
            </a:extLst>
          </p:cNvPr>
          <p:cNvSpPr/>
          <p:nvPr/>
        </p:nvSpPr>
        <p:spPr>
          <a:xfrm>
            <a:off x="1841784" y="2136914"/>
            <a:ext cx="3810000" cy="403187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ট্রেনে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চ্ছেন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কথা প্রসঙ্গে ঐ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বাংলাদেশের মুক্তিযুদ্ধের ইতিহাস জানা সম্পর্কে তা শখের কথা ব্যক্ত করেন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B9937B-F480-4843-83B6-8E8FFD138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1726" r="2769" b="40850"/>
          <a:stretch/>
        </p:blipFill>
        <p:spPr>
          <a:xfrm>
            <a:off x="6135758" y="2666949"/>
            <a:ext cx="3777514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3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143A80FB-F4D7-4352-AA0C-AF2945029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02" y="781050"/>
            <a:ext cx="4219575" cy="2647950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D8C200-2F7F-472C-B89A-A3C3A7170737}"/>
              </a:ext>
            </a:extLst>
          </p:cNvPr>
          <p:cNvSpPr/>
          <p:nvPr/>
        </p:nvSpPr>
        <p:spPr>
          <a:xfrm>
            <a:off x="1679713" y="1166844"/>
            <a:ext cx="2971800" cy="452431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 বীর মুক্তিযোদ্ধা  বাংলাদেশের মুক্তিযুদ্ধের ইতিহাস সম্পর্কে একটি লিংক দিলে উক্ত বিদেশি তখনই ল্যাপটপে বসে মুক্তিযুদ্ধের গৌরবময় ইতিহাস পড়তে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লাগলো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 D. Content\Class VI\New folder\5-1\Capture.PNG">
            <a:extLst>
              <a:ext uri="{FF2B5EF4-FFF2-40B4-BE49-F238E27FC236}">
                <a16:creationId xmlns:a16="http://schemas.microsoft.com/office/drawing/2014/main" id="{547C0532-DB10-4A25-A9BF-6DE31D8F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02" y="3981454"/>
            <a:ext cx="4219575" cy="2340891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3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864A06-FA1A-4446-9933-4DBADC533004}"/>
              </a:ext>
            </a:extLst>
          </p:cNvPr>
          <p:cNvSpPr txBox="1"/>
          <p:nvPr/>
        </p:nvSpPr>
        <p:spPr>
          <a:xfrm>
            <a:off x="4747590" y="1991022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22978-DCAA-4AC7-9AF9-DC226E873246}"/>
              </a:ext>
            </a:extLst>
          </p:cNvPr>
          <p:cNvSpPr txBox="1"/>
          <p:nvPr/>
        </p:nvSpPr>
        <p:spPr>
          <a:xfrm>
            <a:off x="5078896" y="3732664"/>
            <a:ext cx="3200401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ইন্টারনেট কী?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D,contennt Picture 2\পাঠ ৪ ব্যবসা\pair work.jpg">
            <a:extLst>
              <a:ext uri="{FF2B5EF4-FFF2-40B4-BE49-F238E27FC236}">
                <a16:creationId xmlns:a16="http://schemas.microsoft.com/office/drawing/2014/main" id="{4F38786C-2A54-40A4-8E53-65810C24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7" y="1476375"/>
            <a:ext cx="2071255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>
            <a:extLst>
              <a:ext uri="{FF2B5EF4-FFF2-40B4-BE49-F238E27FC236}">
                <a16:creationId xmlns:a16="http://schemas.microsoft.com/office/drawing/2014/main" id="{1DC5B6FE-3252-45E6-9FDC-295EBC9834C8}"/>
              </a:ext>
            </a:extLst>
          </p:cNvPr>
          <p:cNvGrpSpPr/>
          <p:nvPr/>
        </p:nvGrpSpPr>
        <p:grpSpPr>
          <a:xfrm rot="16200000">
            <a:off x="5761273" y="-685439"/>
            <a:ext cx="964316" cy="2895600"/>
            <a:chOff x="203347" y="240162"/>
            <a:chExt cx="11459562" cy="5591289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EC096521-6077-4781-AC58-4FBD818618FC}"/>
                </a:ext>
              </a:extLst>
            </p:cNvPr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DC38BA9A-E424-40FE-B299-3760A2CB7BDF}"/>
                </a:ext>
              </a:extLst>
            </p:cNvPr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44152B5A-2CE9-49B8-A2A6-D4C559B85FD4}"/>
                </a:ext>
              </a:extLst>
            </p:cNvPr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027D26D0-E7BF-49AD-B3CB-5F86E9C20A2E}"/>
                </a:ext>
              </a:extLst>
            </p:cNvPr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DCA348-FEFC-4397-B9E4-83BFF8774705}"/>
              </a:ext>
            </a:extLst>
          </p:cNvPr>
          <p:cNvSpPr txBox="1"/>
          <p:nvPr/>
        </p:nvSpPr>
        <p:spPr>
          <a:xfrm>
            <a:off x="5138531" y="40632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ঘটনা: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4</a:t>
            </a:r>
          </a:p>
        </p:txBody>
      </p:sp>
      <p:pic>
        <p:nvPicPr>
          <p:cNvPr id="10" name="Picture 2" descr="E:\Motiar D. Content\Class VI\New folder\5-1\1514464_790280927731652_4682239820826425100_n.jpg">
            <a:extLst>
              <a:ext uri="{FF2B5EF4-FFF2-40B4-BE49-F238E27FC236}">
                <a16:creationId xmlns:a16="http://schemas.microsoft.com/office/drawing/2014/main" id="{E4A37A4D-C87D-48A6-B880-F625A5DD3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r="23055"/>
          <a:stretch/>
        </p:blipFill>
        <p:spPr bwMode="auto">
          <a:xfrm>
            <a:off x="5367131" y="1651803"/>
            <a:ext cx="4953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921D77D-9072-471C-B689-85FA0B459436}"/>
              </a:ext>
            </a:extLst>
          </p:cNvPr>
          <p:cNvSpPr/>
          <p:nvPr/>
        </p:nvSpPr>
        <p:spPr>
          <a:xfrm>
            <a:off x="3462131" y="4166407"/>
            <a:ext cx="4724400" cy="26915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স্কুলের বার্ষিক সংস্কৃতিক অনুষ্ঠান।  মিলি অনুষ্ঠানে “টাগডুম টাগডুম বাজাই” গানটির সাথে নাচবে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E:\Motiar D. Content\Class VI\New folder\5-1\10958334_790282951064783_5532536372240077086_n.jpg">
            <a:extLst>
              <a:ext uri="{FF2B5EF4-FFF2-40B4-BE49-F238E27FC236}">
                <a16:creationId xmlns:a16="http://schemas.microsoft.com/office/drawing/2014/main" id="{FBBD90F8-457F-4404-999C-2A0DE779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09" y="1766103"/>
            <a:ext cx="5221723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16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BD818D-29EE-400B-B438-CFF1874EF410}"/>
              </a:ext>
            </a:extLst>
          </p:cNvPr>
          <p:cNvSpPr/>
          <p:nvPr/>
        </p:nvSpPr>
        <p:spPr>
          <a:xfrm>
            <a:off x="1567070" y="1752602"/>
            <a:ext cx="2971800" cy="30469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মিলির বাসায়  কোন ক্যাসেট বা সিডি না থাকা মিলির মন খুব খাবার।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বিষয়টি তার শিক্ষিকা রওশন আরাকে জানালো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RAFI\Downloads\Shareit\Photo\IMG_20140101_230503.jpg">
            <a:extLst>
              <a:ext uri="{FF2B5EF4-FFF2-40B4-BE49-F238E27FC236}">
                <a16:creationId xmlns:a16="http://schemas.microsoft.com/office/drawing/2014/main" id="{D1BAE5A3-D741-4B74-8A7B-E3C985D3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70" y="1295400"/>
            <a:ext cx="46482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477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BB0F719-B68D-4874-8F92-B8A4CDC63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r="7310"/>
          <a:stretch/>
        </p:blipFill>
        <p:spPr bwMode="auto">
          <a:xfrm>
            <a:off x="5006008" y="1062037"/>
            <a:ext cx="4392283" cy="4733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1F2726-855F-49F3-B69A-74634935F015}"/>
              </a:ext>
            </a:extLst>
          </p:cNvPr>
          <p:cNvSpPr/>
          <p:nvPr/>
        </p:nvSpPr>
        <p:spPr>
          <a:xfrm>
            <a:off x="1577008" y="1274520"/>
            <a:ext cx="2971800" cy="403187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গানটি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বিতরণী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নেচে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9538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otiar D. Content\Class VI\New folder\5-1\Capture 2.PNG">
            <a:extLst>
              <a:ext uri="{FF2B5EF4-FFF2-40B4-BE49-F238E27FC236}">
                <a16:creationId xmlns:a16="http://schemas.microsoft.com/office/drawing/2014/main" id="{5E60B749-35B6-4235-9D18-44BE32B5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93" y="1785731"/>
            <a:ext cx="3429000" cy="4424362"/>
          </a:xfrm>
          <a:prstGeom prst="rect">
            <a:avLst/>
          </a:prstGeom>
          <a:ln w="1270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2">
            <a:extLst>
              <a:ext uri="{FF2B5EF4-FFF2-40B4-BE49-F238E27FC236}">
                <a16:creationId xmlns:a16="http://schemas.microsoft.com/office/drawing/2014/main" id="{564AF274-5815-41BD-99A8-BD8EBAC9D1B7}"/>
              </a:ext>
            </a:extLst>
          </p:cNvPr>
          <p:cNvGrpSpPr/>
          <p:nvPr/>
        </p:nvGrpSpPr>
        <p:grpSpPr>
          <a:xfrm rot="16200000">
            <a:off x="4860126" y="-468686"/>
            <a:ext cx="964316" cy="2895600"/>
            <a:chOff x="203347" y="240162"/>
            <a:chExt cx="11459562" cy="5591289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CC01F7C5-68DC-4719-A753-B486558D372C}"/>
                </a:ext>
              </a:extLst>
            </p:cNvPr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9D623F4A-4CE8-48B8-8A49-86C73EC02593}"/>
                </a:ext>
              </a:extLst>
            </p:cNvPr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06D953CE-4BED-4745-92B1-B3203ABA4BAD}"/>
                </a:ext>
              </a:extLst>
            </p:cNvPr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A6729717-44D5-4BB7-9666-A3227F574C3E}"/>
                </a:ext>
              </a:extLst>
            </p:cNvPr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37559B-D759-4337-892C-C68961118BA4}"/>
              </a:ext>
            </a:extLst>
          </p:cNvPr>
          <p:cNvSpPr txBox="1"/>
          <p:nvPr/>
        </p:nvSpPr>
        <p:spPr>
          <a:xfrm>
            <a:off x="4237384" y="623078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ঘটনা: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ACC9F-B5D9-45F0-88C4-E727ACE97FDB}"/>
              </a:ext>
            </a:extLst>
          </p:cNvPr>
          <p:cNvSpPr/>
          <p:nvPr/>
        </p:nvSpPr>
        <p:spPr>
          <a:xfrm>
            <a:off x="1417984" y="3187444"/>
            <a:ext cx="2971800" cy="19389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লেখকগণ ষষ্ঠ শ্রেণির বই লিখছেন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AF65D4-CEDD-4100-ADCB-CD24D37E07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F508B0-2E4D-422C-BCFB-8006787FB9F8}"/>
              </a:ext>
            </a:extLst>
          </p:cNvPr>
          <p:cNvSpPr/>
          <p:nvPr/>
        </p:nvSpPr>
        <p:spPr>
          <a:xfrm>
            <a:off x="6724085" y="1469428"/>
            <a:ext cx="4141203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65D37E-EA93-478C-B88A-2EBF8A044C83}"/>
              </a:ext>
            </a:extLst>
          </p:cNvPr>
          <p:cNvSpPr txBox="1">
            <a:spLocks/>
          </p:cNvSpPr>
          <p:nvPr/>
        </p:nvSpPr>
        <p:spPr>
          <a:xfrm>
            <a:off x="1792458" y="163214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72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72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567C3-86D5-4439-AA6E-04BBD960A024}"/>
              </a:ext>
            </a:extLst>
          </p:cNvPr>
          <p:cNvSpPr txBox="1"/>
          <p:nvPr/>
        </p:nvSpPr>
        <p:spPr>
          <a:xfrm>
            <a:off x="7153236" y="3829460"/>
            <a:ext cx="3886195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BD" sz="32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dirty="0">
                <a:ln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ln/>
                <a:latin typeface="NikoshBAN" pitchFamily="2" charset="0"/>
                <a:cs typeface="NikoshBAN" pitchFamily="2" charset="0"/>
              </a:rPr>
              <a:t>পঞ্চম 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dirty="0">
                <a:ln/>
                <a:latin typeface="NikoshBAN" pitchFamily="2" charset="0"/>
                <a:cs typeface="NikoshBAN" pitchFamily="2" charset="0"/>
              </a:rPr>
              <a:t>পাঠ : 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01 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C63E24-67AB-45B3-B6B7-24FB673DE390}"/>
              </a:ext>
            </a:extLst>
          </p:cNvPr>
          <p:cNvCxnSpPr/>
          <p:nvPr/>
        </p:nvCxnSpPr>
        <p:spPr>
          <a:xfrm>
            <a:off x="6135858" y="1822672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48353-6076-4AF4-9D8C-6CEE5AE84A80}"/>
              </a:ext>
            </a:extLst>
          </p:cNvPr>
          <p:cNvCxnSpPr/>
          <p:nvPr/>
        </p:nvCxnSpPr>
        <p:spPr>
          <a:xfrm>
            <a:off x="6288258" y="2737072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C811BC-C171-4E0E-899C-016B7F994D57}"/>
              </a:ext>
            </a:extLst>
          </p:cNvPr>
          <p:cNvCxnSpPr/>
          <p:nvPr/>
        </p:nvCxnSpPr>
        <p:spPr>
          <a:xfrm>
            <a:off x="5983458" y="2737072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41D48EC0-FAB3-45E8-860A-C7BB1161E7A1}"/>
              </a:ext>
            </a:extLst>
          </p:cNvPr>
          <p:cNvSpPr/>
          <p:nvPr/>
        </p:nvSpPr>
        <p:spPr>
          <a:xfrm rot="16200000">
            <a:off x="1306575" y="2108840"/>
            <a:ext cx="4953003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89519AB0-4F60-44C1-AF10-E86EA4C63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r="5526"/>
          <a:stretch/>
        </p:blipFill>
        <p:spPr>
          <a:xfrm>
            <a:off x="2944876" y="2018389"/>
            <a:ext cx="1676400" cy="1884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40B68A-D4D3-4182-ABCF-7170EB825585}"/>
              </a:ext>
            </a:extLst>
          </p:cNvPr>
          <p:cNvSpPr/>
          <p:nvPr/>
        </p:nvSpPr>
        <p:spPr>
          <a:xfrm>
            <a:off x="2114467" y="4161319"/>
            <a:ext cx="3886200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en-US" sz="24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আব্দুল</a:t>
            </a:r>
            <a:r>
              <a:rPr lang="en-US" sz="24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মালেক</a:t>
            </a:r>
            <a:endParaRPr lang="en-US" sz="24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4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কাজী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আব্দুল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মাজেদ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একাডেমী</a:t>
            </a:r>
            <a:endParaRPr lang="en-US" sz="2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পাংশা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রাজবাড়ী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latin typeface="Nikosh" pitchFamily="2" charset="0"/>
                <a:cs typeface="Nikosh" pitchFamily="2" charset="0"/>
                <a:hlinkClick r:id="rId3"/>
              </a:rPr>
              <a:t>abdulmalek1972p@gmail.com</a:t>
            </a:r>
            <a:endParaRPr lang="en-US" sz="16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Website.www.ictsuggestion.com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1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: 01717002151</a:t>
            </a:r>
          </a:p>
          <a:p>
            <a:pPr algn="ctr"/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E:\Motiar D. Content\Class VI\New folder\5-1\Capture 2.PNG">
            <a:extLst>
              <a:ext uri="{FF2B5EF4-FFF2-40B4-BE49-F238E27FC236}">
                <a16:creationId xmlns:a16="http://schemas.microsoft.com/office/drawing/2014/main" id="{4AB1F5D9-43EB-4AB3-9A04-33D92965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77" y="1673274"/>
            <a:ext cx="1476475" cy="1884702"/>
          </a:xfrm>
          <a:prstGeom prst="rect">
            <a:avLst/>
          </a:prstGeom>
          <a:ln w="1270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1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6759D7-7A42-43A6-BCD7-8C3DBF8EFA87}"/>
              </a:ext>
            </a:extLst>
          </p:cNvPr>
          <p:cNvSpPr/>
          <p:nvPr/>
        </p:nvSpPr>
        <p:spPr>
          <a:xfrm>
            <a:off x="1798983" y="1898375"/>
            <a:ext cx="3351362" cy="30469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বইটিতে সুপার কম্পিউটার কথা বলা হয়েছে কিন্তু সেখানে কোন ছবি নাই। সুন্দর সুন্দর ছবি না থাকলে বই পড়ার আগ্রহ থাকে না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 D. Content\Class VI\New folder\5-1\primehpcfx10.jpg">
            <a:extLst>
              <a:ext uri="{FF2B5EF4-FFF2-40B4-BE49-F238E27FC236}">
                <a16:creationId xmlns:a16="http://schemas.microsoft.com/office/drawing/2014/main" id="{784BEB0C-8E35-4935-B28E-74E97D08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83" y="3830939"/>
            <a:ext cx="4114800" cy="26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Motiar D. Content\Class VI\New folder\5-1\Intel-Signs-Deal-with-Cray-Marks-AMD-s-Departure-from-Cray-s-Supercomputers-2.jpg">
            <a:extLst>
              <a:ext uri="{FF2B5EF4-FFF2-40B4-BE49-F238E27FC236}">
                <a16:creationId xmlns:a16="http://schemas.microsoft.com/office/drawing/2014/main" id="{6580C19B-7AA6-47DA-9DC3-8B571D469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"/>
          <a:stretch/>
        </p:blipFill>
        <p:spPr bwMode="auto">
          <a:xfrm>
            <a:off x="6370983" y="715227"/>
            <a:ext cx="2948796" cy="29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33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0BBE50-1904-4D0D-AB49-06D383E4662E}"/>
              </a:ext>
            </a:extLst>
          </p:cNvPr>
          <p:cNvSpPr/>
          <p:nvPr/>
        </p:nvSpPr>
        <p:spPr>
          <a:xfrm>
            <a:off x="1089991" y="2751184"/>
            <a:ext cx="3351362" cy="255454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 নিয়ে তারা চিন্তিত নন কারণ ইউকিপিডিয়া নামে যে বিশ্বকোষ আছে  সেখানে একট না একটা ছবি পেয়েই যাবেন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A589090-431C-4B2D-A928-788EDDF6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74" y="1242396"/>
            <a:ext cx="4267200" cy="4810125"/>
          </a:xfrm>
          <a:prstGeom prst="rect">
            <a:avLst/>
          </a:prstGeom>
          <a:solidFill>
            <a:srgbClr val="002060"/>
          </a:solidFill>
          <a:ln w="1905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411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CC3283-3E06-4ADE-BAFF-97759469E3E6}"/>
              </a:ext>
            </a:extLst>
          </p:cNvPr>
          <p:cNvSpPr txBox="1"/>
          <p:nvPr/>
        </p:nvSpPr>
        <p:spPr>
          <a:xfrm>
            <a:off x="5496820" y="1806713"/>
            <a:ext cx="2895601" cy="70788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 কর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CC8B5F-A28E-43E2-B2A6-DFF94D100ACF}"/>
              </a:ext>
            </a:extLst>
          </p:cNvPr>
          <p:cNvGrpSpPr/>
          <p:nvPr/>
        </p:nvGrpSpPr>
        <p:grpSpPr>
          <a:xfrm>
            <a:off x="4652569" y="675367"/>
            <a:ext cx="3993419" cy="803352"/>
            <a:chOff x="2794176" y="-5470458"/>
            <a:chExt cx="3276599" cy="2208356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2E100890-4A94-4B81-BC94-B127BDD75DDC}"/>
                </a:ext>
              </a:extLst>
            </p:cNvPr>
            <p:cNvSpPr/>
            <p:nvPr/>
          </p:nvSpPr>
          <p:spPr>
            <a:xfrm>
              <a:off x="2794176" y="-5470458"/>
              <a:ext cx="3276599" cy="2008721"/>
            </a:xfrm>
            <a:prstGeom prst="roundRect">
              <a:avLst/>
            </a:prstGeom>
            <a:solidFill>
              <a:srgbClr val="FF99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6CF937-C720-4E21-99EC-EBD76E4D0DBB}"/>
                </a:ext>
              </a:extLst>
            </p:cNvPr>
            <p:cNvSpPr/>
            <p:nvPr/>
          </p:nvSpPr>
          <p:spPr>
            <a:xfrm>
              <a:off x="3343428" y="-5377239"/>
              <a:ext cx="2297787" cy="21151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bn-BD" sz="4400" b="1" spc="50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 </a:t>
              </a:r>
              <a:endParaRPr lang="en-US" sz="4400" b="1" cap="none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F816359-0D05-4E2F-934B-8917D5624D3F}"/>
              </a:ext>
            </a:extLst>
          </p:cNvPr>
          <p:cNvSpPr txBox="1"/>
          <p:nvPr/>
        </p:nvSpPr>
        <p:spPr>
          <a:xfrm>
            <a:off x="2229679" y="304800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দল-ক: শিক্ষার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74D87-96AF-4DE7-B9AA-A945FAA11679}"/>
              </a:ext>
            </a:extLst>
          </p:cNvPr>
          <p:cNvSpPr txBox="1"/>
          <p:nvPr/>
        </p:nvSpPr>
        <p:spPr>
          <a:xfrm>
            <a:off x="2382079" y="403860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দল-খ: স্বাস্থ্য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A15AA-314C-490F-9528-A2BF5E560D33}"/>
              </a:ext>
            </a:extLst>
          </p:cNvPr>
          <p:cNvSpPr txBox="1"/>
          <p:nvPr/>
        </p:nvSpPr>
        <p:spPr>
          <a:xfrm>
            <a:off x="2233991" y="5029203"/>
            <a:ext cx="8911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দল-গ: বিনোদনের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1D58B-8F51-4741-89CF-0C028830081F}"/>
              </a:ext>
            </a:extLst>
          </p:cNvPr>
          <p:cNvSpPr txBox="1"/>
          <p:nvPr/>
        </p:nvSpPr>
        <p:spPr>
          <a:xfrm>
            <a:off x="2229679" y="5867403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দল-ঘ: খেলাধ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08ADBB-2182-4EFB-91C7-64381E5521CC}"/>
              </a:ext>
            </a:extLst>
          </p:cNvPr>
          <p:cNvSpPr txBox="1"/>
          <p:nvPr/>
        </p:nvSpPr>
        <p:spPr>
          <a:xfrm>
            <a:off x="1871870" y="2382319"/>
            <a:ext cx="6858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 রাহাতের আম্মু কোথা থেকে বই ডাউনলোড করে দিলেন?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1CDE1-9F5C-4EC5-81F2-25B14B843C87}"/>
              </a:ext>
            </a:extLst>
          </p:cNvPr>
          <p:cNvSpPr txBox="1"/>
          <p:nvPr/>
        </p:nvSpPr>
        <p:spPr>
          <a:xfrm>
            <a:off x="2329070" y="3057939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NAEM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BC47A-CF57-4FA2-9503-AE3E7782EF93}"/>
              </a:ext>
            </a:extLst>
          </p:cNvPr>
          <p:cNvSpPr txBox="1"/>
          <p:nvPr/>
        </p:nvSpPr>
        <p:spPr>
          <a:xfrm>
            <a:off x="5758070" y="3057939"/>
            <a:ext cx="2514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NTRCA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69827-A7D1-4E3D-A90B-A5A9B45288CB}"/>
              </a:ext>
            </a:extLst>
          </p:cNvPr>
          <p:cNvSpPr txBox="1"/>
          <p:nvPr/>
        </p:nvSpPr>
        <p:spPr>
          <a:xfrm>
            <a:off x="2329070" y="3830119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NAPE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DEDEC-A877-4791-8919-905639D394C4}"/>
              </a:ext>
            </a:extLst>
          </p:cNvPr>
          <p:cNvSpPr txBox="1"/>
          <p:nvPr/>
        </p:nvSpPr>
        <p:spPr>
          <a:xfrm>
            <a:off x="5758070" y="3830119"/>
            <a:ext cx="2514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NCTB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EE328-D11D-4168-A8E3-7F8771EFDFA1}"/>
              </a:ext>
            </a:extLst>
          </p:cNvPr>
          <p:cNvSpPr txBox="1"/>
          <p:nvPr/>
        </p:nvSpPr>
        <p:spPr>
          <a:xfrm>
            <a:off x="1948070" y="4592119"/>
            <a:ext cx="6781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6FAED0-AE25-4FD1-9812-52D26FE39641}"/>
              </a:ext>
            </a:extLst>
          </p:cNvPr>
          <p:cNvSpPr txBox="1"/>
          <p:nvPr/>
        </p:nvSpPr>
        <p:spPr>
          <a:xfrm>
            <a:off x="5758070" y="5963719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Yahoo Earth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3A8029-69B8-42A1-8710-C4A3F82C31EE}"/>
              </a:ext>
            </a:extLst>
          </p:cNvPr>
          <p:cNvSpPr txBox="1"/>
          <p:nvPr/>
        </p:nvSpPr>
        <p:spPr>
          <a:xfrm>
            <a:off x="5758070" y="5191539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Yahoo Map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4F6E5-AF8E-4546-A6D4-2C6817414139}"/>
              </a:ext>
            </a:extLst>
          </p:cNvPr>
          <p:cNvSpPr txBox="1"/>
          <p:nvPr/>
        </p:nvSpPr>
        <p:spPr>
          <a:xfrm>
            <a:off x="2329070" y="5963719"/>
            <a:ext cx="30861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Google Earth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263A0-FBCD-479D-98BF-E5520C2B49F2}"/>
              </a:ext>
            </a:extLst>
          </p:cNvPr>
          <p:cNvSpPr txBox="1"/>
          <p:nvPr/>
        </p:nvSpPr>
        <p:spPr>
          <a:xfrm>
            <a:off x="2329070" y="5191539"/>
            <a:ext cx="30861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Google Drive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374F88-71EF-49EE-BEC6-F14B4D72A211}"/>
              </a:ext>
            </a:extLst>
          </p:cNvPr>
          <p:cNvSpPr txBox="1"/>
          <p:nvPr/>
        </p:nvSpPr>
        <p:spPr>
          <a:xfrm>
            <a:off x="4076700" y="623994"/>
            <a:ext cx="2019300" cy="1038493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6689F-455E-460C-A02A-8090FDD4369D}"/>
              </a:ext>
            </a:extLst>
          </p:cNvPr>
          <p:cNvSpPr txBox="1"/>
          <p:nvPr/>
        </p:nvSpPr>
        <p:spPr>
          <a:xfrm>
            <a:off x="2862470" y="1000543"/>
            <a:ext cx="4343400" cy="801529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প্রশ্নগুলোর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AA356-4C42-4EF0-B9D2-33BE7490E2CC}"/>
              </a:ext>
            </a:extLst>
          </p:cNvPr>
          <p:cNvSpPr txBox="1"/>
          <p:nvPr/>
        </p:nvSpPr>
        <p:spPr>
          <a:xfrm>
            <a:off x="3669838" y="2630559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ইন্টারনেট কী?</a:t>
            </a:r>
          </a:p>
          <a:p>
            <a:pPr lvl="0">
              <a:lnSpc>
                <a:spcPct val="150000"/>
              </a:lnSpc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উইকিপিডিয়া কী?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569D4-2B97-4CF0-A80F-267B892F5A51}"/>
              </a:ext>
            </a:extLst>
          </p:cNvPr>
          <p:cNvSpPr txBox="1"/>
          <p:nvPr/>
        </p:nvSpPr>
        <p:spPr>
          <a:xfrm>
            <a:off x="7777370" y="631951"/>
            <a:ext cx="2057400" cy="769352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5DDD650-36FD-4EA1-9852-D4E7B1A6FA3F}"/>
              </a:ext>
            </a:extLst>
          </p:cNvPr>
          <p:cNvSpPr txBox="1">
            <a:spLocks noChangeArrowheads="1"/>
          </p:cNvSpPr>
          <p:nvPr/>
        </p:nvSpPr>
        <p:spPr>
          <a:xfrm>
            <a:off x="2193234" y="626856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E2A2EFEB-DC48-4128-B4B6-8420C5AE7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234" y="6262481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8/27/2021</a:t>
            </a:fld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8190C51-1909-4F30-8B72-E6BB1D5F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9234" y="6262481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AAFF4CE-BAC1-480D-B29D-0DAF027D7F87}"/>
              </a:ext>
            </a:extLst>
          </p:cNvPr>
          <p:cNvSpPr txBox="1">
            <a:spLocks/>
          </p:cNvSpPr>
          <p:nvPr/>
        </p:nvSpPr>
        <p:spPr>
          <a:xfrm>
            <a:off x="1812234" y="4589260"/>
            <a:ext cx="89154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ব্যবহার করে বাংলাদেশের জাতীয় জাদুঘরের অবস্থান খুঁজে বের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 লিখে আনবে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8E84A9-1F85-4C88-ABDB-74A7364AE781}"/>
              </a:ext>
            </a:extLst>
          </p:cNvPr>
          <p:cNvSpPr/>
          <p:nvPr/>
        </p:nvSpPr>
        <p:spPr>
          <a:xfrm>
            <a:off x="5088834" y="2303256"/>
            <a:ext cx="31242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E65425F-2CEB-4B30-814A-0CE53DB8304B}"/>
              </a:ext>
            </a:extLst>
          </p:cNvPr>
          <p:cNvSpPr/>
          <p:nvPr/>
        </p:nvSpPr>
        <p:spPr>
          <a:xfrm>
            <a:off x="4707834" y="1693656"/>
            <a:ext cx="3886200" cy="609600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BDB60C-FD05-422B-AC90-2924B13851A7}"/>
              </a:ext>
            </a:extLst>
          </p:cNvPr>
          <p:cNvSpPr txBox="1"/>
          <p:nvPr/>
        </p:nvSpPr>
        <p:spPr>
          <a:xfrm>
            <a:off x="3189799" y="2451652"/>
            <a:ext cx="51054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94AA5A-EA3A-4839-9D65-8657E2327E57}"/>
              </a:ext>
            </a:extLst>
          </p:cNvPr>
          <p:cNvSpPr/>
          <p:nvPr/>
        </p:nvSpPr>
        <p:spPr>
          <a:xfrm>
            <a:off x="1869400" y="4406079"/>
            <a:ext cx="7911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ভিডিওটিতে </a:t>
            </a:r>
            <a:r>
              <a:rPr lang="en-US" sz="4000" b="1" dirty="0" err="1">
                <a:ln w="11430"/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4000" b="1" dirty="0" err="1">
                <a:ln w="11430"/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মাধ্যমে করা হয়</a:t>
            </a:r>
            <a:r>
              <a:rPr lang="en-US" sz="4000" b="1" cap="none" spc="0" dirty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none" spc="0" dirty="0">
              <a:ln w="1143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D7DCF-DA57-4B14-9A08-EE5A6B3E4145}"/>
              </a:ext>
            </a:extLst>
          </p:cNvPr>
          <p:cNvSpPr txBox="1"/>
          <p:nvPr/>
        </p:nvSpPr>
        <p:spPr>
          <a:xfrm>
            <a:off x="3276750" y="608067"/>
            <a:ext cx="578427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CEAFC-762E-47A2-A40A-569A7A867153}"/>
              </a:ext>
            </a:extLst>
          </p:cNvPr>
          <p:cNvSpPr/>
          <p:nvPr/>
        </p:nvSpPr>
        <p:spPr>
          <a:xfrm>
            <a:off x="4195326" y="5298394"/>
            <a:ext cx="3496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</a:t>
            </a:r>
            <a:endParaRPr 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E0EB9577-9EF1-4E54-AF59-190BBBBDB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17909"/>
              </p:ext>
            </p:extLst>
          </p:nvPr>
        </p:nvGraphicFramePr>
        <p:xfrm>
          <a:off x="2078452" y="2940050"/>
          <a:ext cx="71342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7134840" imgH="488520" progId="Package">
                  <p:embed/>
                </p:oleObj>
              </mc:Choice>
              <mc:Fallback>
                <p:oleObj name="Packager Shell Object" showAsIcon="1" r:id="rId2" imgW="7134840" imgH="48852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78452" y="2940050"/>
                        <a:ext cx="713422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3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704EF7-0B73-481A-921D-8D7328983D63}"/>
              </a:ext>
            </a:extLst>
          </p:cNvPr>
          <p:cNvSpPr txBox="1"/>
          <p:nvPr/>
        </p:nvSpPr>
        <p:spPr>
          <a:xfrm>
            <a:off x="5221356" y="1298200"/>
            <a:ext cx="28194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E:\Motiar D. Content\Class Viii\Picture\পাঠ ৫৫\giphy 1.gif">
            <a:extLst>
              <a:ext uri="{FF2B5EF4-FFF2-40B4-BE49-F238E27FC236}">
                <a16:creationId xmlns:a16="http://schemas.microsoft.com/office/drawing/2014/main" id="{8402FBFC-BF13-40D6-BCA8-3019D85B6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81" y="3438940"/>
            <a:ext cx="3714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Motiar D. Content\Class Viii\Picture\পাঠ ৫৫\giphy 1.gif">
            <a:extLst>
              <a:ext uri="{FF2B5EF4-FFF2-40B4-BE49-F238E27FC236}">
                <a16:creationId xmlns:a16="http://schemas.microsoft.com/office/drawing/2014/main" id="{A14CEF2C-3468-4583-9E9F-103E6C20B1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3360">
            <a:off x="4744284" y="3302593"/>
            <a:ext cx="3714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6C66EEF-88BF-476B-A8FF-C480B18D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8955">
            <a:off x="4717216" y="2803618"/>
            <a:ext cx="13049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27AEC7-6708-4B6B-87F2-21DF2A5274C6}"/>
              </a:ext>
            </a:extLst>
          </p:cNvPr>
          <p:cNvSpPr txBox="1"/>
          <p:nvPr/>
        </p:nvSpPr>
        <p:spPr>
          <a:xfrm rot="18743030">
            <a:off x="1619798" y="1298197"/>
            <a:ext cx="34099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b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বিষয়..</a:t>
            </a:r>
            <a:endParaRPr lang="en-US" sz="3200" b="1" u="sng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803BB0-7FB4-4387-8DD6-D76F5E2EC7F2}"/>
                  </a:ext>
                </a:extLst>
              </p:cNvPr>
              <p:cNvSpPr/>
              <p:nvPr/>
            </p:nvSpPr>
            <p:spPr>
              <a:xfrm>
                <a:off x="2792898" y="1974978"/>
                <a:ext cx="7897639" cy="3657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bn-BD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endParaRPr lang="en-US" sz="1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ইন্টারনেট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bn-BD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ইন্টারনেটের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BD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bn-BD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803BB0-7FB4-4387-8DD6-D76F5E2EC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98" y="1974978"/>
                <a:ext cx="7897639" cy="3657600"/>
              </a:xfrm>
              <a:prstGeom prst="rect">
                <a:avLst/>
              </a:prstGeom>
              <a:blipFill>
                <a:blip r:embed="rId2"/>
                <a:stretch>
                  <a:fillRect l="-231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32">
            <a:extLst>
              <a:ext uri="{FF2B5EF4-FFF2-40B4-BE49-F238E27FC236}">
                <a16:creationId xmlns:a16="http://schemas.microsoft.com/office/drawing/2014/main" id="{E5EE0FB1-753F-49A7-B031-7796014CA48D}"/>
              </a:ext>
            </a:extLst>
          </p:cNvPr>
          <p:cNvGrpSpPr/>
          <p:nvPr/>
        </p:nvGrpSpPr>
        <p:grpSpPr>
          <a:xfrm rot="16200000">
            <a:off x="5434940" y="-518601"/>
            <a:ext cx="964316" cy="3962399"/>
            <a:chOff x="203347" y="240162"/>
            <a:chExt cx="11459562" cy="5591289"/>
          </a:xfrm>
        </p:grpSpPr>
        <p:sp>
          <p:nvSpPr>
            <p:cNvPr id="9" name="Rounded Rectangle 40">
              <a:extLst>
                <a:ext uri="{FF2B5EF4-FFF2-40B4-BE49-F238E27FC236}">
                  <a16:creationId xmlns:a16="http://schemas.microsoft.com/office/drawing/2014/main" id="{7AF4B70C-385A-4690-BDED-FC0DB1FC4AC4}"/>
                </a:ext>
              </a:extLst>
            </p:cNvPr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A98538D7-1B5C-454F-83D8-69DE3E0121D5}"/>
                </a:ext>
              </a:extLst>
            </p:cNvPr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Rounded Rectangle 42">
              <a:extLst>
                <a:ext uri="{FF2B5EF4-FFF2-40B4-BE49-F238E27FC236}">
                  <a16:creationId xmlns:a16="http://schemas.microsoft.com/office/drawing/2014/main" id="{200D32F3-6F9E-44B4-AC36-DE2994FB7F37}"/>
                </a:ext>
              </a:extLst>
            </p:cNvPr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ounded Rectangle 43">
              <a:extLst>
                <a:ext uri="{FF2B5EF4-FFF2-40B4-BE49-F238E27FC236}">
                  <a16:creationId xmlns:a16="http://schemas.microsoft.com/office/drawing/2014/main" id="{DB178811-01DF-4E2B-9774-7A39AA7D1D54}"/>
                </a:ext>
              </a:extLst>
            </p:cNvPr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B32DDA88-EE73-4DBD-9EA5-1198EBD4B0F8}"/>
              </a:ext>
            </a:extLst>
          </p:cNvPr>
          <p:cNvGrpSpPr/>
          <p:nvPr/>
        </p:nvGrpSpPr>
        <p:grpSpPr>
          <a:xfrm>
            <a:off x="2328244" y="2401957"/>
            <a:ext cx="6974695" cy="2667000"/>
            <a:chOff x="203347" y="240162"/>
            <a:chExt cx="11459562" cy="5591289"/>
          </a:xfrm>
        </p:grpSpPr>
        <p:sp>
          <p:nvSpPr>
            <p:cNvPr id="14" name="Rounded Rectangle 45">
              <a:extLst>
                <a:ext uri="{FF2B5EF4-FFF2-40B4-BE49-F238E27FC236}">
                  <a16:creationId xmlns:a16="http://schemas.microsoft.com/office/drawing/2014/main" id="{9867DE1E-D6A6-4C10-BBFA-FE21564F1F2C}"/>
                </a:ext>
              </a:extLst>
            </p:cNvPr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Rounded Rectangle 46">
              <a:extLst>
                <a:ext uri="{FF2B5EF4-FFF2-40B4-BE49-F238E27FC236}">
                  <a16:creationId xmlns:a16="http://schemas.microsoft.com/office/drawing/2014/main" id="{E4D2E60A-C33D-4F84-BEE4-BA581B01D0C2}"/>
                </a:ext>
              </a:extLst>
            </p:cNvPr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Rounded Rectangle 47">
              <a:extLst>
                <a:ext uri="{FF2B5EF4-FFF2-40B4-BE49-F238E27FC236}">
                  <a16:creationId xmlns:a16="http://schemas.microsoft.com/office/drawing/2014/main" id="{31CEB7E7-9C52-4911-929B-329B6ECF99E0}"/>
                </a:ext>
              </a:extLst>
            </p:cNvPr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" name="Rounded Rectangle 48">
              <a:extLst>
                <a:ext uri="{FF2B5EF4-FFF2-40B4-BE49-F238E27FC236}">
                  <a16:creationId xmlns:a16="http://schemas.microsoft.com/office/drawing/2014/main" id="{00B62517-67DB-48B5-BB77-02B7DCC142DE}"/>
                </a:ext>
              </a:extLst>
            </p:cNvPr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F511157-CEEA-4088-BBAA-B2FB33A73C1E}"/>
              </a:ext>
            </a:extLst>
          </p:cNvPr>
          <p:cNvSpPr txBox="1"/>
          <p:nvPr/>
        </p:nvSpPr>
        <p:spPr>
          <a:xfrm>
            <a:off x="3402496" y="989161"/>
            <a:ext cx="48768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8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F5DE65D-2460-4399-A996-6956ED9A5C21}"/>
              </a:ext>
            </a:extLst>
          </p:cNvPr>
          <p:cNvSpPr/>
          <p:nvPr/>
        </p:nvSpPr>
        <p:spPr>
          <a:xfrm>
            <a:off x="1268895" y="555948"/>
            <a:ext cx="3142366" cy="236214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সম্পর্কে জানতে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 ঘটনার সাথে পরিচিত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হই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F8D5E831-D454-4AC1-8F8C-5B4B73A663A9}"/>
              </a:ext>
            </a:extLst>
          </p:cNvPr>
          <p:cNvGrpSpPr/>
          <p:nvPr/>
        </p:nvGrpSpPr>
        <p:grpSpPr>
          <a:xfrm rot="16200000">
            <a:off x="5876009" y="-601313"/>
            <a:ext cx="1003426" cy="3512056"/>
            <a:chOff x="203347" y="240162"/>
            <a:chExt cx="11459562" cy="5591289"/>
          </a:xfrm>
        </p:grpSpPr>
        <p:sp>
          <p:nvSpPr>
            <p:cNvPr id="4" name="Rounded Rectangle 9">
              <a:extLst>
                <a:ext uri="{FF2B5EF4-FFF2-40B4-BE49-F238E27FC236}">
                  <a16:creationId xmlns:a16="http://schemas.microsoft.com/office/drawing/2014/main" id="{675BFA67-4553-4CF4-8C07-7B77E5FA3E62}"/>
                </a:ext>
              </a:extLst>
            </p:cNvPr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5C3A435E-A810-48FC-A288-0B7323922539}"/>
                </a:ext>
              </a:extLst>
            </p:cNvPr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ounded Rectangle 11">
              <a:extLst>
                <a:ext uri="{FF2B5EF4-FFF2-40B4-BE49-F238E27FC236}">
                  <a16:creationId xmlns:a16="http://schemas.microsoft.com/office/drawing/2014/main" id="{5E68C999-C663-456F-930A-24FDBA148498}"/>
                </a:ext>
              </a:extLst>
            </p:cNvPr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8C525C9D-0324-48A5-84F8-78BE620C9C2C}"/>
                </a:ext>
              </a:extLst>
            </p:cNvPr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E77E149-8391-4B07-9BE3-13ECA4290762}"/>
              </a:ext>
            </a:extLst>
          </p:cNvPr>
          <p:cNvSpPr txBox="1"/>
          <p:nvPr/>
        </p:nvSpPr>
        <p:spPr>
          <a:xfrm>
            <a:off x="4621694" y="844830"/>
            <a:ext cx="268025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ঘটনা:১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 D. Content\Class VI\New folder\5-1\Jahangirnagar-Dhaka-Bangladesh-School-Boy-Running-Rain.jpg-960x500.jpg">
            <a:extLst>
              <a:ext uri="{FF2B5EF4-FFF2-40B4-BE49-F238E27FC236}">
                <a16:creationId xmlns:a16="http://schemas.microsoft.com/office/drawing/2014/main" id="{71FC214C-F096-4063-B5D5-E533484A5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17" y="2495826"/>
            <a:ext cx="3596554" cy="3348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AA6AA8-3815-4719-A527-60606CA9AF5F}"/>
              </a:ext>
            </a:extLst>
          </p:cNvPr>
          <p:cNvSpPr/>
          <p:nvPr/>
        </p:nvSpPr>
        <p:spPr>
          <a:xfrm>
            <a:off x="1116495" y="3376834"/>
            <a:ext cx="4621126" cy="132343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একদিন রাহাত স্কুল থেকে বাসায় আসছে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0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Motiar D. Content\Class VI\New folder\5-1\RainingOverWater320x244.gif">
            <a:extLst>
              <a:ext uri="{FF2B5EF4-FFF2-40B4-BE49-F238E27FC236}">
                <a16:creationId xmlns:a16="http://schemas.microsoft.com/office/drawing/2014/main" id="{70FCA307-7039-4B1F-8633-42EB69A0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77" y="1592633"/>
            <a:ext cx="4470505" cy="3774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Motiar D. Content\Class VI\New folder\5-1\Jahangirnagar-Bangladesh-School-Boy-Running-Rain.jpg">
            <a:extLst>
              <a:ext uri="{FF2B5EF4-FFF2-40B4-BE49-F238E27FC236}">
                <a16:creationId xmlns:a16="http://schemas.microsoft.com/office/drawing/2014/main" id="{19CDA237-5164-4669-960B-CC67D3DDA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2" t="14969"/>
          <a:stretch/>
        </p:blipFill>
        <p:spPr bwMode="auto">
          <a:xfrm>
            <a:off x="5493028" y="1905329"/>
            <a:ext cx="4199335" cy="30473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A01607-3050-4083-9356-57F7618861DE}"/>
              </a:ext>
            </a:extLst>
          </p:cNvPr>
          <p:cNvSpPr/>
          <p:nvPr/>
        </p:nvSpPr>
        <p:spPr>
          <a:xfrm>
            <a:off x="889105" y="1905329"/>
            <a:ext cx="3810000" cy="255454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হঠাৎ আকাশ ভেঙ্গে বৃষ্টি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সে ভিজতে ভিজতে বা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ফিরল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9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otiar D. Content\Class VI\New folder\5-1\670px-Repair-a-Wet-Book-Step-2-Version-2.jpg">
            <a:extLst>
              <a:ext uri="{FF2B5EF4-FFF2-40B4-BE49-F238E27FC236}">
                <a16:creationId xmlns:a16="http://schemas.microsoft.com/office/drawing/2014/main" id="{277EB53A-5489-4D78-8CD0-57AE5B30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86" y="1537252"/>
            <a:ext cx="4760854" cy="325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Motiar D. Content\Class VI\New folder\5-1\91fLPV+hvVL._SL1500_.jpg">
            <a:extLst>
              <a:ext uri="{FF2B5EF4-FFF2-40B4-BE49-F238E27FC236}">
                <a16:creationId xmlns:a16="http://schemas.microsoft.com/office/drawing/2014/main" id="{1A48772F-05F2-40A5-9116-11C7A121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84" y="2140226"/>
            <a:ext cx="1560241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86A42F-C2DA-4A52-B359-6E5E2C46D8AA}"/>
              </a:ext>
            </a:extLst>
          </p:cNvPr>
          <p:cNvSpPr/>
          <p:nvPr/>
        </p:nvSpPr>
        <p:spPr>
          <a:xfrm>
            <a:off x="1686340" y="2358193"/>
            <a:ext cx="2590800" cy="19389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বই, ব্যাগ সব ভিজে একাকার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1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 D. Content\Class VI\New folder\5-1\F7HZWEMFS8RCAGQ.LARGE.jpg">
            <a:extLst>
              <a:ext uri="{FF2B5EF4-FFF2-40B4-BE49-F238E27FC236}">
                <a16:creationId xmlns:a16="http://schemas.microsoft.com/office/drawing/2014/main" id="{475BD33E-3AA8-4024-913C-8BB1CDA5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82" y="1057583"/>
            <a:ext cx="3810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FBAC2C-B47C-4E2E-B26D-5343C7E880EE}"/>
              </a:ext>
            </a:extLst>
          </p:cNvPr>
          <p:cNvSpPr/>
          <p:nvPr/>
        </p:nvSpPr>
        <p:spPr>
          <a:xfrm>
            <a:off x="1606826" y="1894369"/>
            <a:ext cx="3810000" cy="317009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আম্মু বকা দিয়ে বইগুলো ফ্যানের নিচে শুকাতে দিলেন। কিন্তু গণিত বইটি একেবারে নষ্ট হয়ে গেছে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6244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643</TotalTime>
  <Words>520</Words>
  <Application>Microsoft Office PowerPoint</Application>
  <PresentationFormat>Widescreen</PresentationFormat>
  <Paragraphs>73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Cambria Math</vt:lpstr>
      <vt:lpstr>Century Gothic</vt:lpstr>
      <vt:lpstr>Nikosh</vt:lpstr>
      <vt:lpstr>NikoshBAN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59</cp:revision>
  <dcterms:created xsi:type="dcterms:W3CDTF">2021-08-15T06:21:46Z</dcterms:created>
  <dcterms:modified xsi:type="dcterms:W3CDTF">2021-08-27T13:57:04Z</dcterms:modified>
</cp:coreProperties>
</file>