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0" r:id="rId11"/>
    <p:sldId id="268" r:id="rId12"/>
    <p:sldId id="269" r:id="rId13"/>
    <p:sldId id="270" r:id="rId14"/>
    <p:sldId id="271" r:id="rId15"/>
    <p:sldId id="272" r:id="rId16"/>
    <p:sldId id="261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EAACB-F813-4973-8E6A-4675B925FC0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6CF941-23B4-4008-AB11-9FD356CAB62D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New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words</a:t>
          </a:r>
          <a:endParaRPr lang="en-GB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5F3A9B-4B9F-46E8-B92F-CBA8EF460846}" type="parTrans" cxnId="{A0328145-5EB2-4EE1-B14D-0B92D7F5FE08}">
      <dgm:prSet/>
      <dgm:spPr/>
      <dgm:t>
        <a:bodyPr/>
        <a:lstStyle/>
        <a:p>
          <a:endParaRPr lang="en-GB"/>
        </a:p>
      </dgm:t>
    </dgm:pt>
    <dgm:pt modelId="{F59932C2-1EEF-42B5-9ACE-FF3DD6B96C1D}" type="sibTrans" cxnId="{A0328145-5EB2-4EE1-B14D-0B92D7F5FE08}">
      <dgm:prSet/>
      <dgm:spPr/>
      <dgm:t>
        <a:bodyPr/>
        <a:lstStyle/>
        <a:p>
          <a:endParaRPr lang="en-GB"/>
        </a:p>
      </dgm:t>
    </dgm:pt>
    <dgm:pt modelId="{47180E7C-AE01-4006-A621-A08E78445E0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poet</a:t>
          </a:r>
          <a:endParaRPr lang="en-GB" sz="3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CD2AF1-23F3-497C-B8EB-595589972D61}" type="parTrans" cxnId="{B23EC246-BCD1-4743-97B0-F8C9D18AEEF7}">
      <dgm:prSet/>
      <dgm:spPr/>
      <dgm:t>
        <a:bodyPr/>
        <a:lstStyle/>
        <a:p>
          <a:endParaRPr lang="en-GB"/>
        </a:p>
      </dgm:t>
    </dgm:pt>
    <dgm:pt modelId="{7CBD640A-AFDC-4422-BABB-60FB9CD0766B}" type="sibTrans" cxnId="{B23EC246-BCD1-4743-97B0-F8C9D18AEEF7}">
      <dgm:prSet/>
      <dgm:spPr/>
      <dgm:t>
        <a:bodyPr/>
        <a:lstStyle/>
        <a:p>
          <a:endParaRPr lang="en-GB"/>
        </a:p>
      </dgm:t>
    </dgm:pt>
    <dgm:pt modelId="{76468732-09DB-44AA-8F43-D56FCA35C39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famous</a:t>
          </a:r>
          <a:endParaRPr lang="en-GB" sz="3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51C879-ED36-4582-92F6-B2D508C3FECF}" type="parTrans" cxnId="{10940FC2-E527-4E29-A4AF-CB4AF9A75DFC}">
      <dgm:prSet/>
      <dgm:spPr/>
      <dgm:t>
        <a:bodyPr/>
        <a:lstStyle/>
        <a:p>
          <a:endParaRPr lang="en-GB"/>
        </a:p>
      </dgm:t>
    </dgm:pt>
    <dgm:pt modelId="{F6CBFD63-9686-4D24-87DB-EA47964A54F3}" type="sibTrans" cxnId="{10940FC2-E527-4E29-A4AF-CB4AF9A75DFC}">
      <dgm:prSet/>
      <dgm:spPr/>
      <dgm:t>
        <a:bodyPr/>
        <a:lstStyle/>
        <a:p>
          <a:endParaRPr lang="en-GB"/>
        </a:p>
      </dgm:t>
    </dgm:pt>
    <dgm:pt modelId="{E811FEDB-1B23-44A5-B6D5-03BDEC89B06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writer</a:t>
          </a:r>
          <a:endParaRPr lang="en-GB" sz="3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30E410-DD57-43D1-B8B4-4B7975B6A619}" type="parTrans" cxnId="{752FA5B3-DA01-49EC-B695-E09D5CF70447}">
      <dgm:prSet/>
      <dgm:spPr/>
      <dgm:t>
        <a:bodyPr/>
        <a:lstStyle/>
        <a:p>
          <a:endParaRPr lang="en-GB"/>
        </a:p>
      </dgm:t>
    </dgm:pt>
    <dgm:pt modelId="{A37E9EBD-DD0D-46E5-BAD2-52870D9718A2}" type="sibTrans" cxnId="{752FA5B3-DA01-49EC-B695-E09D5CF70447}">
      <dgm:prSet/>
      <dgm:spPr/>
      <dgm:t>
        <a:bodyPr/>
        <a:lstStyle/>
        <a:p>
          <a:endParaRPr lang="en-GB"/>
        </a:p>
      </dgm:t>
    </dgm:pt>
    <dgm:pt modelId="{65C61980-CE53-4067-9ACE-66A2C23671E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painter</a:t>
          </a:r>
          <a:endParaRPr lang="en-GB" sz="3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367A3E-3225-4881-8598-51D62756DEBE}" type="parTrans" cxnId="{F1ECFE96-F9AC-4793-8693-F0F4047F21CE}">
      <dgm:prSet/>
      <dgm:spPr/>
      <dgm:t>
        <a:bodyPr/>
        <a:lstStyle/>
        <a:p>
          <a:endParaRPr lang="en-GB"/>
        </a:p>
      </dgm:t>
    </dgm:pt>
    <dgm:pt modelId="{10CF10DD-FE08-4553-8A58-A4BB7A2C646E}" type="sibTrans" cxnId="{F1ECFE96-F9AC-4793-8693-F0F4047F21CE}">
      <dgm:prSet/>
      <dgm:spPr/>
      <dgm:t>
        <a:bodyPr/>
        <a:lstStyle/>
        <a:p>
          <a:endParaRPr lang="en-GB"/>
        </a:p>
      </dgm:t>
    </dgm:pt>
    <dgm:pt modelId="{310C989E-31EF-44A6-8B77-C768BBF1D136}" type="pres">
      <dgm:prSet presAssocID="{FC0EAACB-F813-4973-8E6A-4675B925FC0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5A2DBE-A235-4DD8-A9D7-87027F1A78C0}" type="pres">
      <dgm:prSet presAssocID="{DF6CF941-23B4-4008-AB11-9FD356CAB62D}" presName="centerShape" presStyleLbl="node0" presStyleIdx="0" presStyleCnt="1"/>
      <dgm:spPr/>
      <dgm:t>
        <a:bodyPr/>
        <a:lstStyle/>
        <a:p>
          <a:endParaRPr lang="en-GB"/>
        </a:p>
      </dgm:t>
    </dgm:pt>
    <dgm:pt modelId="{76A6FC22-8C0E-43DE-BC60-47F20ECD10C9}" type="pres">
      <dgm:prSet presAssocID="{47180E7C-AE01-4006-A621-A08E78445E0A}" presName="node" presStyleLbl="node1" presStyleIdx="0" presStyleCnt="4" custScaleX="142669" custScaleY="1376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D31583-4E0A-419F-892D-E715A4A47D0D}" type="pres">
      <dgm:prSet presAssocID="{47180E7C-AE01-4006-A621-A08E78445E0A}" presName="dummy" presStyleCnt="0"/>
      <dgm:spPr/>
    </dgm:pt>
    <dgm:pt modelId="{CCD47936-E9A3-419C-BA68-9D8D3093C8D8}" type="pres">
      <dgm:prSet presAssocID="{7CBD640A-AFDC-4422-BABB-60FB9CD0766B}" presName="sibTrans" presStyleLbl="sibTrans2D1" presStyleIdx="0" presStyleCnt="4"/>
      <dgm:spPr/>
      <dgm:t>
        <a:bodyPr/>
        <a:lstStyle/>
        <a:p>
          <a:endParaRPr lang="en-GB"/>
        </a:p>
      </dgm:t>
    </dgm:pt>
    <dgm:pt modelId="{201EF07B-A3D9-442D-85D9-3145051C164F}" type="pres">
      <dgm:prSet presAssocID="{76468732-09DB-44AA-8F43-D56FCA35C393}" presName="node" presStyleLbl="node1" presStyleIdx="1" presStyleCnt="4" custScaleX="146811" custScaleY="1494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DE18A9-C030-47FB-93E2-62A71171D893}" type="pres">
      <dgm:prSet presAssocID="{76468732-09DB-44AA-8F43-D56FCA35C393}" presName="dummy" presStyleCnt="0"/>
      <dgm:spPr/>
    </dgm:pt>
    <dgm:pt modelId="{A51F6FE8-6EB5-4833-AD18-EB5434C9687F}" type="pres">
      <dgm:prSet presAssocID="{F6CBFD63-9686-4D24-87DB-EA47964A54F3}" presName="sibTrans" presStyleLbl="sibTrans2D1" presStyleIdx="1" presStyleCnt="4"/>
      <dgm:spPr/>
      <dgm:t>
        <a:bodyPr/>
        <a:lstStyle/>
        <a:p>
          <a:endParaRPr lang="en-GB"/>
        </a:p>
      </dgm:t>
    </dgm:pt>
    <dgm:pt modelId="{14A79D0B-AC48-4FD6-ABB2-5E0EB0EC279C}" type="pres">
      <dgm:prSet presAssocID="{E811FEDB-1B23-44A5-B6D5-03BDEC89B069}" presName="node" presStyleLbl="node1" presStyleIdx="2" presStyleCnt="4" custScaleX="171048" custScaleY="1387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964430-36A1-433E-8628-71FB0ED53D55}" type="pres">
      <dgm:prSet presAssocID="{E811FEDB-1B23-44A5-B6D5-03BDEC89B069}" presName="dummy" presStyleCnt="0"/>
      <dgm:spPr/>
    </dgm:pt>
    <dgm:pt modelId="{FFF631C5-656C-440F-AB6D-2BFA676A487D}" type="pres">
      <dgm:prSet presAssocID="{A37E9EBD-DD0D-46E5-BAD2-52870D9718A2}" presName="sibTrans" presStyleLbl="sibTrans2D1" presStyleIdx="2" presStyleCnt="4"/>
      <dgm:spPr/>
      <dgm:t>
        <a:bodyPr/>
        <a:lstStyle/>
        <a:p>
          <a:endParaRPr lang="en-GB"/>
        </a:p>
      </dgm:t>
    </dgm:pt>
    <dgm:pt modelId="{045A4FAE-1AB8-4D7C-85E8-7ABE1C896567}" type="pres">
      <dgm:prSet presAssocID="{65C61980-CE53-4067-9ACE-66A2C23671EB}" presName="node" presStyleLbl="node1" presStyleIdx="3" presStyleCnt="4" custScaleX="164795" custScaleY="1559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5BDE82-6480-4C34-8B52-BE669B74C061}" type="pres">
      <dgm:prSet presAssocID="{65C61980-CE53-4067-9ACE-66A2C23671EB}" presName="dummy" presStyleCnt="0"/>
      <dgm:spPr/>
    </dgm:pt>
    <dgm:pt modelId="{389CC9DF-BF90-46F0-BD24-35D77D286BC3}" type="pres">
      <dgm:prSet presAssocID="{10CF10DD-FE08-4553-8A58-A4BB7A2C646E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752FA5B3-DA01-49EC-B695-E09D5CF70447}" srcId="{DF6CF941-23B4-4008-AB11-9FD356CAB62D}" destId="{E811FEDB-1B23-44A5-B6D5-03BDEC89B069}" srcOrd="2" destOrd="0" parTransId="{D430E410-DD57-43D1-B8B4-4B7975B6A619}" sibTransId="{A37E9EBD-DD0D-46E5-BAD2-52870D9718A2}"/>
    <dgm:cxn modelId="{B23EC246-BCD1-4743-97B0-F8C9D18AEEF7}" srcId="{DF6CF941-23B4-4008-AB11-9FD356CAB62D}" destId="{47180E7C-AE01-4006-A621-A08E78445E0A}" srcOrd="0" destOrd="0" parTransId="{3CCD2AF1-23F3-497C-B8EB-595589972D61}" sibTransId="{7CBD640A-AFDC-4422-BABB-60FB9CD0766B}"/>
    <dgm:cxn modelId="{C83782BE-7EF3-4D90-871C-4C4BD3CA686E}" type="presOf" srcId="{7CBD640A-AFDC-4422-BABB-60FB9CD0766B}" destId="{CCD47936-E9A3-419C-BA68-9D8D3093C8D8}" srcOrd="0" destOrd="0" presId="urn:microsoft.com/office/officeart/2005/8/layout/radial6"/>
    <dgm:cxn modelId="{FB06C6F5-534A-41ED-BCEB-8CB42587228B}" type="presOf" srcId="{10CF10DD-FE08-4553-8A58-A4BB7A2C646E}" destId="{389CC9DF-BF90-46F0-BD24-35D77D286BC3}" srcOrd="0" destOrd="0" presId="urn:microsoft.com/office/officeart/2005/8/layout/radial6"/>
    <dgm:cxn modelId="{62AFC8C7-8EC4-42F0-8313-B0B8D412EF9A}" type="presOf" srcId="{E811FEDB-1B23-44A5-B6D5-03BDEC89B069}" destId="{14A79D0B-AC48-4FD6-ABB2-5E0EB0EC279C}" srcOrd="0" destOrd="0" presId="urn:microsoft.com/office/officeart/2005/8/layout/radial6"/>
    <dgm:cxn modelId="{E4BA7CE3-0050-4E0E-8882-603B8127BBA1}" type="presOf" srcId="{76468732-09DB-44AA-8F43-D56FCA35C393}" destId="{201EF07B-A3D9-442D-85D9-3145051C164F}" srcOrd="0" destOrd="0" presId="urn:microsoft.com/office/officeart/2005/8/layout/radial6"/>
    <dgm:cxn modelId="{C0180505-0D67-46A2-BCE3-CEA8F6D2654C}" type="presOf" srcId="{A37E9EBD-DD0D-46E5-BAD2-52870D9718A2}" destId="{FFF631C5-656C-440F-AB6D-2BFA676A487D}" srcOrd="0" destOrd="0" presId="urn:microsoft.com/office/officeart/2005/8/layout/radial6"/>
    <dgm:cxn modelId="{22741905-D4DD-4A5C-A7FC-98798F5A1019}" type="presOf" srcId="{47180E7C-AE01-4006-A621-A08E78445E0A}" destId="{76A6FC22-8C0E-43DE-BC60-47F20ECD10C9}" srcOrd="0" destOrd="0" presId="urn:microsoft.com/office/officeart/2005/8/layout/radial6"/>
    <dgm:cxn modelId="{1E70BC3A-A56F-46E8-8D68-99EA64003118}" type="presOf" srcId="{DF6CF941-23B4-4008-AB11-9FD356CAB62D}" destId="{415A2DBE-A235-4DD8-A9D7-87027F1A78C0}" srcOrd="0" destOrd="0" presId="urn:microsoft.com/office/officeart/2005/8/layout/radial6"/>
    <dgm:cxn modelId="{A0328145-5EB2-4EE1-B14D-0B92D7F5FE08}" srcId="{FC0EAACB-F813-4973-8E6A-4675B925FC06}" destId="{DF6CF941-23B4-4008-AB11-9FD356CAB62D}" srcOrd="0" destOrd="0" parTransId="{6F5F3A9B-4B9F-46E8-B92F-CBA8EF460846}" sibTransId="{F59932C2-1EEF-42B5-9ACE-FF3DD6B96C1D}"/>
    <dgm:cxn modelId="{10940FC2-E527-4E29-A4AF-CB4AF9A75DFC}" srcId="{DF6CF941-23B4-4008-AB11-9FD356CAB62D}" destId="{76468732-09DB-44AA-8F43-D56FCA35C393}" srcOrd="1" destOrd="0" parTransId="{9551C879-ED36-4582-92F6-B2D508C3FECF}" sibTransId="{F6CBFD63-9686-4D24-87DB-EA47964A54F3}"/>
    <dgm:cxn modelId="{F1ECFE96-F9AC-4793-8693-F0F4047F21CE}" srcId="{DF6CF941-23B4-4008-AB11-9FD356CAB62D}" destId="{65C61980-CE53-4067-9ACE-66A2C23671EB}" srcOrd="3" destOrd="0" parTransId="{C4367A3E-3225-4881-8598-51D62756DEBE}" sibTransId="{10CF10DD-FE08-4553-8A58-A4BB7A2C646E}"/>
    <dgm:cxn modelId="{FC9E8E19-33EE-47E4-9AA4-D341450A63BC}" type="presOf" srcId="{FC0EAACB-F813-4973-8E6A-4675B925FC06}" destId="{310C989E-31EF-44A6-8B77-C768BBF1D136}" srcOrd="0" destOrd="0" presId="urn:microsoft.com/office/officeart/2005/8/layout/radial6"/>
    <dgm:cxn modelId="{69B57B38-1D12-4FDF-AD66-7A36240FF7BE}" type="presOf" srcId="{65C61980-CE53-4067-9ACE-66A2C23671EB}" destId="{045A4FAE-1AB8-4D7C-85E8-7ABE1C896567}" srcOrd="0" destOrd="0" presId="urn:microsoft.com/office/officeart/2005/8/layout/radial6"/>
    <dgm:cxn modelId="{113A686C-8845-4A8C-B936-67CBBEF16AE9}" type="presOf" srcId="{F6CBFD63-9686-4D24-87DB-EA47964A54F3}" destId="{A51F6FE8-6EB5-4833-AD18-EB5434C9687F}" srcOrd="0" destOrd="0" presId="urn:microsoft.com/office/officeart/2005/8/layout/radial6"/>
    <dgm:cxn modelId="{6B52CEF2-5CB8-4A20-A1CA-A285E3D8F46F}" type="presParOf" srcId="{310C989E-31EF-44A6-8B77-C768BBF1D136}" destId="{415A2DBE-A235-4DD8-A9D7-87027F1A78C0}" srcOrd="0" destOrd="0" presId="urn:microsoft.com/office/officeart/2005/8/layout/radial6"/>
    <dgm:cxn modelId="{14A769DB-D2C9-44DE-940C-56AA16C406DC}" type="presParOf" srcId="{310C989E-31EF-44A6-8B77-C768BBF1D136}" destId="{76A6FC22-8C0E-43DE-BC60-47F20ECD10C9}" srcOrd="1" destOrd="0" presId="urn:microsoft.com/office/officeart/2005/8/layout/radial6"/>
    <dgm:cxn modelId="{301B4725-5727-4A57-88B1-167526DF39FA}" type="presParOf" srcId="{310C989E-31EF-44A6-8B77-C768BBF1D136}" destId="{33D31583-4E0A-419F-892D-E715A4A47D0D}" srcOrd="2" destOrd="0" presId="urn:microsoft.com/office/officeart/2005/8/layout/radial6"/>
    <dgm:cxn modelId="{CCD44E1E-8AB7-4843-B7F1-7D5FD3315555}" type="presParOf" srcId="{310C989E-31EF-44A6-8B77-C768BBF1D136}" destId="{CCD47936-E9A3-419C-BA68-9D8D3093C8D8}" srcOrd="3" destOrd="0" presId="urn:microsoft.com/office/officeart/2005/8/layout/radial6"/>
    <dgm:cxn modelId="{69F0ECE7-0BFE-4B0E-B343-1FA44FE95BF7}" type="presParOf" srcId="{310C989E-31EF-44A6-8B77-C768BBF1D136}" destId="{201EF07B-A3D9-442D-85D9-3145051C164F}" srcOrd="4" destOrd="0" presId="urn:microsoft.com/office/officeart/2005/8/layout/radial6"/>
    <dgm:cxn modelId="{53CEB938-395C-4078-9021-B084BECC99ED}" type="presParOf" srcId="{310C989E-31EF-44A6-8B77-C768BBF1D136}" destId="{86DE18A9-C030-47FB-93E2-62A71171D893}" srcOrd="5" destOrd="0" presId="urn:microsoft.com/office/officeart/2005/8/layout/radial6"/>
    <dgm:cxn modelId="{FE9F4A04-7B16-4FEA-B48A-1A0F675F4947}" type="presParOf" srcId="{310C989E-31EF-44A6-8B77-C768BBF1D136}" destId="{A51F6FE8-6EB5-4833-AD18-EB5434C9687F}" srcOrd="6" destOrd="0" presId="urn:microsoft.com/office/officeart/2005/8/layout/radial6"/>
    <dgm:cxn modelId="{C3A5B754-6211-418B-8E56-7CDACC4897B0}" type="presParOf" srcId="{310C989E-31EF-44A6-8B77-C768BBF1D136}" destId="{14A79D0B-AC48-4FD6-ABB2-5E0EB0EC279C}" srcOrd="7" destOrd="0" presId="urn:microsoft.com/office/officeart/2005/8/layout/radial6"/>
    <dgm:cxn modelId="{096FA694-D9DC-4896-813F-55EF241FBCC3}" type="presParOf" srcId="{310C989E-31EF-44A6-8B77-C768BBF1D136}" destId="{52964430-36A1-433E-8628-71FB0ED53D55}" srcOrd="8" destOrd="0" presId="urn:microsoft.com/office/officeart/2005/8/layout/radial6"/>
    <dgm:cxn modelId="{8D2667BD-2B45-467B-A608-C2800FF259BE}" type="presParOf" srcId="{310C989E-31EF-44A6-8B77-C768BBF1D136}" destId="{FFF631C5-656C-440F-AB6D-2BFA676A487D}" srcOrd="9" destOrd="0" presId="urn:microsoft.com/office/officeart/2005/8/layout/radial6"/>
    <dgm:cxn modelId="{04A1C45D-C43D-4BBD-AA3A-736A1F47A0DD}" type="presParOf" srcId="{310C989E-31EF-44A6-8B77-C768BBF1D136}" destId="{045A4FAE-1AB8-4D7C-85E8-7ABE1C896567}" srcOrd="10" destOrd="0" presId="urn:microsoft.com/office/officeart/2005/8/layout/radial6"/>
    <dgm:cxn modelId="{5B5FC855-BF4B-4BC2-A4B0-5D30C4237BDC}" type="presParOf" srcId="{310C989E-31EF-44A6-8B77-C768BBF1D136}" destId="{695BDE82-6480-4C34-8B52-BE669B74C061}" srcOrd="11" destOrd="0" presId="urn:microsoft.com/office/officeart/2005/8/layout/radial6"/>
    <dgm:cxn modelId="{2678234A-8862-417F-B22E-6502D3E3FDD2}" type="presParOf" srcId="{310C989E-31EF-44A6-8B77-C768BBF1D136}" destId="{389CC9DF-BF90-46F0-BD24-35D77D286BC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2978-27B7-4167-96EF-55861F8B7CE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96B3-1870-463C-BCFE-9F1C2A8E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5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2978-27B7-4167-96EF-55861F8B7CE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96B3-1870-463C-BCFE-9F1C2A8E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0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2978-27B7-4167-96EF-55861F8B7CE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96B3-1870-463C-BCFE-9F1C2A8E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9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2978-27B7-4167-96EF-55861F8B7CE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96B3-1870-463C-BCFE-9F1C2A8E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7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2978-27B7-4167-96EF-55861F8B7CE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96B3-1870-463C-BCFE-9F1C2A8E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2978-27B7-4167-96EF-55861F8B7CE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96B3-1870-463C-BCFE-9F1C2A8E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2978-27B7-4167-96EF-55861F8B7CE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96B3-1870-463C-BCFE-9F1C2A8E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1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2978-27B7-4167-96EF-55861F8B7CE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96B3-1870-463C-BCFE-9F1C2A8E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7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2978-27B7-4167-96EF-55861F8B7CE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96B3-1870-463C-BCFE-9F1C2A8E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4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2978-27B7-4167-96EF-55861F8B7CE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96B3-1870-463C-BCFE-9F1C2A8E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7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2978-27B7-4167-96EF-55861F8B7CE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96B3-1870-463C-BCFE-9F1C2A8E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2978-27B7-4167-96EF-55861F8B7CE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F96B3-1870-463C-BCFE-9F1C2A8E6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9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151" y="0"/>
            <a:ext cx="4641661" cy="5691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74768" y="2195810"/>
            <a:ext cx="910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Welcome to our today’s class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0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81" y="1736067"/>
            <a:ext cx="4827329" cy="36028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32379" y="532042"/>
            <a:ext cx="430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Teacher’s loud reading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3" y="1676726"/>
            <a:ext cx="5040675" cy="3588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203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28588" y="5450080"/>
            <a:ext cx="12215812" cy="1560320"/>
            <a:chOff x="-23812" y="5297680"/>
            <a:chExt cx="12215812" cy="15603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475514" y="3543170"/>
            <a:ext cx="9130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Kishorgang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is also the home district of some famous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people.candrabati,the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first women poet of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bangla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letareture,was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born here.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46" y="173168"/>
            <a:ext cx="5000625" cy="3341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6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703124" y="3936713"/>
            <a:ext cx="9976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Two writers of children’s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literature,Upendrakishore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Roy Chowdhury and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Sukumar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Roy are also from here.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31" y="498342"/>
            <a:ext cx="4354843" cy="3399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81" y="459335"/>
            <a:ext cx="4571800" cy="355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66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938463" y="4155284"/>
            <a:ext cx="8457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The great painter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Zainul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Abedin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comes from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Kishoreganj,too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93" y="545910"/>
            <a:ext cx="3766782" cy="3357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18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970" y="4217158"/>
            <a:ext cx="9776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Syed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Nazrul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Islam,the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first acting president of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Bangladesh,is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also from here.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83" y="739466"/>
            <a:ext cx="4119469" cy="3341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13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305" y="4585648"/>
            <a:ext cx="627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I love my home district!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2"/>
          <a:stretch/>
        </p:blipFill>
        <p:spPr>
          <a:xfrm>
            <a:off x="4718769" y="1167850"/>
            <a:ext cx="4101042" cy="2880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5381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039526" y="977861"/>
            <a:ext cx="5404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Answer the questions.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2761" y="2048325"/>
            <a:ext cx="8700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1.What’s the name of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Mamusn’s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home district?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2.How far is it from Dhaka?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3.How did it get its name?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4.What is the name of the river in the town?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5.What are two things you can see in the town?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6.Who are two famous people from his town?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265" y="623918"/>
            <a:ext cx="231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Pair work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135126" y="2169994"/>
            <a:ext cx="9112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Make a list of the important places in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Kishoreganj.Which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place do you think is the most </a:t>
            </a:r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interesting?Why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7448" y="867761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Group work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0"/>
          <a:stretch/>
        </p:blipFill>
        <p:spPr>
          <a:xfrm>
            <a:off x="10061516" y="4231310"/>
            <a:ext cx="1933575" cy="216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00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569974" y="436729"/>
            <a:ext cx="7556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Have you read about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Kishoreganj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9974" y="1100330"/>
            <a:ext cx="7556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Yes,I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have.There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are many important places here.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3762" y="2441910"/>
            <a:ext cx="7556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Can you mention the name of them?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9973" y="3079100"/>
            <a:ext cx="10028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They are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Solakia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EidGround,Govt.Guraudayal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collage,pagla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mosque,Fort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of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Isha-kha,Shah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Muhammad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Mosque,Shiva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temple of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Chandrabati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etc.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8808" y="1289051"/>
            <a:ext cx="7556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Which place do you think is the most interesting?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7564" y="2536850"/>
            <a:ext cx="10028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But I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think,The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most interesting place is the Fort of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Isha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-khan because he was one of the twelve landlords of Bengal.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2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allAtOnce"/>
      <p:bldP spid="10" grpId="0"/>
      <p:bldP spid="10" grpId="1"/>
      <p:bldP spid="11" grpId="0"/>
      <p:bldP spid="11" grpId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82456" y="1844366"/>
            <a:ext cx="3617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Home work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8770" y="2692633"/>
            <a:ext cx="9474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Write at list 5 sentence about ‘The importance places of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Kishoreganj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’.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449170" y="313899"/>
            <a:ext cx="4780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Teachers identity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6306" y="2250431"/>
            <a:ext cx="5270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Farhana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parvin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jui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Char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veduriya-1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g.p.s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Bhola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9" r="17963" b="27708"/>
          <a:stretch/>
        </p:blipFill>
        <p:spPr>
          <a:xfrm>
            <a:off x="3099001" y="2250431"/>
            <a:ext cx="2271712" cy="233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501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28588" y="5450080"/>
            <a:ext cx="12215812" cy="1560320"/>
            <a:chOff x="-23812" y="5297680"/>
            <a:chExt cx="12215812" cy="15603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55" y="655046"/>
            <a:ext cx="6464251" cy="46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07" y="2005286"/>
            <a:ext cx="1800225" cy="37903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6057" y="432503"/>
            <a:ext cx="812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LESSON INTRODUCTION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1145" y="2099532"/>
            <a:ext cx="49328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Sub: English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Class: Five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Lesson:Unit-ten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Topic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Time:40 minutes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01" y="2099532"/>
            <a:ext cx="3053143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 b="2480"/>
          <a:stretch/>
        </p:blipFill>
        <p:spPr>
          <a:xfrm>
            <a:off x="3567432" y="1071476"/>
            <a:ext cx="5662293" cy="44136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836" y="362597"/>
            <a:ext cx="7005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do you see in the picture?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716625" y="1897452"/>
            <a:ext cx="4883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Today our lesson is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3065" y="2989824"/>
            <a:ext cx="538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My home district,part:2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4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856901" y="2604608"/>
            <a:ext cx="129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Poet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3948" y="4607064"/>
            <a:ext cx="193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বিখ্যাত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5618" y="2304282"/>
            <a:ext cx="129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7110" y="2114505"/>
            <a:ext cx="3933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A person who writes poems.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5417" y="4552262"/>
            <a:ext cx="193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Famous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2518" y="4244486"/>
            <a:ext cx="3910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Known about by many people.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9526" y="712117"/>
            <a:ext cx="363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Word meaning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96" y="4053450"/>
            <a:ext cx="2300847" cy="1514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96" y="2038321"/>
            <a:ext cx="2277264" cy="15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50954" y="2108120"/>
            <a:ext cx="1873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Writer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35" y="4763789"/>
            <a:ext cx="199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Painter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0758" y="4794298"/>
            <a:ext cx="4630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Who paints pictures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4495" y="4763789"/>
            <a:ext cx="199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চিত্রশিল্পী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1801" y="2019485"/>
            <a:ext cx="4764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Who has written a particular text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4495" y="2327262"/>
            <a:ext cx="1873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লেখক</a:t>
            </a:r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AutoShape 2" descr="Writer At Work. Handsome Young Writer Sitting At The Table And Writing  Something In His Sketchpad Stock Photo, Picture And Royalty Free Image.  Image 22853972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97" y="4080414"/>
            <a:ext cx="2524125" cy="1809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20" y="1809668"/>
            <a:ext cx="2619375" cy="17430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39526" y="385763"/>
            <a:ext cx="363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Word meaning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49110157"/>
              </p:ext>
            </p:extLst>
          </p:nvPr>
        </p:nvGraphicFramePr>
        <p:xfrm>
          <a:off x="973394" y="938736"/>
          <a:ext cx="10736825" cy="5916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79175" y="132735"/>
            <a:ext cx="740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LET’S PLAY A BINGO GAME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5A2DBE-A235-4DD8-A9D7-87027F1A7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415A2DBE-A235-4DD8-A9D7-87027F1A7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A6FC22-8C0E-43DE-BC60-47F20ECD1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76A6FC22-8C0E-43DE-BC60-47F20ECD1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D47936-E9A3-419C-BA68-9D8D3093C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CCD47936-E9A3-419C-BA68-9D8D3093C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1EF07B-A3D9-442D-85D9-3145051C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201EF07B-A3D9-442D-85D9-3145051C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1F6FE8-6EB5-4833-AD18-EB5434C96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A51F6FE8-6EB5-4833-AD18-EB5434C96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A79D0B-AC48-4FD6-ABB2-5E0EB0EC2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14A79D0B-AC48-4FD6-ABB2-5E0EB0EC2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F631C5-656C-440F-AB6D-2BFA676A4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graphicEl>
                                              <a:dgm id="{FFF631C5-656C-440F-AB6D-2BFA676A4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5A4FAE-1AB8-4D7C-85E8-7ABE1C896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>
                                            <p:graphicEl>
                                              <a:dgm id="{045A4FAE-1AB8-4D7C-85E8-7ABE1C896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9CC9DF-BF90-46F0-BD24-35D77D286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>
                                            <p:graphicEl>
                                              <a:dgm id="{389CC9DF-BF90-46F0-BD24-35D77D286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812" y="5297680"/>
            <a:ext cx="12215812" cy="1560320"/>
            <a:chOff x="-23812" y="5297680"/>
            <a:chExt cx="12215812" cy="1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671" y="5314950"/>
              <a:ext cx="2962275" cy="15430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526" y="5297680"/>
              <a:ext cx="2962275" cy="15430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381" y="5314950"/>
              <a:ext cx="2962275" cy="1543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9725" y="5306009"/>
              <a:ext cx="2962275" cy="1543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12" y="5314950"/>
              <a:ext cx="2962275" cy="1543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19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319</Words>
  <Application>Microsoft Office PowerPoint</Application>
  <PresentationFormat>Widescreen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Shekhar</dc:creator>
  <cp:lastModifiedBy>Shekhar</cp:lastModifiedBy>
  <cp:revision>18</cp:revision>
  <dcterms:created xsi:type="dcterms:W3CDTF">2021-08-01T08:58:31Z</dcterms:created>
  <dcterms:modified xsi:type="dcterms:W3CDTF">2021-08-22T14:16:16Z</dcterms:modified>
</cp:coreProperties>
</file>