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8" r:id="rId7"/>
    <p:sldId id="269" r:id="rId8"/>
    <p:sldId id="271" r:id="rId9"/>
    <p:sldId id="283" r:id="rId10"/>
    <p:sldId id="270" r:id="rId11"/>
    <p:sldId id="277" r:id="rId12"/>
    <p:sldId id="272" r:id="rId13"/>
    <p:sldId id="273" r:id="rId14"/>
    <p:sldId id="280" r:id="rId15"/>
    <p:sldId id="274" r:id="rId16"/>
    <p:sldId id="281" r:id="rId17"/>
    <p:sldId id="275" r:id="rId18"/>
    <p:sldId id="282" r:id="rId19"/>
    <p:sldId id="276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A03B7-A002-C14F-8D39-D9BF8A9B2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BF76E-9B8A-F542-AFA5-BA46C633B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5CFC1-0B19-7148-91BF-38E2DBF7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A4AC-BBD7-2644-AA5C-550F55D302E0}" type="datetimeFigureOut">
              <a:rPr lang="en-US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298A3-DEC5-5147-8090-93A19467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6EA06-386E-4F41-A290-4CA21434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758B-8BFA-744D-AEC6-836E04CBB3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153F-EF37-0F40-89DE-E2064277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1E1DF-B9B2-7B4C-8DC5-6CFBA72EF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4625C-C770-A345-8D35-3B8B81AA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A4AC-BBD7-2644-AA5C-550F55D302E0}" type="datetimeFigureOut">
              <a:rPr lang="en-US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522E8-C38D-7E44-A544-3C258229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76242-0E91-BB4A-B931-73600432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758B-8BFA-744D-AEC6-836E04CBB3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3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C07DB-2731-8C4B-9023-8643A5798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6A59B-22D5-DB4C-A475-2D4C7E40E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39163-A988-1046-8CA8-45B4B597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A4AC-BBD7-2644-AA5C-550F55D302E0}" type="datetimeFigureOut">
              <a:rPr lang="en-US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3ABEE-DC42-A84A-A89D-647ED5E8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4F09A-1C29-D246-8818-259A6720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758B-8BFA-744D-AEC6-836E04CBB3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9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52BA-3C0D-3040-BD8C-F1939A40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C2E8A-7294-A241-929F-DABA01229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A78B4-CEA1-8243-B55C-4961E2AA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A4AC-BBD7-2644-AA5C-550F55D302E0}" type="datetimeFigureOut">
              <a:rPr lang="en-US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542CF-299A-2A47-8B5E-1E477AAC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5F9E4-585D-E641-8C37-982B704B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758B-8BFA-744D-AEC6-836E04CBB3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2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072B-706C-0142-938A-2CC94236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9D227-59AB-EE43-A933-22676E87C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6F2F1-D5BD-D342-8AA7-2610D8AD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A4AC-BBD7-2644-AA5C-550F55D302E0}" type="datetimeFigureOut">
              <a:rPr lang="en-US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F3EEA-2B52-3D43-A26A-6F86ABEB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E5EF7-65DF-774E-8DEC-FF9E8D95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758B-8BFA-744D-AEC6-836E04CBB3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01F18-26D5-DB40-92D4-5C1E130D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D41AE-9725-444F-8FD3-232FAAC02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7B19B-2EA2-5441-B6A5-A8789BF20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D6948-99ED-5649-963B-0F333480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A4AC-BBD7-2644-AA5C-550F55D302E0}" type="datetimeFigureOut">
              <a:rPr lang="en-US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0009E-374F-124D-B9DE-2ABB2070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9282F-C043-1D44-8325-1AA63C2E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758B-8BFA-744D-AEC6-836E04CBB3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6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BDC5E-9682-E34E-9394-53C570C68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F7AC1-9A31-DB4F-9EA4-87C7FABB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10732-A246-F945-856D-553D55795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F8A07-EFDA-7142-A540-3AC575A9D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59DAD-9F16-9048-BCD8-A40930DF9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8B977-106E-C44F-ADB3-A6AD9405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A4AC-BBD7-2644-AA5C-550F55D302E0}" type="datetimeFigureOut">
              <a:rPr lang="en-US"/>
              <a:t>8/9/2021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7B0C7-7BE3-FE4A-9864-FC9CA47A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EED8A-6154-6349-BB24-2039578B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758B-8BFA-744D-AEC6-836E04CBB3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8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64A5-6446-1C47-8073-15EA800E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494C3-B35D-BD46-B2BE-D92E5AD3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A4AC-BBD7-2644-AA5C-550F55D302E0}" type="datetimeFigureOut">
              <a:rPr lang="en-US"/>
              <a:t>8/9/2021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5ABA1-53BE-9F47-85E1-89A545CA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27EAD-1E8B-BE4A-84E6-BA421306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758B-8BFA-744D-AEC6-836E04CBB3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1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766AA-9F4E-2242-BBFD-A1FEE1F9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A4AC-BBD7-2644-AA5C-550F55D302E0}" type="datetimeFigureOut">
              <a:rPr lang="en-US"/>
              <a:t>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7EEDD-10C7-9E4C-B5E7-98C2CFD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96A47-D529-164C-BAFC-C046029C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758B-8BFA-744D-AEC6-836E04CBB3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6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AA24-9024-3341-88F1-B88076BA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1E78F-6C8F-7146-9D4C-96AAB3052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0777D-150D-354A-BE8B-84778FE7E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0E7B0-717F-F54E-9704-A71B43AD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A4AC-BBD7-2644-AA5C-550F55D302E0}" type="datetimeFigureOut">
              <a:rPr lang="en-US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6D57D-1DB0-F249-9A16-C51960D7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ABF84-BB4D-0446-9FBE-EE1FF441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758B-8BFA-744D-AEC6-836E04CBB3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0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FDC4A-18F7-444D-8F3D-4AB6BA00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0EBE7-2FE1-0B46-99B7-B62DD7F93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85EB2-F48B-484E-9584-9F3151859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52B00-0932-234C-BB79-EA6740EED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A4AC-BBD7-2644-AA5C-550F55D302E0}" type="datetimeFigureOut">
              <a:rPr lang="en-US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7D564-EA26-B549-9F34-020A3DCB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D9A33-9869-8746-966F-09E206B1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758B-8BFA-744D-AEC6-836E04CBB3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2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1A9F1-4FA0-4E4A-8AF9-03E8A211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3FA13-43C6-2B48-A971-4B56673FE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4CCEB-A729-9249-A980-D41CDA341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DA4AC-BBD7-2644-AA5C-550F55D302E0}" type="datetimeFigureOut">
              <a:rPr lang="en-US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EDE47-18B8-994D-9260-D54579DE5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CD049-0556-8642-B09F-9B2B3CBEC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D758B-8BFA-744D-AEC6-836E04CBB3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1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 /><Relationship Id="rId3" Type="http://schemas.microsoft.com/office/2007/relationships/hdphoto" Target="../media/hdphoto1.wdp" /><Relationship Id="rId7" Type="http://schemas.openxmlformats.org/officeDocument/2006/relationships/image" Target="../media/image6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microsoft.com/office/2007/relationships/hdphoto" Target="../media/hdphoto2.wdp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5" Type="http://schemas.microsoft.com/office/2007/relationships/hdphoto" Target="../media/hdphoto3.wdp" /><Relationship Id="rId4" Type="http://schemas.openxmlformats.org/officeDocument/2006/relationships/image" Target="../media/image6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66E47B-44A4-BE42-8C78-A900C1187C57}"/>
              </a:ext>
            </a:extLst>
          </p:cNvPr>
          <p:cNvSpPr txBox="1"/>
          <p:nvPr/>
        </p:nvSpPr>
        <p:spPr>
          <a:xfrm>
            <a:off x="1443595" y="532902"/>
            <a:ext cx="977487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আজকের পাঠে সবাইকে শুভেচ্ছা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742F264-243E-5041-BF79-CE2FDAA30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2" y="1346222"/>
            <a:ext cx="10502240" cy="52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1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97EEC23-7750-3E4C-A51F-1A1648A90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" y="187830"/>
            <a:ext cx="12105411" cy="66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7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9D880C10-0B5C-8A43-897A-F0B8F3B3E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72" y="0"/>
            <a:ext cx="12209319" cy="18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5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C6C7BA6-1D46-614D-A120-C56963892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72" y="0"/>
            <a:ext cx="12209319" cy="1880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DF40EA-DEB1-164E-8631-CA449EA17D08}"/>
              </a:ext>
            </a:extLst>
          </p:cNvPr>
          <p:cNvSpPr txBox="1"/>
          <p:nvPr/>
        </p:nvSpPr>
        <p:spPr>
          <a:xfrm>
            <a:off x="235032" y="2512126"/>
            <a:ext cx="11956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বাবা কিছু টাকা দেওয়ায় আকাশের হলো ৫৮ টাকা</a:t>
            </a:r>
          </a:p>
          <a:p>
            <a:pPr algn="l"/>
            <a:r>
              <a:rPr lang="en-US" sz="4000" b="1"/>
              <a:t>             আকাশের কাছে ছিল                           ২৪ টাকা</a:t>
            </a:r>
          </a:p>
          <a:p>
            <a:pPr algn="l"/>
            <a:endParaRPr lang="en-US" sz="4000" b="1"/>
          </a:p>
          <a:p>
            <a:pPr algn="l"/>
            <a:r>
              <a:rPr lang="en-US" sz="4000" b="1"/>
              <a:t>                    বাবা দিয়েছিলেন                            ৩৪ টাকা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8DC9881-6103-CF4A-81EF-DE5A1B9E0928}"/>
              </a:ext>
            </a:extLst>
          </p:cNvPr>
          <p:cNvCxnSpPr>
            <a:cxnSpLocks/>
          </p:cNvCxnSpPr>
          <p:nvPr/>
        </p:nvCxnSpPr>
        <p:spPr>
          <a:xfrm flipV="1">
            <a:off x="326571" y="4106883"/>
            <a:ext cx="11956968" cy="11133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644157D-D63E-534E-B9F9-BA22B0AA0CBA}"/>
              </a:ext>
            </a:extLst>
          </p:cNvPr>
          <p:cNvSpPr txBox="1"/>
          <p:nvPr/>
        </p:nvSpPr>
        <p:spPr>
          <a:xfrm rot="5209491" flipH="1">
            <a:off x="2926955" y="3722914"/>
            <a:ext cx="2273502" cy="418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84E3B-F598-F64A-9A2D-73ED85414483}"/>
              </a:ext>
            </a:extLst>
          </p:cNvPr>
          <p:cNvSpPr txBox="1"/>
          <p:nvPr/>
        </p:nvSpPr>
        <p:spPr>
          <a:xfrm rot="10800000" flipH="1" flipV="1">
            <a:off x="1502971" y="5420521"/>
            <a:ext cx="6067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উত্তর :  ৩৪ টাকা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B9B1E-D034-BC42-8E51-43A22BE3CFF5}"/>
              </a:ext>
            </a:extLst>
          </p:cNvPr>
          <p:cNvSpPr txBox="1"/>
          <p:nvPr/>
        </p:nvSpPr>
        <p:spPr>
          <a:xfrm>
            <a:off x="8777597" y="3296526"/>
            <a:ext cx="407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/>
              <a:t>(-)</a:t>
            </a:r>
          </a:p>
        </p:txBody>
      </p:sp>
    </p:spTree>
    <p:extLst>
      <p:ext uri="{BB962C8B-B14F-4D97-AF65-F5344CB8AC3E}">
        <p14:creationId xmlns:p14="http://schemas.microsoft.com/office/powerpoint/2010/main" val="90685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0AE10A7-2BBF-D04D-8843-A73B7B19D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86591"/>
            <a:ext cx="12592792" cy="223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4325F-C7E2-A848-A1C2-979F7CD6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86591"/>
            <a:ext cx="12592792" cy="2238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3AB469-6A2E-8C41-AA3C-715682B4F2F1}"/>
              </a:ext>
            </a:extLst>
          </p:cNvPr>
          <p:cNvSpPr txBox="1"/>
          <p:nvPr/>
        </p:nvSpPr>
        <p:spPr>
          <a:xfrm flipH="1">
            <a:off x="476249" y="2178132"/>
            <a:ext cx="11324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   বাড়িতে    রং  পেনসিল       ছিল        ৩০ টি</a:t>
            </a:r>
          </a:p>
          <a:p>
            <a:pPr algn="l"/>
            <a:r>
              <a:rPr lang="en-US" sz="4000" b="1"/>
              <a:t>বাড়িতে এখন রং পেনসিল রয়েছে (-)২২টি</a:t>
            </a:r>
          </a:p>
          <a:p>
            <a:pPr algn="l"/>
            <a:r>
              <a:rPr lang="en-US" sz="4000" b="1"/>
              <a:t>বিদ্যালয়ে রং পেনসিল নিয়ে গেছে       ৮টি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766BCC-DFFC-CC40-AD74-C03E17063EB5}"/>
              </a:ext>
            </a:extLst>
          </p:cNvPr>
          <p:cNvCxnSpPr>
            <a:cxnSpLocks/>
          </p:cNvCxnSpPr>
          <p:nvPr/>
        </p:nvCxnSpPr>
        <p:spPr>
          <a:xfrm>
            <a:off x="476249" y="3429000"/>
            <a:ext cx="10755829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18A1A4-98D1-124A-8F74-3031EE02F106}"/>
              </a:ext>
            </a:extLst>
          </p:cNvPr>
          <p:cNvSpPr txBox="1"/>
          <p:nvPr/>
        </p:nvSpPr>
        <p:spPr>
          <a:xfrm>
            <a:off x="4120242" y="5220541"/>
            <a:ext cx="326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/>
              <a:t>উত্তর : ৮ টি।</a:t>
            </a:r>
          </a:p>
        </p:txBody>
      </p:sp>
    </p:spTree>
    <p:extLst>
      <p:ext uri="{BB962C8B-B14F-4D97-AF65-F5344CB8AC3E}">
        <p14:creationId xmlns:p14="http://schemas.microsoft.com/office/powerpoint/2010/main" val="55651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DE3F94-B38E-E645-B4DC-97272A2BA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1" y="185552"/>
            <a:ext cx="11557858" cy="18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3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D669C-A591-9A42-8F93-D22E6FC70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4" y="41776"/>
            <a:ext cx="11557858" cy="1830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E51C5-8378-2E46-8793-1CBAADC64D6B}"/>
              </a:ext>
            </a:extLst>
          </p:cNvPr>
          <p:cNvSpPr txBox="1"/>
          <p:nvPr/>
        </p:nvSpPr>
        <p:spPr>
          <a:xfrm rot="10800000" flipH="1" flipV="1">
            <a:off x="414398" y="1730802"/>
            <a:ext cx="11287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/>
              <a:t>মাঠে মোট   শিশু হলো     ৮৬ জন</a:t>
            </a:r>
          </a:p>
          <a:p>
            <a:pPr algn="l"/>
            <a:r>
              <a:rPr lang="en-US" sz="4800" b="1"/>
              <a:t>মাঠে   শিশু      আসল   (-) ৩৮ জন</a:t>
            </a:r>
          </a:p>
          <a:p>
            <a:pPr algn="l"/>
            <a:r>
              <a:rPr lang="en-US" sz="4800" b="1"/>
              <a:t>প্রথমে শিশু খেলছিল        ৪৮ জন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44C0A76-827D-8449-BD4E-21A5488C150B}"/>
              </a:ext>
            </a:extLst>
          </p:cNvPr>
          <p:cNvCxnSpPr>
            <a:cxnSpLocks/>
          </p:cNvCxnSpPr>
          <p:nvPr/>
        </p:nvCxnSpPr>
        <p:spPr>
          <a:xfrm>
            <a:off x="317071" y="3191494"/>
            <a:ext cx="9987247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02730F-02E9-8E49-9214-8287042CAC40}"/>
              </a:ext>
            </a:extLst>
          </p:cNvPr>
          <p:cNvSpPr txBox="1"/>
          <p:nvPr/>
        </p:nvSpPr>
        <p:spPr>
          <a:xfrm rot="10997519">
            <a:off x="2357500" y="35353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E0668-ADFF-2841-B29C-09E1BCD17EC5}"/>
              </a:ext>
            </a:extLst>
          </p:cNvPr>
          <p:cNvSpPr txBox="1"/>
          <p:nvPr/>
        </p:nvSpPr>
        <p:spPr>
          <a:xfrm>
            <a:off x="3749139" y="345225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79C766-68AA-5B44-9D6C-D58C3CFDD344}"/>
              </a:ext>
            </a:extLst>
          </p:cNvPr>
          <p:cNvSpPr txBox="1"/>
          <p:nvPr/>
        </p:nvSpPr>
        <p:spPr>
          <a:xfrm>
            <a:off x="4785263" y="4843648"/>
            <a:ext cx="43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উত্তর  : ৪৮ জন।</a:t>
            </a:r>
          </a:p>
        </p:txBody>
      </p:sp>
    </p:spTree>
    <p:extLst>
      <p:ext uri="{BB962C8B-B14F-4D97-AF65-F5344CB8AC3E}">
        <p14:creationId xmlns:p14="http://schemas.microsoft.com/office/powerpoint/2010/main" val="2013811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E8C9B9C-1056-754E-B003-A6433D8A4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" y="197923"/>
            <a:ext cx="11627922" cy="18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48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8FAAE8-9162-7D44-84C2-4CB20D880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" y="197923"/>
            <a:ext cx="11627922" cy="1880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BB5161-6B16-274C-A156-1F10AAE0913A}"/>
              </a:ext>
            </a:extLst>
          </p:cNvPr>
          <p:cNvSpPr txBox="1"/>
          <p:nvPr/>
        </p:nvSpPr>
        <p:spPr>
          <a:xfrm rot="10800000" flipV="1">
            <a:off x="841169" y="2637071"/>
            <a:ext cx="10403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   আম  বিক্রি করল        ৩৫ টি</a:t>
            </a:r>
          </a:p>
          <a:p>
            <a:pPr algn="l"/>
            <a:r>
              <a:rPr lang="en-US" sz="4000" b="1"/>
              <a:t>আম অবশিষ্ট রইল     (+)১৭ টি</a:t>
            </a:r>
          </a:p>
          <a:p>
            <a:pPr algn="l"/>
            <a:r>
              <a:rPr lang="en-US" sz="4000" b="1"/>
              <a:t>আম বাজারে এনেছিল   ৫২ টি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09BA2-8EB0-674C-A08E-0E5E9373CD0D}"/>
              </a:ext>
            </a:extLst>
          </p:cNvPr>
          <p:cNvSpPr txBox="1"/>
          <p:nvPr/>
        </p:nvSpPr>
        <p:spPr>
          <a:xfrm>
            <a:off x="5181599" y="5876801"/>
            <a:ext cx="360737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/>
              <a:t>উত্তর: ৫২ টি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6188E1-FD10-E54C-BC40-8013F59436F7}"/>
              </a:ext>
            </a:extLst>
          </p:cNvPr>
          <p:cNvCxnSpPr>
            <a:cxnSpLocks/>
          </p:cNvCxnSpPr>
          <p:nvPr/>
        </p:nvCxnSpPr>
        <p:spPr>
          <a:xfrm>
            <a:off x="947553" y="3871851"/>
            <a:ext cx="8330044" cy="1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65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6B163-8C70-8840-9078-FC9C6AC61760}"/>
              </a:ext>
            </a:extLst>
          </p:cNvPr>
          <p:cNvSpPr txBox="1"/>
          <p:nvPr/>
        </p:nvSpPr>
        <p:spPr>
          <a:xfrm>
            <a:off x="284513" y="111331"/>
            <a:ext cx="3896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বাড়ির কাজ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DB74B7-7822-1F44-8919-199B53076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49" y="440101"/>
            <a:ext cx="8292827" cy="630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86D839-21A8-B34A-95C4-A2040D3987E4}"/>
              </a:ext>
            </a:extLst>
          </p:cNvPr>
          <p:cNvSpPr txBox="1"/>
          <p:nvPr/>
        </p:nvSpPr>
        <p:spPr>
          <a:xfrm>
            <a:off x="1917370" y="1793669"/>
            <a:ext cx="7162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শিক্ষক পরিচিতি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07AC1-BEB5-7044-9C78-0E41C037BF76}"/>
              </a:ext>
            </a:extLst>
          </p:cNvPr>
          <p:cNvSpPr txBox="1"/>
          <p:nvPr/>
        </p:nvSpPr>
        <p:spPr>
          <a:xfrm>
            <a:off x="2065812" y="3059668"/>
            <a:ext cx="6394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সানিয়া সুলতানা সোমা</a:t>
            </a:r>
          </a:p>
          <a:p>
            <a:pPr algn="ctr"/>
            <a:r>
              <a:rPr lang="en-US" sz="4400"/>
              <a:t>সহকারি শিক্ষক </a:t>
            </a:r>
          </a:p>
          <a:p>
            <a:pPr algn="ctr"/>
            <a:r>
              <a:rPr lang="en-US" sz="4400"/>
              <a:t>আনোয়ারা বেগম সরকারি প্রাথমিক বিদ্যালয়</a:t>
            </a:r>
          </a:p>
          <a:p>
            <a:pPr algn="ctr"/>
            <a:r>
              <a:rPr lang="en-US" sz="4400"/>
              <a:t>জামালপুর। </a:t>
            </a:r>
          </a:p>
        </p:txBody>
      </p:sp>
    </p:spTree>
    <p:extLst>
      <p:ext uri="{BB962C8B-B14F-4D97-AF65-F5344CB8AC3E}">
        <p14:creationId xmlns:p14="http://schemas.microsoft.com/office/powerpoint/2010/main" val="2126403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889164-86E5-9E4E-9607-1E33707DCEA9}"/>
              </a:ext>
            </a:extLst>
          </p:cNvPr>
          <p:cNvSpPr txBox="1"/>
          <p:nvPr/>
        </p:nvSpPr>
        <p:spPr>
          <a:xfrm flipH="1">
            <a:off x="482435" y="393194"/>
            <a:ext cx="10576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সবাইকে ধন্যবাদ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9F971AC-BDB4-F24D-AD03-778ABD0F1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09" y="2360343"/>
            <a:ext cx="9104414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0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59AE92-1F01-204A-BEAA-956B6576FCA1}"/>
              </a:ext>
            </a:extLst>
          </p:cNvPr>
          <p:cNvSpPr txBox="1"/>
          <p:nvPr/>
        </p:nvSpPr>
        <p:spPr>
          <a:xfrm>
            <a:off x="2932709" y="829788"/>
            <a:ext cx="7148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/>
              <a:t>পাঠ পরিচিতি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84383-6727-AD48-B047-9A636D0CA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21" y="1756558"/>
            <a:ext cx="4082781" cy="4858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10742A-924C-5849-9FDA-608435EACDE8}"/>
              </a:ext>
            </a:extLst>
          </p:cNvPr>
          <p:cNvSpPr txBox="1"/>
          <p:nvPr/>
        </p:nvSpPr>
        <p:spPr>
          <a:xfrm rot="10800000" flipV="1">
            <a:off x="5266353" y="2367172"/>
            <a:ext cx="60974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/>
              <a:t>শ্রেণি :২য়</a:t>
            </a:r>
          </a:p>
          <a:p>
            <a:pPr algn="l"/>
            <a:r>
              <a:rPr lang="en-US" sz="4400"/>
              <a:t>বিষয় : প্রাথমিক গণিত</a:t>
            </a:r>
          </a:p>
          <a:p>
            <a:r>
              <a:rPr lang="en-US" sz="4400"/>
              <a:t>অধ্যায় ৪</a:t>
            </a:r>
          </a:p>
        </p:txBody>
      </p:sp>
    </p:spTree>
    <p:extLst>
      <p:ext uri="{BB962C8B-B14F-4D97-AF65-F5344CB8AC3E}">
        <p14:creationId xmlns:p14="http://schemas.microsoft.com/office/powerpoint/2010/main" val="325118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F5527F-0E10-E64E-A7B1-5A89C58BA2DC}"/>
              </a:ext>
            </a:extLst>
          </p:cNvPr>
          <p:cNvSpPr txBox="1"/>
          <p:nvPr/>
        </p:nvSpPr>
        <p:spPr>
          <a:xfrm rot="10800000" flipV="1">
            <a:off x="1808627" y="199113"/>
            <a:ext cx="9646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/>
              <a:t>চলো একটি ছবি দেখি</a:t>
            </a:r>
          </a:p>
        </p:txBody>
      </p:sp>
    </p:spTree>
    <p:extLst>
      <p:ext uri="{BB962C8B-B14F-4D97-AF65-F5344CB8AC3E}">
        <p14:creationId xmlns:p14="http://schemas.microsoft.com/office/powerpoint/2010/main" val="372417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4" l="18182" r="77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74" y="1526105"/>
            <a:ext cx="1713888" cy="11405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4" l="18182" r="77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6108" y="945275"/>
            <a:ext cx="1934358" cy="12872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4" l="18182" r="77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7930" y="339109"/>
            <a:ext cx="1906957" cy="12689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4" l="18182" r="77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4230" y="283178"/>
            <a:ext cx="1426132" cy="9490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4" l="18182" r="77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779253" y="1686697"/>
            <a:ext cx="1911295" cy="1271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4" l="18182" r="77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30" y="183463"/>
            <a:ext cx="2017633" cy="13426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4" l="18182" r="77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0394" y="401218"/>
            <a:ext cx="1735218" cy="11547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4" l="18182" r="77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9217" y="367958"/>
            <a:ext cx="1961212" cy="1305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4" l="18182" r="77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0048" y="764292"/>
            <a:ext cx="2261335" cy="1504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4" l="18182" r="77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8615" y="264098"/>
            <a:ext cx="1961212" cy="13050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4" l="18182" r="77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91" y="805317"/>
            <a:ext cx="2166303" cy="14415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4" l="18182" r="77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8674" y="676776"/>
            <a:ext cx="1725558" cy="114828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-447322" y="-40123"/>
            <a:ext cx="3825551" cy="3438260"/>
            <a:chOff x="-831949" y="-681375"/>
            <a:chExt cx="3320378" cy="3171039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5667" l="1643" r="4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87"/>
            <a:stretch/>
          </p:blipFill>
          <p:spPr>
            <a:xfrm>
              <a:off x="-831949" y="-681375"/>
              <a:ext cx="2518443" cy="288829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-30014" y="1950338"/>
              <a:ext cx="2518443" cy="53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রেজা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87826" y="-230447"/>
            <a:ext cx="3004174" cy="3043809"/>
            <a:chOff x="8905461" y="371412"/>
            <a:chExt cx="2445558" cy="315745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7" b="90000" l="521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86"/>
            <a:stretch/>
          </p:blipFill>
          <p:spPr>
            <a:xfrm>
              <a:off x="8905461" y="371412"/>
              <a:ext cx="2445558" cy="28578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128240" y="2451652"/>
              <a:ext cx="9014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মিনা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3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40" y="636611"/>
            <a:ext cx="4744894" cy="31244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6470" y="3428434"/>
            <a:ext cx="4975408" cy="1015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 কাছে একটি ঝুড়িতে কিছু আপেল আছে। বলতে পারবে ঝুড়িতে কয়টি আপেল আছে?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03333" y="3264009"/>
            <a:ext cx="4975408" cy="70788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রেজা তার আপেলগুলো থেকে ৫ টি আপেল মিনাকে দিয়ে দিলো।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255" y="4599743"/>
            <a:ext cx="4975408" cy="70788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এখন দেখিতো রেজার কাছে কয়টি আপেল আছে?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61424" y="4599743"/>
            <a:ext cx="5459226" cy="1015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রেজার কাছে ৭ টি আপেল আছে।তাহলে এবার কি বলতে পারবে প্রথমে রেজার ঝুড়িতে কতগুলো আপেল ছিল?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175 L 0.1099 0.00486 C 0.13269 -0.03357 0.16719 -0.05394 0.20326 -0.05394 C 0.24414 -0.05394 0.27722 -0.03357 0.3 0.00486 L 0.41016 0.175 " pathEditMode="relative" rAng="0" ptsTypes="AAAAA">
                                      <p:cBhvr>
                                        <p:cTn id="2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8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10116 L 0.08932 -0.01412 C 0.10807 -0.04028 0.13607 -0.05393 0.16549 -0.05393 C 0.1987 -0.05393 0.22552 -0.04028 0.24427 -0.01412 L 0.33385 0.10116 " pathEditMode="relative" rAng="0" ptsTypes="AAAAA">
                                      <p:cBhvr>
                                        <p:cTn id="2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47 0.11458 L 0.06367 -0.00764 C 0.08334 -0.03519 0.11276 -0.05 0.14375 -0.05 C 0.17891 -0.05 0.20703 -0.03519 0.2267 -0.00764 L 0.32097 0.11458 " pathEditMode="relative" rAng="0" ptsTypes="AAAAA">
                                      <p:cBhvr>
                                        <p:cTn id="2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138 L 0.11263 -0.03194 C 0.1362 -0.03888 0.17122 -0.04212 0.20846 -0.04212 C 0.25065 -0.04212 0.28411 -0.03888 0.30768 -0.03194 L 0.42096 -0.00138 " pathEditMode="relative" rAng="0" ptsTypes="AAAAA">
                                      <p:cBhvr>
                                        <p:cTn id="2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11705 -0.02871 C 0.14127 -0.03496 0.17786 -0.0382 0.2164 -0.0382 C 0.26002 -0.0382 0.29505 -0.03496 0.31927 -0.02871 L 0.43659 4.81481E-6 " pathEditMode="relative" rAng="0" ptsTypes="AAAAA">
                                      <p:cBhvr>
                                        <p:cTn id="2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54879" y="450376"/>
            <a:ext cx="2839106" cy="2690169"/>
            <a:chOff x="2783930" y="0"/>
            <a:chExt cx="2839106" cy="26901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576" y="1665081"/>
              <a:ext cx="1500444" cy="99847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129" y="1691692"/>
              <a:ext cx="1500444" cy="99847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392" y="1275182"/>
              <a:ext cx="1500444" cy="9984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877" y="1234676"/>
              <a:ext cx="1500444" cy="99847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930" y="1234676"/>
              <a:ext cx="1500444" cy="9984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092" y="829868"/>
              <a:ext cx="1500444" cy="9984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831" y="870374"/>
              <a:ext cx="1500444" cy="9984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463" y="822955"/>
              <a:ext cx="1500444" cy="99847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613" y="0"/>
              <a:ext cx="1500444" cy="9984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450" y="386192"/>
              <a:ext cx="1500444" cy="9984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592" y="1303371"/>
              <a:ext cx="1500444" cy="99847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93" y="443287"/>
              <a:ext cx="1500444" cy="99847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3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8" y="1227034"/>
            <a:ext cx="3366434" cy="22167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6760" y="3288522"/>
            <a:ext cx="3366434" cy="70788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আপেল ছিলো এক ঝুড়ি?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153329" y="566984"/>
            <a:ext cx="3214613" cy="1752243"/>
            <a:chOff x="6416587" y="676840"/>
            <a:chExt cx="3214613" cy="175224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4665" y="676840"/>
              <a:ext cx="1500444" cy="99847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679" y="723619"/>
              <a:ext cx="1500444" cy="99847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756" y="1413473"/>
              <a:ext cx="1500444" cy="99847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587" y="1371100"/>
              <a:ext cx="1500444" cy="99847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601" y="1430606"/>
              <a:ext cx="1500444" cy="998477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3091384" y="2343905"/>
            <a:ext cx="44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মিনাকে দিলো  ৫ টি।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827270" y="554776"/>
            <a:ext cx="4078780" cy="1821284"/>
            <a:chOff x="7786327" y="-1632703"/>
            <a:chExt cx="4078780" cy="182128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327" y="-883862"/>
              <a:ext cx="1500444" cy="99847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1483" y="-851673"/>
              <a:ext cx="1500444" cy="99847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4663" y="-809896"/>
              <a:ext cx="1500444" cy="9984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0606" y="-822103"/>
              <a:ext cx="1500444" cy="99847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056" y="-1620496"/>
              <a:ext cx="1500444" cy="99847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7320" y="-1632703"/>
              <a:ext cx="1500444" cy="99847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54" l="18182" r="77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1310" y="-1603133"/>
              <a:ext cx="1500444" cy="998477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8167133" y="2314300"/>
            <a:ext cx="382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অবশিষ্ট ছিল ৭ টি।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4757" y="4085721"/>
            <a:ext cx="6471726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রেজার ঝুড়িতে আপেল ছিল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22249" y="5250916"/>
            <a:ext cx="4776741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৭ + ৫ = ১২ টি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18249" y="5383433"/>
            <a:ext cx="848353" cy="75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32" grpId="0"/>
      <p:bldP spid="33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8C8B85-EAF9-DA4F-BFF7-6D542940AF00}"/>
              </a:ext>
            </a:extLst>
          </p:cNvPr>
          <p:cNvSpPr txBox="1"/>
          <p:nvPr/>
        </p:nvSpPr>
        <p:spPr>
          <a:xfrm>
            <a:off x="3347357" y="443941"/>
            <a:ext cx="9388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আজকের পাঠ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96F13-9A6F-7248-98C6-D4CF71989625}"/>
              </a:ext>
            </a:extLst>
          </p:cNvPr>
          <p:cNvSpPr txBox="1"/>
          <p:nvPr/>
        </p:nvSpPr>
        <p:spPr>
          <a:xfrm rot="10800000" flipV="1">
            <a:off x="4476704" y="1769607"/>
            <a:ext cx="7355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যোগ ও বিয়োগের সম্পর্ক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53E81-6069-794A-9379-F1D9D7C366EE}"/>
              </a:ext>
            </a:extLst>
          </p:cNvPr>
          <p:cNvSpPr txBox="1"/>
          <p:nvPr/>
        </p:nvSpPr>
        <p:spPr>
          <a:xfrm>
            <a:off x="7030440" y="3097498"/>
            <a:ext cx="3771900" cy="646331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/>
              <a:t>পৃষ্ঠা ৩৬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3A7A2F8-33B2-DA4A-B85B-A693A69A7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2" y="162812"/>
            <a:ext cx="4722965" cy="669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2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0F5764-4C2B-6544-AA51-1347A3D5005A}"/>
              </a:ext>
            </a:extLst>
          </p:cNvPr>
          <p:cNvSpPr txBox="1"/>
          <p:nvPr/>
        </p:nvSpPr>
        <p:spPr>
          <a:xfrm flipV="1">
            <a:off x="1053253" y="624035"/>
            <a:ext cx="1000993" cy="101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+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F5D926-D7DA-3E44-9CF5-CC03837E5360}"/>
              </a:ext>
            </a:extLst>
          </p:cNvPr>
          <p:cNvSpPr/>
          <p:nvPr/>
        </p:nvSpPr>
        <p:spPr>
          <a:xfrm>
            <a:off x="273131" y="791689"/>
            <a:ext cx="1000993" cy="680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4733B-6F75-6F43-BE3B-E5BE9634E76F}"/>
              </a:ext>
            </a:extLst>
          </p:cNvPr>
          <p:cNvSpPr txBox="1"/>
          <p:nvPr/>
        </p:nvSpPr>
        <p:spPr>
          <a:xfrm rot="10800000" flipV="1">
            <a:off x="1892629" y="624034"/>
            <a:ext cx="2078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২= ৫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431203-B4C6-644E-BB45-79281949B541}"/>
              </a:ext>
            </a:extLst>
          </p:cNvPr>
          <p:cNvSpPr txBox="1"/>
          <p:nvPr/>
        </p:nvSpPr>
        <p:spPr>
          <a:xfrm>
            <a:off x="182196" y="2512126"/>
            <a:ext cx="1274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৪ 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CC54F-7846-E24F-AF2E-780AB74C5C67}"/>
              </a:ext>
            </a:extLst>
          </p:cNvPr>
          <p:cNvSpPr txBox="1"/>
          <p:nvPr/>
        </p:nvSpPr>
        <p:spPr>
          <a:xfrm rot="10484712" flipH="1" flipV="1">
            <a:off x="6920098" y="-507175"/>
            <a:ext cx="3742954" cy="3019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6D139C-1476-1F4B-924D-E0D55EE28F85}"/>
              </a:ext>
            </a:extLst>
          </p:cNvPr>
          <p:cNvSpPr/>
          <p:nvPr/>
        </p:nvSpPr>
        <p:spPr>
          <a:xfrm>
            <a:off x="1504268" y="2498766"/>
            <a:ext cx="1365602" cy="930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8E240-BE9A-DB4D-9E97-78CA2F0ED157}"/>
              </a:ext>
            </a:extLst>
          </p:cNvPr>
          <p:cNvSpPr txBox="1"/>
          <p:nvPr/>
        </p:nvSpPr>
        <p:spPr>
          <a:xfrm>
            <a:off x="3105892" y="2413337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= 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1A4068-97DC-3C4D-9A22-AF6222659FCA}"/>
              </a:ext>
            </a:extLst>
          </p:cNvPr>
          <p:cNvSpPr txBox="1"/>
          <p:nvPr/>
        </p:nvSpPr>
        <p:spPr>
          <a:xfrm>
            <a:off x="359723" y="3918737"/>
            <a:ext cx="3196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৫ + ৩    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A3D27-EB4A-3540-AC7F-FFBFD8DD857A}"/>
              </a:ext>
            </a:extLst>
          </p:cNvPr>
          <p:cNvSpPr/>
          <p:nvPr/>
        </p:nvSpPr>
        <p:spPr>
          <a:xfrm>
            <a:off x="3681103" y="3918737"/>
            <a:ext cx="1440131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C4DCFE-BFDB-2045-A58B-8C6BE3C78E1F}"/>
              </a:ext>
            </a:extLst>
          </p:cNvPr>
          <p:cNvSpPr/>
          <p:nvPr/>
        </p:nvSpPr>
        <p:spPr>
          <a:xfrm>
            <a:off x="7196615" y="532905"/>
            <a:ext cx="10666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5AA45A-E3A6-1D4F-BCC6-D957705C0BC5}"/>
              </a:ext>
            </a:extLst>
          </p:cNvPr>
          <p:cNvSpPr txBox="1"/>
          <p:nvPr/>
        </p:nvSpPr>
        <p:spPr>
          <a:xfrm>
            <a:off x="8323249" y="395845"/>
            <a:ext cx="3180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-   ২  =  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C8BA7-167D-0248-AE74-CB7FC4D19F94}"/>
              </a:ext>
            </a:extLst>
          </p:cNvPr>
          <p:cNvSpPr txBox="1"/>
          <p:nvPr/>
        </p:nvSpPr>
        <p:spPr>
          <a:xfrm>
            <a:off x="6923923" y="2438133"/>
            <a:ext cx="224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৮    -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1FF9BB-5DDE-424E-AA62-245EF4C0A566}"/>
              </a:ext>
            </a:extLst>
          </p:cNvPr>
          <p:cNvSpPr/>
          <p:nvPr/>
        </p:nvSpPr>
        <p:spPr>
          <a:xfrm>
            <a:off x="8683226" y="2512125"/>
            <a:ext cx="1274730" cy="1155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F21BC1-21AD-564D-9B19-4E9008BF6032}"/>
              </a:ext>
            </a:extLst>
          </p:cNvPr>
          <p:cNvSpPr txBox="1"/>
          <p:nvPr/>
        </p:nvSpPr>
        <p:spPr>
          <a:xfrm>
            <a:off x="10234435" y="2479583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= ৪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C3DB24-F837-1D48-BDEE-625006103203}"/>
              </a:ext>
            </a:extLst>
          </p:cNvPr>
          <p:cNvSpPr txBox="1"/>
          <p:nvPr/>
        </p:nvSpPr>
        <p:spPr>
          <a:xfrm>
            <a:off x="7009781" y="3882316"/>
            <a:ext cx="393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৯  -   ৬  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41AD95-1027-FF47-836B-220CE0A2F411}"/>
              </a:ext>
            </a:extLst>
          </p:cNvPr>
          <p:cNvSpPr/>
          <p:nvPr/>
        </p:nvSpPr>
        <p:spPr>
          <a:xfrm>
            <a:off x="10264371" y="3722818"/>
            <a:ext cx="1567906" cy="1175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47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6313F4-9BD1-5C4D-A08F-BE13F3D885AB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6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8801608635888</dc:creator>
  <cp:lastModifiedBy>8801608635888</cp:lastModifiedBy>
  <cp:revision>15</cp:revision>
  <dcterms:created xsi:type="dcterms:W3CDTF">2021-07-09T16:01:09Z</dcterms:created>
  <dcterms:modified xsi:type="dcterms:W3CDTF">2021-08-09T16:22:11Z</dcterms:modified>
</cp:coreProperties>
</file>