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71" r:id="rId3"/>
    <p:sldId id="272" r:id="rId4"/>
    <p:sldId id="274" r:id="rId5"/>
    <p:sldId id="290" r:id="rId6"/>
    <p:sldId id="275" r:id="rId7"/>
    <p:sldId id="276" r:id="rId8"/>
    <p:sldId id="287" r:id="rId9"/>
    <p:sldId id="289" r:id="rId10"/>
    <p:sldId id="291" r:id="rId11"/>
    <p:sldId id="292" r:id="rId12"/>
    <p:sldId id="294" r:id="rId13"/>
    <p:sldId id="270" r:id="rId14"/>
    <p:sldId id="278" r:id="rId15"/>
    <p:sldId id="279" r:id="rId16"/>
    <p:sldId id="305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33CC"/>
    <a:srgbClr val="006600"/>
    <a:srgbClr val="A4FAA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62" autoAdjust="0"/>
  </p:normalViewPr>
  <p:slideViewPr>
    <p:cSldViewPr>
      <p:cViewPr>
        <p:scale>
          <a:sx n="84" d="100"/>
          <a:sy n="84" d="100"/>
        </p:scale>
        <p:origin x="-97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B9D95-C2D6-430F-AA16-120A846FD177}" type="doc">
      <dgm:prSet loTypeId="urn:microsoft.com/office/officeart/2005/8/layout/vList4" loCatId="list" qsTypeId="urn:microsoft.com/office/officeart/2005/8/quickstyle/3d5" qsCatId="3D" csTypeId="urn:microsoft.com/office/officeart/2005/8/colors/accent5_5" csCatId="accent5" phldr="1"/>
      <dgm:spPr>
        <a:scene3d>
          <a:camera prst="perspectiveRelaxed" zoom="95000"/>
          <a:lightRig rig="morning" dir="t"/>
        </a:scene3d>
      </dgm:spPr>
    </dgm:pt>
    <dgm:pt modelId="{C88E0962-882A-43F7-845D-2BCAE9741E44}">
      <dgm:prSet phldrT="[Text]"/>
      <dgm:spPr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  <a:reflection blurRad="6350" stA="50000" endA="295" endPos="92000" dist="101600" dir="5400000" sy="-100000" algn="bl" rotWithShape="0"/>
        </a:effectLst>
        <a:sp3d extrusionH="76200" contourW="12700" prstMaterial="softEdge">
          <a:bevelT w="203200" h="50800" prst="hardEdge"/>
          <a:bevelB w="114300" prst="artDeco"/>
          <a:extrusionClr>
            <a:schemeClr val="tx1"/>
          </a:extrusionClr>
          <a:contourClr>
            <a:srgbClr val="7030A0"/>
          </a:contourClr>
        </a:sp3d>
      </dgm:spPr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2B875A9E-83B8-4EB9-A77F-936E34B17022}" type="parTrans" cxnId="{FAC7F61E-5E7E-4C01-8E61-C68D050E6DB3}">
      <dgm:prSet/>
      <dgm:spPr/>
      <dgm:t>
        <a:bodyPr/>
        <a:lstStyle/>
        <a:p>
          <a:endParaRPr lang="en-US"/>
        </a:p>
      </dgm:t>
    </dgm:pt>
    <dgm:pt modelId="{D45D5193-52BC-4998-B89A-EC28C70D48E8}" type="sibTrans" cxnId="{FAC7F61E-5E7E-4C01-8E61-C68D050E6DB3}">
      <dgm:prSet/>
      <dgm:spPr/>
      <dgm:t>
        <a:bodyPr/>
        <a:lstStyle/>
        <a:p>
          <a:endParaRPr lang="en-US"/>
        </a:p>
      </dgm:t>
    </dgm:pt>
    <dgm:pt modelId="{BF51FFD3-2A17-43DB-828F-DA36ED0614F9}" type="pres">
      <dgm:prSet presAssocID="{49CB9D95-C2D6-430F-AA16-120A846FD177}" presName="linear" presStyleCnt="0">
        <dgm:presLayoutVars>
          <dgm:dir/>
          <dgm:resizeHandles val="exact"/>
        </dgm:presLayoutVars>
      </dgm:prSet>
      <dgm:spPr/>
    </dgm:pt>
    <dgm:pt modelId="{FAFC4DD4-4DFB-4A79-8BB7-A13410816823}" type="pres">
      <dgm:prSet presAssocID="{C88E0962-882A-43F7-845D-2BCAE9741E44}" presName="comp" presStyleCnt="0"/>
      <dgm:spPr/>
    </dgm:pt>
    <dgm:pt modelId="{240C969F-4922-4BF1-AAFB-7E64EBA4FD56}" type="pres">
      <dgm:prSet presAssocID="{C88E0962-882A-43F7-845D-2BCAE9741E44}" presName="box" presStyleLbl="node1" presStyleIdx="0" presStyleCnt="1" custLinFactNeighborX="-96838" custLinFactNeighborY="-34144"/>
      <dgm:spPr/>
      <dgm:t>
        <a:bodyPr/>
        <a:lstStyle/>
        <a:p>
          <a:endParaRPr lang="en-US"/>
        </a:p>
      </dgm:t>
    </dgm:pt>
    <dgm:pt modelId="{1D29FF91-8288-4649-AB3B-F2E24E0ADC96}" type="pres">
      <dgm:prSet presAssocID="{C88E0962-882A-43F7-845D-2BCAE9741E44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</dgm:spPr>
      <dgm:extLst>
        <a:ext uri="{E40237B7-FDA0-4F09-8148-C483321AD2D9}">
          <dgm14:cNvPr xmlns:dgm14="http://schemas.microsoft.com/office/drawing/2010/diagram" id="0" name="" descr="C:\Users\MD AHSAN HABIB RUBEL\Desktop\Upload\Star03.gif"/>
        </a:ext>
      </dgm:extLst>
    </dgm:pt>
    <dgm:pt modelId="{346578D5-9925-4415-B596-D12DB0634272}" type="pres">
      <dgm:prSet presAssocID="{C88E0962-882A-43F7-845D-2BCAE9741E4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B5E2E-7204-417F-BCD5-4F5F2185914F}" type="presOf" srcId="{49CB9D95-C2D6-430F-AA16-120A846FD177}" destId="{BF51FFD3-2A17-43DB-828F-DA36ED0614F9}" srcOrd="0" destOrd="0" presId="urn:microsoft.com/office/officeart/2005/8/layout/vList4"/>
    <dgm:cxn modelId="{C012A8E4-FC33-4392-BB2F-CA44143EE1E9}" type="presOf" srcId="{C88E0962-882A-43F7-845D-2BCAE9741E44}" destId="{240C969F-4922-4BF1-AAFB-7E64EBA4FD56}" srcOrd="0" destOrd="0" presId="urn:microsoft.com/office/officeart/2005/8/layout/vList4"/>
    <dgm:cxn modelId="{FAC7F61E-5E7E-4C01-8E61-C68D050E6DB3}" srcId="{49CB9D95-C2D6-430F-AA16-120A846FD177}" destId="{C88E0962-882A-43F7-845D-2BCAE9741E44}" srcOrd="0" destOrd="0" parTransId="{2B875A9E-83B8-4EB9-A77F-936E34B17022}" sibTransId="{D45D5193-52BC-4998-B89A-EC28C70D48E8}"/>
    <dgm:cxn modelId="{2065E7BD-A60A-445B-93D4-0D263499DB50}" type="presOf" srcId="{C88E0962-882A-43F7-845D-2BCAE9741E44}" destId="{346578D5-9925-4415-B596-D12DB0634272}" srcOrd="1" destOrd="0" presId="urn:microsoft.com/office/officeart/2005/8/layout/vList4"/>
    <dgm:cxn modelId="{19AB5EEE-7FDE-48E9-956F-AA5A431E114C}" type="presParOf" srcId="{BF51FFD3-2A17-43DB-828F-DA36ED0614F9}" destId="{FAFC4DD4-4DFB-4A79-8BB7-A13410816823}" srcOrd="0" destOrd="0" presId="urn:microsoft.com/office/officeart/2005/8/layout/vList4"/>
    <dgm:cxn modelId="{C80073F1-2579-45EE-A740-0A7919C19D1E}" type="presParOf" srcId="{FAFC4DD4-4DFB-4A79-8BB7-A13410816823}" destId="{240C969F-4922-4BF1-AAFB-7E64EBA4FD56}" srcOrd="0" destOrd="0" presId="urn:microsoft.com/office/officeart/2005/8/layout/vList4"/>
    <dgm:cxn modelId="{CC614447-AE9C-48C8-BF9B-12A6EBDF3387}" type="presParOf" srcId="{FAFC4DD4-4DFB-4A79-8BB7-A13410816823}" destId="{1D29FF91-8288-4649-AB3B-F2E24E0ADC96}" srcOrd="1" destOrd="0" presId="urn:microsoft.com/office/officeart/2005/8/layout/vList4"/>
    <dgm:cxn modelId="{966034CD-3B01-42E9-95C3-5FB28051B42F}" type="presParOf" srcId="{FAFC4DD4-4DFB-4A79-8BB7-A13410816823}" destId="{346578D5-9925-4415-B596-D12DB06342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B9D95-C2D6-430F-AA16-120A846FD177}" type="doc">
      <dgm:prSet loTypeId="urn:microsoft.com/office/officeart/2005/8/layout/vList4" loCatId="list" qsTypeId="urn:microsoft.com/office/officeart/2009/2/quickstyle/3d8" qsCatId="3D" csTypeId="urn:microsoft.com/office/officeart/2005/8/colors/accent5_5" csCatId="accent5" phldr="1"/>
      <dgm:spPr/>
    </dgm:pt>
    <dgm:pt modelId="{C88E0962-882A-43F7-845D-2BCAE9741E44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2B875A9E-83B8-4EB9-A77F-936E34B17022}" type="parTrans" cxnId="{FAC7F61E-5E7E-4C01-8E61-C68D050E6DB3}">
      <dgm:prSet/>
      <dgm:spPr/>
      <dgm:t>
        <a:bodyPr/>
        <a:lstStyle/>
        <a:p>
          <a:endParaRPr lang="en-US"/>
        </a:p>
      </dgm:t>
    </dgm:pt>
    <dgm:pt modelId="{D45D5193-52BC-4998-B89A-EC28C70D48E8}" type="sibTrans" cxnId="{FAC7F61E-5E7E-4C01-8E61-C68D050E6DB3}">
      <dgm:prSet/>
      <dgm:spPr/>
      <dgm:t>
        <a:bodyPr/>
        <a:lstStyle/>
        <a:p>
          <a:endParaRPr lang="en-US"/>
        </a:p>
      </dgm:t>
    </dgm:pt>
    <dgm:pt modelId="{BF51FFD3-2A17-43DB-828F-DA36ED0614F9}" type="pres">
      <dgm:prSet presAssocID="{49CB9D95-C2D6-430F-AA16-120A846FD177}" presName="linear" presStyleCnt="0">
        <dgm:presLayoutVars>
          <dgm:dir/>
          <dgm:resizeHandles val="exact"/>
        </dgm:presLayoutVars>
      </dgm:prSet>
      <dgm:spPr/>
    </dgm:pt>
    <dgm:pt modelId="{FAFC4DD4-4DFB-4A79-8BB7-A13410816823}" type="pres">
      <dgm:prSet presAssocID="{C88E0962-882A-43F7-845D-2BCAE9741E44}" presName="comp" presStyleCnt="0"/>
      <dgm:spPr/>
    </dgm:pt>
    <dgm:pt modelId="{240C969F-4922-4BF1-AAFB-7E64EBA4FD56}" type="pres">
      <dgm:prSet presAssocID="{C88E0962-882A-43F7-845D-2BCAE9741E44}" presName="box" presStyleLbl="node1" presStyleIdx="0" presStyleCnt="1" custLinFactNeighborX="-96838" custLinFactNeighborY="-34144"/>
      <dgm:spPr/>
      <dgm:t>
        <a:bodyPr/>
        <a:lstStyle/>
        <a:p>
          <a:endParaRPr lang="en-US"/>
        </a:p>
      </dgm:t>
    </dgm:pt>
    <dgm:pt modelId="{1D29FF91-8288-4649-AB3B-F2E24E0ADC96}" type="pres">
      <dgm:prSet presAssocID="{C88E0962-882A-43F7-845D-2BCAE9741E44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</dgm:spPr>
      <dgm:extLst>
        <a:ext uri="{E40237B7-FDA0-4F09-8148-C483321AD2D9}">
          <dgm14:cNvPr xmlns:dgm14="http://schemas.microsoft.com/office/drawing/2010/diagram" id="0" name="" descr="C:\Users\MD AHSAN HABIB RUBEL\Desktop\Upload\Star03.gif"/>
        </a:ext>
      </dgm:extLst>
    </dgm:pt>
    <dgm:pt modelId="{346578D5-9925-4415-B596-D12DB0634272}" type="pres">
      <dgm:prSet presAssocID="{C88E0962-882A-43F7-845D-2BCAE9741E4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9B859-5A26-47D2-927A-7A82E1DBCED1}" type="presOf" srcId="{C88E0962-882A-43F7-845D-2BCAE9741E44}" destId="{346578D5-9925-4415-B596-D12DB0634272}" srcOrd="1" destOrd="0" presId="urn:microsoft.com/office/officeart/2005/8/layout/vList4"/>
    <dgm:cxn modelId="{FAC7F61E-5E7E-4C01-8E61-C68D050E6DB3}" srcId="{49CB9D95-C2D6-430F-AA16-120A846FD177}" destId="{C88E0962-882A-43F7-845D-2BCAE9741E44}" srcOrd="0" destOrd="0" parTransId="{2B875A9E-83B8-4EB9-A77F-936E34B17022}" sibTransId="{D45D5193-52BC-4998-B89A-EC28C70D48E8}"/>
    <dgm:cxn modelId="{2D6B83D1-68D7-4992-A6EB-5526214E9510}" type="presOf" srcId="{49CB9D95-C2D6-430F-AA16-120A846FD177}" destId="{BF51FFD3-2A17-43DB-828F-DA36ED0614F9}" srcOrd="0" destOrd="0" presId="urn:microsoft.com/office/officeart/2005/8/layout/vList4"/>
    <dgm:cxn modelId="{35D83326-69BC-4F8A-BBC7-22AE1C20CA5A}" type="presOf" srcId="{C88E0962-882A-43F7-845D-2BCAE9741E44}" destId="{240C969F-4922-4BF1-AAFB-7E64EBA4FD56}" srcOrd="0" destOrd="0" presId="urn:microsoft.com/office/officeart/2005/8/layout/vList4"/>
    <dgm:cxn modelId="{156EB724-50E5-4701-A188-EC7EA718B4AA}" type="presParOf" srcId="{BF51FFD3-2A17-43DB-828F-DA36ED0614F9}" destId="{FAFC4DD4-4DFB-4A79-8BB7-A13410816823}" srcOrd="0" destOrd="0" presId="urn:microsoft.com/office/officeart/2005/8/layout/vList4"/>
    <dgm:cxn modelId="{200E18C4-EB63-4F01-BC60-C10235A79FB5}" type="presParOf" srcId="{FAFC4DD4-4DFB-4A79-8BB7-A13410816823}" destId="{240C969F-4922-4BF1-AAFB-7E64EBA4FD56}" srcOrd="0" destOrd="0" presId="urn:microsoft.com/office/officeart/2005/8/layout/vList4"/>
    <dgm:cxn modelId="{93A012D1-969E-4A40-83DA-6EA87981E2F1}" type="presParOf" srcId="{FAFC4DD4-4DFB-4A79-8BB7-A13410816823}" destId="{1D29FF91-8288-4649-AB3B-F2E24E0ADC96}" srcOrd="1" destOrd="0" presId="urn:microsoft.com/office/officeart/2005/8/layout/vList4"/>
    <dgm:cxn modelId="{3265C733-C434-4AB7-B652-630EC66A09D0}" type="presParOf" srcId="{FAFC4DD4-4DFB-4A79-8BB7-A13410816823}" destId="{346578D5-9925-4415-B596-D12DB06342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8512C-4C0F-424F-B084-FAC6F568E90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27D8489-9CD6-43B1-B3EB-78B6B60DAF9A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9CD263B4-342C-4545-9631-6A0948E4550A}" type="parTrans" cxnId="{43E06F1A-7985-4B3C-B39F-811AC87A58CF}">
      <dgm:prSet/>
      <dgm:spPr/>
      <dgm:t>
        <a:bodyPr/>
        <a:lstStyle/>
        <a:p>
          <a:endParaRPr lang="en-US"/>
        </a:p>
      </dgm:t>
    </dgm:pt>
    <dgm:pt modelId="{7769A92B-7B4D-4E79-B136-CEBA3F47C2B5}" type="sibTrans" cxnId="{43E06F1A-7985-4B3C-B39F-811AC87A58CF}">
      <dgm:prSet/>
      <dgm:spPr/>
      <dgm:t>
        <a:bodyPr/>
        <a:lstStyle/>
        <a:p>
          <a:endParaRPr lang="en-US"/>
        </a:p>
      </dgm:t>
    </dgm:pt>
    <dgm:pt modelId="{684FB626-FD61-41D3-BC85-3DB3B0F6AA3C}" type="pres">
      <dgm:prSet presAssocID="{43F8512C-4C0F-424F-B084-FAC6F568E900}" presName="Name0" presStyleCnt="0">
        <dgm:presLayoutVars>
          <dgm:dir/>
          <dgm:resizeHandles val="exact"/>
        </dgm:presLayoutVars>
      </dgm:prSet>
      <dgm:spPr/>
    </dgm:pt>
    <dgm:pt modelId="{464FA3A1-2742-40A7-A0A5-EE2BF0506DCF}" type="pres">
      <dgm:prSet presAssocID="{43F8512C-4C0F-424F-B084-FAC6F568E900}" presName="bkgdShp" presStyleLbl="alignAccFollowNode1" presStyleIdx="0" presStyleCnt="1" custScaleX="90791"/>
      <dgm:spPr/>
    </dgm:pt>
    <dgm:pt modelId="{B7F8EF1B-F0D4-4E91-A00D-B0498F54E5DB}" type="pres">
      <dgm:prSet presAssocID="{43F8512C-4C0F-424F-B084-FAC6F568E900}" presName="linComp" presStyleCnt="0"/>
      <dgm:spPr/>
    </dgm:pt>
    <dgm:pt modelId="{F5A1B704-8302-49E5-9DE0-D43501429C83}" type="pres">
      <dgm:prSet presAssocID="{827D8489-9CD6-43B1-B3EB-78B6B60DAF9A}" presName="compNode" presStyleCnt="0"/>
      <dgm:spPr/>
    </dgm:pt>
    <dgm:pt modelId="{8B214A90-1D27-45AA-B4FC-586D27A336BC}" type="pres">
      <dgm:prSet presAssocID="{827D8489-9CD6-43B1-B3EB-78B6B60DAF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33B3-2AD0-4442-B342-71BFF5A28412}" type="pres">
      <dgm:prSet presAssocID="{827D8489-9CD6-43B1-B3EB-78B6B60DAF9A}" presName="invisiNode" presStyleLbl="node1" presStyleIdx="0" presStyleCnt="1"/>
      <dgm:spPr/>
    </dgm:pt>
    <dgm:pt modelId="{2F676395-12AD-4F72-813F-0A9E94F80057}" type="pres">
      <dgm:prSet presAssocID="{827D8489-9CD6-43B1-B3EB-78B6B60DAF9A}" presName="imagNode" presStyleLbl="fgImgPlace1" presStyleIdx="0" presStyleCnt="1" custScaleX="901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extLst>
        <a:ext uri="{E40237B7-FDA0-4F09-8148-C483321AD2D9}">
          <dgm14:cNvPr xmlns:dgm14="http://schemas.microsoft.com/office/drawing/2010/diagram" id="0" name="" descr="C:\Users\MD AHSAN HABIB RUBEL\Desktop\click 02.gif"/>
        </a:ext>
      </dgm:extLst>
    </dgm:pt>
  </dgm:ptLst>
  <dgm:cxnLst>
    <dgm:cxn modelId="{41D94D76-07D2-46C1-B185-6BADFF2C2AB0}" type="presOf" srcId="{43F8512C-4C0F-424F-B084-FAC6F568E900}" destId="{684FB626-FD61-41D3-BC85-3DB3B0F6AA3C}" srcOrd="0" destOrd="0" presId="urn:microsoft.com/office/officeart/2005/8/layout/pList2"/>
    <dgm:cxn modelId="{43E06F1A-7985-4B3C-B39F-811AC87A58CF}" srcId="{43F8512C-4C0F-424F-B084-FAC6F568E900}" destId="{827D8489-9CD6-43B1-B3EB-78B6B60DAF9A}" srcOrd="0" destOrd="0" parTransId="{9CD263B4-342C-4545-9631-6A0948E4550A}" sibTransId="{7769A92B-7B4D-4E79-B136-CEBA3F47C2B5}"/>
    <dgm:cxn modelId="{B568448E-3EBE-443F-A634-19C1E78E3D45}" type="presOf" srcId="{827D8489-9CD6-43B1-B3EB-78B6B60DAF9A}" destId="{8B214A90-1D27-45AA-B4FC-586D27A336BC}" srcOrd="0" destOrd="0" presId="urn:microsoft.com/office/officeart/2005/8/layout/pList2"/>
    <dgm:cxn modelId="{6D6B231D-A2E0-4787-9AB2-5D9342ACCE63}" type="presParOf" srcId="{684FB626-FD61-41D3-BC85-3DB3B0F6AA3C}" destId="{464FA3A1-2742-40A7-A0A5-EE2BF0506DCF}" srcOrd="0" destOrd="0" presId="urn:microsoft.com/office/officeart/2005/8/layout/pList2"/>
    <dgm:cxn modelId="{B2AC9B38-3AF5-41BC-85BD-FA5B500E31EE}" type="presParOf" srcId="{684FB626-FD61-41D3-BC85-3DB3B0F6AA3C}" destId="{B7F8EF1B-F0D4-4E91-A00D-B0498F54E5DB}" srcOrd="1" destOrd="0" presId="urn:microsoft.com/office/officeart/2005/8/layout/pList2"/>
    <dgm:cxn modelId="{62CF1CD0-06FB-4D8C-8D2F-2FE023799AB0}" type="presParOf" srcId="{B7F8EF1B-F0D4-4E91-A00D-B0498F54E5DB}" destId="{F5A1B704-8302-49E5-9DE0-D43501429C83}" srcOrd="0" destOrd="0" presId="urn:microsoft.com/office/officeart/2005/8/layout/pList2"/>
    <dgm:cxn modelId="{BE1FCE79-6937-4C91-A7E6-F9B234BE92F7}" type="presParOf" srcId="{F5A1B704-8302-49E5-9DE0-D43501429C83}" destId="{8B214A90-1D27-45AA-B4FC-586D27A336BC}" srcOrd="0" destOrd="0" presId="urn:microsoft.com/office/officeart/2005/8/layout/pList2"/>
    <dgm:cxn modelId="{1B58B708-75F5-4493-9E8D-764DE3F52532}" type="presParOf" srcId="{F5A1B704-8302-49E5-9DE0-D43501429C83}" destId="{BB4333B3-2AD0-4442-B342-71BFF5A28412}" srcOrd="1" destOrd="0" presId="urn:microsoft.com/office/officeart/2005/8/layout/pList2"/>
    <dgm:cxn modelId="{66839500-D87E-4E14-8683-62B20CA86BC5}" type="presParOf" srcId="{F5A1B704-8302-49E5-9DE0-D43501429C83}" destId="{2F676395-12AD-4F72-813F-0A9E94F800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8512C-4C0F-424F-B084-FAC6F568E90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27D8489-9CD6-43B1-B3EB-78B6B60DAF9A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9CD263B4-342C-4545-9631-6A0948E4550A}" type="parTrans" cxnId="{43E06F1A-7985-4B3C-B39F-811AC87A58CF}">
      <dgm:prSet/>
      <dgm:spPr/>
      <dgm:t>
        <a:bodyPr/>
        <a:lstStyle/>
        <a:p>
          <a:endParaRPr lang="en-US"/>
        </a:p>
      </dgm:t>
    </dgm:pt>
    <dgm:pt modelId="{7769A92B-7B4D-4E79-B136-CEBA3F47C2B5}" type="sibTrans" cxnId="{43E06F1A-7985-4B3C-B39F-811AC87A58CF}">
      <dgm:prSet/>
      <dgm:spPr/>
      <dgm:t>
        <a:bodyPr/>
        <a:lstStyle/>
        <a:p>
          <a:endParaRPr lang="en-US"/>
        </a:p>
      </dgm:t>
    </dgm:pt>
    <dgm:pt modelId="{684FB626-FD61-41D3-BC85-3DB3B0F6AA3C}" type="pres">
      <dgm:prSet presAssocID="{43F8512C-4C0F-424F-B084-FAC6F568E900}" presName="Name0" presStyleCnt="0">
        <dgm:presLayoutVars>
          <dgm:dir/>
          <dgm:resizeHandles val="exact"/>
        </dgm:presLayoutVars>
      </dgm:prSet>
      <dgm:spPr/>
    </dgm:pt>
    <dgm:pt modelId="{464FA3A1-2742-40A7-A0A5-EE2BF0506DCF}" type="pres">
      <dgm:prSet presAssocID="{43F8512C-4C0F-424F-B084-FAC6F568E900}" presName="bkgdShp" presStyleLbl="alignAccFollowNode1" presStyleIdx="0" presStyleCnt="1" custScaleX="90791"/>
      <dgm:spPr/>
    </dgm:pt>
    <dgm:pt modelId="{B7F8EF1B-F0D4-4E91-A00D-B0498F54E5DB}" type="pres">
      <dgm:prSet presAssocID="{43F8512C-4C0F-424F-B084-FAC6F568E900}" presName="linComp" presStyleCnt="0"/>
      <dgm:spPr/>
    </dgm:pt>
    <dgm:pt modelId="{F5A1B704-8302-49E5-9DE0-D43501429C83}" type="pres">
      <dgm:prSet presAssocID="{827D8489-9CD6-43B1-B3EB-78B6B60DAF9A}" presName="compNode" presStyleCnt="0"/>
      <dgm:spPr/>
    </dgm:pt>
    <dgm:pt modelId="{8B214A90-1D27-45AA-B4FC-586D27A336BC}" type="pres">
      <dgm:prSet presAssocID="{827D8489-9CD6-43B1-B3EB-78B6B60DAF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33B3-2AD0-4442-B342-71BFF5A28412}" type="pres">
      <dgm:prSet presAssocID="{827D8489-9CD6-43B1-B3EB-78B6B60DAF9A}" presName="invisiNode" presStyleLbl="node1" presStyleIdx="0" presStyleCnt="1"/>
      <dgm:spPr/>
    </dgm:pt>
    <dgm:pt modelId="{2F676395-12AD-4F72-813F-0A9E94F80057}" type="pres">
      <dgm:prSet presAssocID="{827D8489-9CD6-43B1-B3EB-78B6B60DAF9A}" presName="imagNode" presStyleLbl="fgImgPlace1" presStyleIdx="0" presStyleCnt="1" custScaleX="901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extLst>
        <a:ext uri="{E40237B7-FDA0-4F09-8148-C483321AD2D9}">
          <dgm14:cNvPr xmlns:dgm14="http://schemas.microsoft.com/office/drawing/2010/diagram" id="0" name="" descr="C:\Users\MD AHSAN HABIB RUBEL\Desktop\click 02.gif"/>
        </a:ext>
      </dgm:extLst>
    </dgm:pt>
  </dgm:ptLst>
  <dgm:cxnLst>
    <dgm:cxn modelId="{A019DD8B-EC36-4E65-9C85-2B1940EAEFA5}" type="presOf" srcId="{827D8489-9CD6-43B1-B3EB-78B6B60DAF9A}" destId="{8B214A90-1D27-45AA-B4FC-586D27A336BC}" srcOrd="0" destOrd="0" presId="urn:microsoft.com/office/officeart/2005/8/layout/pList2"/>
    <dgm:cxn modelId="{D96E6820-93D3-4131-B9BE-8200F67035D9}" type="presOf" srcId="{43F8512C-4C0F-424F-B084-FAC6F568E900}" destId="{684FB626-FD61-41D3-BC85-3DB3B0F6AA3C}" srcOrd="0" destOrd="0" presId="urn:microsoft.com/office/officeart/2005/8/layout/pList2"/>
    <dgm:cxn modelId="{43E06F1A-7985-4B3C-B39F-811AC87A58CF}" srcId="{43F8512C-4C0F-424F-B084-FAC6F568E900}" destId="{827D8489-9CD6-43B1-B3EB-78B6B60DAF9A}" srcOrd="0" destOrd="0" parTransId="{9CD263B4-342C-4545-9631-6A0948E4550A}" sibTransId="{7769A92B-7B4D-4E79-B136-CEBA3F47C2B5}"/>
    <dgm:cxn modelId="{BA5196F5-37F3-4234-8E90-4C451F3249E0}" type="presParOf" srcId="{684FB626-FD61-41D3-BC85-3DB3B0F6AA3C}" destId="{464FA3A1-2742-40A7-A0A5-EE2BF0506DCF}" srcOrd="0" destOrd="0" presId="urn:microsoft.com/office/officeart/2005/8/layout/pList2"/>
    <dgm:cxn modelId="{04110E97-FA45-4898-B558-149EC98B7826}" type="presParOf" srcId="{684FB626-FD61-41D3-BC85-3DB3B0F6AA3C}" destId="{B7F8EF1B-F0D4-4E91-A00D-B0498F54E5DB}" srcOrd="1" destOrd="0" presId="urn:microsoft.com/office/officeart/2005/8/layout/pList2"/>
    <dgm:cxn modelId="{00D53EE5-C011-4F5E-B494-7007815FD663}" type="presParOf" srcId="{B7F8EF1B-F0D4-4E91-A00D-B0498F54E5DB}" destId="{F5A1B704-8302-49E5-9DE0-D43501429C83}" srcOrd="0" destOrd="0" presId="urn:microsoft.com/office/officeart/2005/8/layout/pList2"/>
    <dgm:cxn modelId="{8FEB78C2-8A72-45F8-B5E1-FF413FB03C6A}" type="presParOf" srcId="{F5A1B704-8302-49E5-9DE0-D43501429C83}" destId="{8B214A90-1D27-45AA-B4FC-586D27A336BC}" srcOrd="0" destOrd="0" presId="urn:microsoft.com/office/officeart/2005/8/layout/pList2"/>
    <dgm:cxn modelId="{F4B56885-0F49-457C-8D0D-C53879563B6B}" type="presParOf" srcId="{F5A1B704-8302-49E5-9DE0-D43501429C83}" destId="{BB4333B3-2AD0-4442-B342-71BFF5A28412}" srcOrd="1" destOrd="0" presId="urn:microsoft.com/office/officeart/2005/8/layout/pList2"/>
    <dgm:cxn modelId="{4AC6C9F6-D63A-4213-A341-5BCB3E50AFF5}" type="presParOf" srcId="{F5A1B704-8302-49E5-9DE0-D43501429C83}" destId="{2F676395-12AD-4F72-813F-0A9E94F800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8512C-4C0F-424F-B084-FAC6F568E90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27D8489-9CD6-43B1-B3EB-78B6B60DAF9A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9CD263B4-342C-4545-9631-6A0948E4550A}" type="parTrans" cxnId="{43E06F1A-7985-4B3C-B39F-811AC87A58CF}">
      <dgm:prSet/>
      <dgm:spPr/>
      <dgm:t>
        <a:bodyPr/>
        <a:lstStyle/>
        <a:p>
          <a:endParaRPr lang="en-US"/>
        </a:p>
      </dgm:t>
    </dgm:pt>
    <dgm:pt modelId="{7769A92B-7B4D-4E79-B136-CEBA3F47C2B5}" type="sibTrans" cxnId="{43E06F1A-7985-4B3C-B39F-811AC87A58CF}">
      <dgm:prSet/>
      <dgm:spPr/>
      <dgm:t>
        <a:bodyPr/>
        <a:lstStyle/>
        <a:p>
          <a:endParaRPr lang="en-US"/>
        </a:p>
      </dgm:t>
    </dgm:pt>
    <dgm:pt modelId="{684FB626-FD61-41D3-BC85-3DB3B0F6AA3C}" type="pres">
      <dgm:prSet presAssocID="{43F8512C-4C0F-424F-B084-FAC6F568E900}" presName="Name0" presStyleCnt="0">
        <dgm:presLayoutVars>
          <dgm:dir/>
          <dgm:resizeHandles val="exact"/>
        </dgm:presLayoutVars>
      </dgm:prSet>
      <dgm:spPr/>
    </dgm:pt>
    <dgm:pt modelId="{464FA3A1-2742-40A7-A0A5-EE2BF0506DCF}" type="pres">
      <dgm:prSet presAssocID="{43F8512C-4C0F-424F-B084-FAC6F568E900}" presName="bkgdShp" presStyleLbl="alignAccFollowNode1" presStyleIdx="0" presStyleCnt="1" custScaleX="90791"/>
      <dgm:spPr/>
    </dgm:pt>
    <dgm:pt modelId="{B7F8EF1B-F0D4-4E91-A00D-B0498F54E5DB}" type="pres">
      <dgm:prSet presAssocID="{43F8512C-4C0F-424F-B084-FAC6F568E900}" presName="linComp" presStyleCnt="0"/>
      <dgm:spPr/>
    </dgm:pt>
    <dgm:pt modelId="{F5A1B704-8302-49E5-9DE0-D43501429C83}" type="pres">
      <dgm:prSet presAssocID="{827D8489-9CD6-43B1-B3EB-78B6B60DAF9A}" presName="compNode" presStyleCnt="0"/>
      <dgm:spPr/>
    </dgm:pt>
    <dgm:pt modelId="{8B214A90-1D27-45AA-B4FC-586D27A336BC}" type="pres">
      <dgm:prSet presAssocID="{827D8489-9CD6-43B1-B3EB-78B6B60DAF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33B3-2AD0-4442-B342-71BFF5A28412}" type="pres">
      <dgm:prSet presAssocID="{827D8489-9CD6-43B1-B3EB-78B6B60DAF9A}" presName="invisiNode" presStyleLbl="node1" presStyleIdx="0" presStyleCnt="1"/>
      <dgm:spPr/>
    </dgm:pt>
    <dgm:pt modelId="{2F676395-12AD-4F72-813F-0A9E94F80057}" type="pres">
      <dgm:prSet presAssocID="{827D8489-9CD6-43B1-B3EB-78B6B60DAF9A}" presName="imagNode" presStyleLbl="fgImgPlace1" presStyleIdx="0" presStyleCnt="1" custScaleX="901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extLst>
        <a:ext uri="{E40237B7-FDA0-4F09-8148-C483321AD2D9}">
          <dgm14:cNvPr xmlns:dgm14="http://schemas.microsoft.com/office/drawing/2010/diagram" id="0" name="" descr="C:\Users\MD AHSAN HABIB RUBEL\Desktop\click 02.gif"/>
        </a:ext>
      </dgm:extLst>
    </dgm:pt>
  </dgm:ptLst>
  <dgm:cxnLst>
    <dgm:cxn modelId="{BC783E04-8807-4F57-9693-0C2F23F80C4B}" type="presOf" srcId="{43F8512C-4C0F-424F-B084-FAC6F568E900}" destId="{684FB626-FD61-41D3-BC85-3DB3B0F6AA3C}" srcOrd="0" destOrd="0" presId="urn:microsoft.com/office/officeart/2005/8/layout/pList2"/>
    <dgm:cxn modelId="{43E06F1A-7985-4B3C-B39F-811AC87A58CF}" srcId="{43F8512C-4C0F-424F-B084-FAC6F568E900}" destId="{827D8489-9CD6-43B1-B3EB-78B6B60DAF9A}" srcOrd="0" destOrd="0" parTransId="{9CD263B4-342C-4545-9631-6A0948E4550A}" sibTransId="{7769A92B-7B4D-4E79-B136-CEBA3F47C2B5}"/>
    <dgm:cxn modelId="{73C9644B-4601-4748-B655-0FC24DC1DB77}" type="presOf" srcId="{827D8489-9CD6-43B1-B3EB-78B6B60DAF9A}" destId="{8B214A90-1D27-45AA-B4FC-586D27A336BC}" srcOrd="0" destOrd="0" presId="urn:microsoft.com/office/officeart/2005/8/layout/pList2"/>
    <dgm:cxn modelId="{F60C45AC-3F49-4793-A5E2-ACCC3B4B6891}" type="presParOf" srcId="{684FB626-FD61-41D3-BC85-3DB3B0F6AA3C}" destId="{464FA3A1-2742-40A7-A0A5-EE2BF0506DCF}" srcOrd="0" destOrd="0" presId="urn:microsoft.com/office/officeart/2005/8/layout/pList2"/>
    <dgm:cxn modelId="{9B304071-E070-46FA-9A1B-0104AB36771C}" type="presParOf" srcId="{684FB626-FD61-41D3-BC85-3DB3B0F6AA3C}" destId="{B7F8EF1B-F0D4-4E91-A00D-B0498F54E5DB}" srcOrd="1" destOrd="0" presId="urn:microsoft.com/office/officeart/2005/8/layout/pList2"/>
    <dgm:cxn modelId="{F9F75914-8B7D-4504-8416-F12D0CC4D954}" type="presParOf" srcId="{B7F8EF1B-F0D4-4E91-A00D-B0498F54E5DB}" destId="{F5A1B704-8302-49E5-9DE0-D43501429C83}" srcOrd="0" destOrd="0" presId="urn:microsoft.com/office/officeart/2005/8/layout/pList2"/>
    <dgm:cxn modelId="{C50AF82E-60B8-4FED-9F96-E223229FAD54}" type="presParOf" srcId="{F5A1B704-8302-49E5-9DE0-D43501429C83}" destId="{8B214A90-1D27-45AA-B4FC-586D27A336BC}" srcOrd="0" destOrd="0" presId="urn:microsoft.com/office/officeart/2005/8/layout/pList2"/>
    <dgm:cxn modelId="{F9192BD6-0D23-4D31-8C94-E74D50826E59}" type="presParOf" srcId="{F5A1B704-8302-49E5-9DE0-D43501429C83}" destId="{BB4333B3-2AD0-4442-B342-71BFF5A28412}" srcOrd="1" destOrd="0" presId="urn:microsoft.com/office/officeart/2005/8/layout/pList2"/>
    <dgm:cxn modelId="{29B255CB-CC15-4067-A677-8849AF51F39C}" type="presParOf" srcId="{F5A1B704-8302-49E5-9DE0-D43501429C83}" destId="{2F676395-12AD-4F72-813F-0A9E94F800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F8512C-4C0F-424F-B084-FAC6F568E90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27D8489-9CD6-43B1-B3EB-78B6B60DAF9A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9CD263B4-342C-4545-9631-6A0948E4550A}" type="parTrans" cxnId="{43E06F1A-7985-4B3C-B39F-811AC87A58CF}">
      <dgm:prSet/>
      <dgm:spPr/>
      <dgm:t>
        <a:bodyPr/>
        <a:lstStyle/>
        <a:p>
          <a:endParaRPr lang="en-US"/>
        </a:p>
      </dgm:t>
    </dgm:pt>
    <dgm:pt modelId="{7769A92B-7B4D-4E79-B136-CEBA3F47C2B5}" type="sibTrans" cxnId="{43E06F1A-7985-4B3C-B39F-811AC87A58CF}">
      <dgm:prSet/>
      <dgm:spPr/>
      <dgm:t>
        <a:bodyPr/>
        <a:lstStyle/>
        <a:p>
          <a:endParaRPr lang="en-US"/>
        </a:p>
      </dgm:t>
    </dgm:pt>
    <dgm:pt modelId="{684FB626-FD61-41D3-BC85-3DB3B0F6AA3C}" type="pres">
      <dgm:prSet presAssocID="{43F8512C-4C0F-424F-B084-FAC6F568E900}" presName="Name0" presStyleCnt="0">
        <dgm:presLayoutVars>
          <dgm:dir/>
          <dgm:resizeHandles val="exact"/>
        </dgm:presLayoutVars>
      </dgm:prSet>
      <dgm:spPr/>
    </dgm:pt>
    <dgm:pt modelId="{464FA3A1-2742-40A7-A0A5-EE2BF0506DCF}" type="pres">
      <dgm:prSet presAssocID="{43F8512C-4C0F-424F-B084-FAC6F568E900}" presName="bkgdShp" presStyleLbl="alignAccFollowNode1" presStyleIdx="0" presStyleCnt="1" custScaleX="90791"/>
      <dgm:spPr/>
    </dgm:pt>
    <dgm:pt modelId="{B7F8EF1B-F0D4-4E91-A00D-B0498F54E5DB}" type="pres">
      <dgm:prSet presAssocID="{43F8512C-4C0F-424F-B084-FAC6F568E900}" presName="linComp" presStyleCnt="0"/>
      <dgm:spPr/>
    </dgm:pt>
    <dgm:pt modelId="{F5A1B704-8302-49E5-9DE0-D43501429C83}" type="pres">
      <dgm:prSet presAssocID="{827D8489-9CD6-43B1-B3EB-78B6B60DAF9A}" presName="compNode" presStyleCnt="0"/>
      <dgm:spPr/>
    </dgm:pt>
    <dgm:pt modelId="{8B214A90-1D27-45AA-B4FC-586D27A336BC}" type="pres">
      <dgm:prSet presAssocID="{827D8489-9CD6-43B1-B3EB-78B6B60DAF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33B3-2AD0-4442-B342-71BFF5A28412}" type="pres">
      <dgm:prSet presAssocID="{827D8489-9CD6-43B1-B3EB-78B6B60DAF9A}" presName="invisiNode" presStyleLbl="node1" presStyleIdx="0" presStyleCnt="1"/>
      <dgm:spPr/>
    </dgm:pt>
    <dgm:pt modelId="{2F676395-12AD-4F72-813F-0A9E94F80057}" type="pres">
      <dgm:prSet presAssocID="{827D8489-9CD6-43B1-B3EB-78B6B60DAF9A}" presName="imagNode" presStyleLbl="fgImgPlace1" presStyleIdx="0" presStyleCnt="1" custScaleX="901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extLst>
        <a:ext uri="{E40237B7-FDA0-4F09-8148-C483321AD2D9}">
          <dgm14:cNvPr xmlns:dgm14="http://schemas.microsoft.com/office/drawing/2010/diagram" id="0" name="" descr="C:\Users\MD AHSAN HABIB RUBEL\Desktop\click 02.gif"/>
        </a:ext>
      </dgm:extLst>
    </dgm:pt>
  </dgm:ptLst>
  <dgm:cxnLst>
    <dgm:cxn modelId="{26FA207F-D41C-4A09-A9FC-A4810983DC46}" type="presOf" srcId="{43F8512C-4C0F-424F-B084-FAC6F568E900}" destId="{684FB626-FD61-41D3-BC85-3DB3B0F6AA3C}" srcOrd="0" destOrd="0" presId="urn:microsoft.com/office/officeart/2005/8/layout/pList2"/>
    <dgm:cxn modelId="{E3A8743E-F968-4E2C-B0A1-8EEC68BA981D}" type="presOf" srcId="{827D8489-9CD6-43B1-B3EB-78B6B60DAF9A}" destId="{8B214A90-1D27-45AA-B4FC-586D27A336BC}" srcOrd="0" destOrd="0" presId="urn:microsoft.com/office/officeart/2005/8/layout/pList2"/>
    <dgm:cxn modelId="{43E06F1A-7985-4B3C-B39F-811AC87A58CF}" srcId="{43F8512C-4C0F-424F-B084-FAC6F568E900}" destId="{827D8489-9CD6-43B1-B3EB-78B6B60DAF9A}" srcOrd="0" destOrd="0" parTransId="{9CD263B4-342C-4545-9631-6A0948E4550A}" sibTransId="{7769A92B-7B4D-4E79-B136-CEBA3F47C2B5}"/>
    <dgm:cxn modelId="{6379C470-D17B-4056-ACB2-05C42A7CA8AE}" type="presParOf" srcId="{684FB626-FD61-41D3-BC85-3DB3B0F6AA3C}" destId="{464FA3A1-2742-40A7-A0A5-EE2BF0506DCF}" srcOrd="0" destOrd="0" presId="urn:microsoft.com/office/officeart/2005/8/layout/pList2"/>
    <dgm:cxn modelId="{24A5A779-FAA6-475B-8719-558A6CDE3800}" type="presParOf" srcId="{684FB626-FD61-41D3-BC85-3DB3B0F6AA3C}" destId="{B7F8EF1B-F0D4-4E91-A00D-B0498F54E5DB}" srcOrd="1" destOrd="0" presId="urn:microsoft.com/office/officeart/2005/8/layout/pList2"/>
    <dgm:cxn modelId="{0CEA6F7E-E6F3-4DE8-BA0E-C60A65F8906A}" type="presParOf" srcId="{B7F8EF1B-F0D4-4E91-A00D-B0498F54E5DB}" destId="{F5A1B704-8302-49E5-9DE0-D43501429C83}" srcOrd="0" destOrd="0" presId="urn:microsoft.com/office/officeart/2005/8/layout/pList2"/>
    <dgm:cxn modelId="{6388EEDA-710C-4079-8BC3-50AAAD3C1666}" type="presParOf" srcId="{F5A1B704-8302-49E5-9DE0-D43501429C83}" destId="{8B214A90-1D27-45AA-B4FC-586D27A336BC}" srcOrd="0" destOrd="0" presId="urn:microsoft.com/office/officeart/2005/8/layout/pList2"/>
    <dgm:cxn modelId="{8882DE6E-4106-4C72-8F3A-0376BB26FE2E}" type="presParOf" srcId="{F5A1B704-8302-49E5-9DE0-D43501429C83}" destId="{BB4333B3-2AD0-4442-B342-71BFF5A28412}" srcOrd="1" destOrd="0" presId="urn:microsoft.com/office/officeart/2005/8/layout/pList2"/>
    <dgm:cxn modelId="{05698C2A-6138-45EF-BD75-617B028EC31E}" type="presParOf" srcId="{F5A1B704-8302-49E5-9DE0-D43501429C83}" destId="{2F676395-12AD-4F72-813F-0A9E94F800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969F-4922-4BF1-AAFB-7E64EBA4FD56}">
      <dsp:nvSpPr>
        <dsp:cNvPr id="0" name=""/>
        <dsp:cNvSpPr/>
      </dsp:nvSpPr>
      <dsp:spPr>
        <a:xfrm>
          <a:off x="0" y="0"/>
          <a:ext cx="2031928" cy="122252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  <a:reflection blurRad="6350" stA="50000" endA="295" endPos="92000" dist="101600" dir="5400000" sy="-100000" algn="bl" rotWithShape="0"/>
        </a:effectLst>
        <a:scene3d>
          <a:camera prst="perspectiveRelaxed" zoom="95000"/>
          <a:lightRig rig="morning" dir="t"/>
        </a:scene3d>
        <a:sp3d extrusionH="76200" contourW="12700" prstMaterial="softEdge">
          <a:bevelT w="203200" h="50800" prst="hardEdge"/>
          <a:bevelB w="114300" prst="artDeco"/>
          <a:extrusionClr>
            <a:schemeClr val="tx1"/>
          </a:extrusionClr>
          <a:contourClr>
            <a:srgbClr val="7030A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Direction Below</a:t>
          </a:r>
          <a:endParaRPr lang="en-US" sz="2600" kern="1200" dirty="0"/>
        </a:p>
      </dsp:txBody>
      <dsp:txXfrm>
        <a:off x="528638" y="0"/>
        <a:ext cx="1503289" cy="1222526"/>
      </dsp:txXfrm>
    </dsp:sp>
    <dsp:sp modelId="{1D29FF91-8288-4649-AB3B-F2E24E0ADC96}">
      <dsp:nvSpPr>
        <dsp:cNvPr id="0" name=""/>
        <dsp:cNvSpPr/>
      </dsp:nvSpPr>
      <dsp:spPr>
        <a:xfrm>
          <a:off x="122252" y="122252"/>
          <a:ext cx="406385" cy="97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  <a:ln>
          <a:noFill/>
        </a:ln>
        <a:effectLst/>
        <a:scene3d>
          <a:camera prst="perspectiveRelaxed" zoom="95000"/>
          <a:lightRig rig="morning" dir="t"/>
        </a:scene3d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969F-4922-4BF1-AAFB-7E64EBA4FD56}">
      <dsp:nvSpPr>
        <dsp:cNvPr id="0" name=""/>
        <dsp:cNvSpPr/>
      </dsp:nvSpPr>
      <dsp:spPr>
        <a:xfrm>
          <a:off x="0" y="0"/>
          <a:ext cx="2412928" cy="162091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Direction Below</a:t>
          </a:r>
          <a:endParaRPr lang="en-US" sz="3000" kern="1200" dirty="0"/>
        </a:p>
      </dsp:txBody>
      <dsp:txXfrm>
        <a:off x="644677" y="0"/>
        <a:ext cx="1768251" cy="1620914"/>
      </dsp:txXfrm>
    </dsp:sp>
    <dsp:sp modelId="{1D29FF91-8288-4649-AB3B-F2E24E0ADC96}">
      <dsp:nvSpPr>
        <dsp:cNvPr id="0" name=""/>
        <dsp:cNvSpPr/>
      </dsp:nvSpPr>
      <dsp:spPr>
        <a:xfrm>
          <a:off x="162091" y="162091"/>
          <a:ext cx="482585" cy="12967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A3A1-2742-40A7-A0A5-EE2BF0506DCF}">
      <dsp:nvSpPr>
        <dsp:cNvPr id="0" name=""/>
        <dsp:cNvSpPr/>
      </dsp:nvSpPr>
      <dsp:spPr>
        <a:xfrm>
          <a:off x="84943" y="0"/>
          <a:ext cx="1674912" cy="690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395-12AD-4F72-813F-0A9E94F80057}">
      <dsp:nvSpPr>
        <dsp:cNvPr id="0" name=""/>
        <dsp:cNvSpPr/>
      </dsp:nvSpPr>
      <dsp:spPr>
        <a:xfrm>
          <a:off x="140679" y="92092"/>
          <a:ext cx="1563440" cy="506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14A90-1D27-45AA-B4FC-586D27A336BC}">
      <dsp:nvSpPr>
        <dsp:cNvPr id="0" name=""/>
        <dsp:cNvSpPr/>
      </dsp:nvSpPr>
      <dsp:spPr>
        <a:xfrm rot="10800000">
          <a:off x="55343" y="690692"/>
          <a:ext cx="1734112" cy="844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Direction Below</a:t>
          </a:r>
          <a:endParaRPr lang="en-US" sz="2000" kern="1200" dirty="0"/>
        </a:p>
      </dsp:txBody>
      <dsp:txXfrm rot="10800000">
        <a:off x="81304" y="690692"/>
        <a:ext cx="1682190" cy="818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A3A1-2742-40A7-A0A5-EE2BF0506DCF}">
      <dsp:nvSpPr>
        <dsp:cNvPr id="0" name=""/>
        <dsp:cNvSpPr/>
      </dsp:nvSpPr>
      <dsp:spPr>
        <a:xfrm>
          <a:off x="84943" y="0"/>
          <a:ext cx="1674912" cy="690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395-12AD-4F72-813F-0A9E94F80057}">
      <dsp:nvSpPr>
        <dsp:cNvPr id="0" name=""/>
        <dsp:cNvSpPr/>
      </dsp:nvSpPr>
      <dsp:spPr>
        <a:xfrm>
          <a:off x="140679" y="92092"/>
          <a:ext cx="1563440" cy="506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14A90-1D27-45AA-B4FC-586D27A336BC}">
      <dsp:nvSpPr>
        <dsp:cNvPr id="0" name=""/>
        <dsp:cNvSpPr/>
      </dsp:nvSpPr>
      <dsp:spPr>
        <a:xfrm rot="10800000">
          <a:off x="55343" y="690692"/>
          <a:ext cx="1734112" cy="844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Direction Below</a:t>
          </a:r>
          <a:endParaRPr lang="en-US" sz="2000" kern="1200" dirty="0"/>
        </a:p>
      </dsp:txBody>
      <dsp:txXfrm rot="10800000">
        <a:off x="81304" y="690692"/>
        <a:ext cx="1682190" cy="818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A3A1-2742-40A7-A0A5-EE2BF0506DCF}">
      <dsp:nvSpPr>
        <dsp:cNvPr id="0" name=""/>
        <dsp:cNvSpPr/>
      </dsp:nvSpPr>
      <dsp:spPr>
        <a:xfrm>
          <a:off x="84943" y="0"/>
          <a:ext cx="1674912" cy="690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395-12AD-4F72-813F-0A9E94F80057}">
      <dsp:nvSpPr>
        <dsp:cNvPr id="0" name=""/>
        <dsp:cNvSpPr/>
      </dsp:nvSpPr>
      <dsp:spPr>
        <a:xfrm>
          <a:off x="140679" y="92092"/>
          <a:ext cx="1563440" cy="506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14A90-1D27-45AA-B4FC-586D27A336BC}">
      <dsp:nvSpPr>
        <dsp:cNvPr id="0" name=""/>
        <dsp:cNvSpPr/>
      </dsp:nvSpPr>
      <dsp:spPr>
        <a:xfrm rot="10800000">
          <a:off x="55343" y="690692"/>
          <a:ext cx="1734112" cy="844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Direction Below</a:t>
          </a:r>
          <a:endParaRPr lang="en-US" sz="2000" kern="1200" dirty="0"/>
        </a:p>
      </dsp:txBody>
      <dsp:txXfrm rot="10800000">
        <a:off x="81304" y="690692"/>
        <a:ext cx="1682190" cy="818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A3A1-2742-40A7-A0A5-EE2BF0506DCF}">
      <dsp:nvSpPr>
        <dsp:cNvPr id="0" name=""/>
        <dsp:cNvSpPr/>
      </dsp:nvSpPr>
      <dsp:spPr>
        <a:xfrm>
          <a:off x="84943" y="0"/>
          <a:ext cx="1674912" cy="6906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395-12AD-4F72-813F-0A9E94F80057}">
      <dsp:nvSpPr>
        <dsp:cNvPr id="0" name=""/>
        <dsp:cNvSpPr/>
      </dsp:nvSpPr>
      <dsp:spPr>
        <a:xfrm>
          <a:off x="140679" y="92092"/>
          <a:ext cx="1563440" cy="506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reflection blurRad="6350" stA="50000" endA="295" endPos="92000" dist="1016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14A90-1D27-45AA-B4FC-586D27A336BC}">
      <dsp:nvSpPr>
        <dsp:cNvPr id="0" name=""/>
        <dsp:cNvSpPr/>
      </dsp:nvSpPr>
      <dsp:spPr>
        <a:xfrm rot="10800000">
          <a:off x="55343" y="690692"/>
          <a:ext cx="1734112" cy="844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Direction Below</a:t>
          </a:r>
          <a:endParaRPr lang="en-US" sz="2000" kern="1200" dirty="0"/>
        </a:p>
      </dsp:txBody>
      <dsp:txXfrm rot="10800000">
        <a:off x="81304" y="690692"/>
        <a:ext cx="1682190" cy="81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9852E-B7C8-41B4-BF52-12E0DAA4EA2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D12D5-97C6-4293-B589-C187B8D4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6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                                             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2A52B-8267-447A-AA6C-EE96F05CCC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2A52B-8267-447A-AA6C-EE96F05CC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2A52B-8267-447A-AA6C-EE96F05CC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2A52B-8267-447A-AA6C-EE96F05CCC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9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3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A6E-4DB1-4034-8A84-814C5DA830EF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1706-8010-40D0-B1DB-AEF7DA1F7DBC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7A7C-EF55-40B9-AD07-D3ECE65FDEEC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0C14-E256-46FC-A286-E1ABEC6738B4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4632-344E-43C7-9522-4C49E6BB04B2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5EC6-05AC-4119-A63E-D09FC5867045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FAF2-87EF-40DA-B57D-7884DAB05679}" type="datetime1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409C-C8CD-4BDD-B661-635432BF5630}" type="datetime1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83A1-40B3-4310-981D-F6085F7E93D5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1C71-C269-4BB3-9FB6-481967C0872B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458D-1228-4DD9-A5E1-68C8AA0C2CE7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DFB4-3AFD-4740-BA75-052E3B3686BE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jpeg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27490773"/>
              </p:ext>
            </p:extLst>
          </p:nvPr>
        </p:nvGraphicFramePr>
        <p:xfrm>
          <a:off x="7311651" y="4361606"/>
          <a:ext cx="2031928" cy="122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685800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685800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00" y="6442619"/>
            <a:ext cx="685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>
          <a:xfrm>
            <a:off x="34074" y="6400801"/>
            <a:ext cx="2175726" cy="378030"/>
          </a:xfrm>
        </p:spPr>
        <p:txBody>
          <a:bodyPr/>
          <a:lstStyle/>
          <a:p>
            <a:fld id="{FF4D4D17-E28C-4E86-801A-4350C49BE403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>
          <a:xfrm>
            <a:off x="8242719" y="6475685"/>
            <a:ext cx="62524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>
          <a:xfrm>
            <a:off x="2857582" y="6423570"/>
            <a:ext cx="2895600" cy="365125"/>
          </a:xfrm>
        </p:spPr>
        <p:txBody>
          <a:bodyPr/>
          <a:lstStyle/>
          <a:p>
            <a:r>
              <a:rPr lang="en-US" dirty="0" smtClean="0"/>
              <a:t>dphofmrabiul@gmail.com                                                 </a:t>
            </a:r>
            <a:endParaRPr lang="en-US" dirty="0"/>
          </a:p>
        </p:txBody>
      </p:sp>
      <p:pic>
        <p:nvPicPr>
          <p:cNvPr id="59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03" y="6050235"/>
            <a:ext cx="685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E:\@ তালগাছ, বড় কে  হাটে যাবো তৃতী্য শ্রেণি\presenter media &amp; hat images,butterfly\f03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89" y="6442620"/>
            <a:ext cx="685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-355423" y="5299472"/>
            <a:ext cx="1741793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ol@p Flower.gif"/>
          <p:cNvPicPr>
            <a:picLocks noChangeAspect="1"/>
          </p:cNvPicPr>
          <p:nvPr/>
        </p:nvPicPr>
        <p:blipFill>
          <a:blip r:embed="rId9">
            <a:lum/>
          </a:blip>
          <a:stretch>
            <a:fillRect/>
          </a:stretch>
        </p:blipFill>
        <p:spPr>
          <a:xfrm>
            <a:off x="380777" y="333927"/>
            <a:ext cx="7347167" cy="6371671"/>
          </a:xfrm>
          <a:prstGeom prst="star32">
            <a:avLst/>
          </a:prstGeom>
        </p:spPr>
      </p:pic>
      <p:grpSp>
        <p:nvGrpSpPr>
          <p:cNvPr id="140" name="Group 429">
            <a:extLst>
              <a:ext uri="{FF2B5EF4-FFF2-40B4-BE49-F238E27FC236}">
                <a16:creationId xmlns="" xmlns:a16="http://schemas.microsoft.com/office/drawing/2014/main" id="{C2B7510F-FACD-4F7E-99F6-55F8DE593CA0}"/>
              </a:ext>
            </a:extLst>
          </p:cNvPr>
          <p:cNvGrpSpPr/>
          <p:nvPr/>
        </p:nvGrpSpPr>
        <p:grpSpPr>
          <a:xfrm rot="18523105">
            <a:off x="5820570" y="960214"/>
            <a:ext cx="4710397" cy="916892"/>
            <a:chOff x="2101327" y="4968806"/>
            <a:chExt cx="8739797" cy="1023401"/>
          </a:xfrm>
        </p:grpSpPr>
        <p:sp>
          <p:nvSpPr>
            <p:cNvPr id="141" name="Rectangle: Single Corner Rounded 430">
              <a:extLst>
                <a:ext uri="{FF2B5EF4-FFF2-40B4-BE49-F238E27FC236}">
                  <a16:creationId xmlns="" xmlns:a16="http://schemas.microsoft.com/office/drawing/2014/main" id="{90E1E014-CD89-4307-AF8D-99C802786EE2}"/>
                </a:ext>
              </a:extLst>
            </p:cNvPr>
            <p:cNvSpPr/>
            <p:nvPr/>
          </p:nvSpPr>
          <p:spPr>
            <a:xfrm>
              <a:off x="2101327" y="4970334"/>
              <a:ext cx="8739797" cy="1021873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142" name="Group 431">
              <a:extLst>
                <a:ext uri="{FF2B5EF4-FFF2-40B4-BE49-F238E27FC236}">
                  <a16:creationId xmlns="" xmlns:a16="http://schemas.microsoft.com/office/drawing/2014/main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432">
              <a:extLst>
                <a:ext uri="{FF2B5EF4-FFF2-40B4-BE49-F238E27FC236}">
                  <a16:creationId xmlns="" xmlns:a16="http://schemas.microsoft.com/office/drawing/2014/main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433">
              <a:extLst>
                <a:ext uri="{FF2B5EF4-FFF2-40B4-BE49-F238E27FC236}">
                  <a16:creationId xmlns="" xmlns:a16="http://schemas.microsoft.com/office/drawing/2014/main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="" xmlns:a16="http://schemas.microsoft.com/office/drawing/2014/main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434">
              <a:extLst>
                <a:ext uri="{FF2B5EF4-FFF2-40B4-BE49-F238E27FC236}">
                  <a16:creationId xmlns="" xmlns:a16="http://schemas.microsoft.com/office/drawing/2014/main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435">
              <a:extLst>
                <a:ext uri="{FF2B5EF4-FFF2-40B4-BE49-F238E27FC236}">
                  <a16:creationId xmlns="" xmlns:a16="http://schemas.microsoft.com/office/drawing/2014/main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="" xmlns:a16="http://schemas.microsoft.com/office/drawing/2014/main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="" xmlns:a16="http://schemas.microsoft.com/office/drawing/2014/main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436">
              <a:extLst>
                <a:ext uri="{FF2B5EF4-FFF2-40B4-BE49-F238E27FC236}">
                  <a16:creationId xmlns="" xmlns:a16="http://schemas.microsoft.com/office/drawing/2014/main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437">
              <a:extLst>
                <a:ext uri="{FF2B5EF4-FFF2-40B4-BE49-F238E27FC236}">
                  <a16:creationId xmlns="" xmlns:a16="http://schemas.microsoft.com/office/drawing/2014/main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109" name="Group 654">
            <a:extLst>
              <a:ext uri="{FF2B5EF4-FFF2-40B4-BE49-F238E27FC236}">
                <a16:creationId xmlns="" xmlns:a16="http://schemas.microsoft.com/office/drawing/2014/main" id="{5573599E-4EF1-4600-91C4-2161518088C7}"/>
              </a:ext>
            </a:extLst>
          </p:cNvPr>
          <p:cNvGrpSpPr/>
          <p:nvPr/>
        </p:nvGrpSpPr>
        <p:grpSpPr>
          <a:xfrm rot="2351058">
            <a:off x="8350711" y="844484"/>
            <a:ext cx="381000" cy="2771959"/>
            <a:chOff x="11380127" y="1797991"/>
            <a:chExt cx="399111" cy="3745131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D885FA48-7783-4978-9F33-898A98799DEE}"/>
                </a:ext>
              </a:extLst>
            </p:cNvPr>
            <p:cNvSpPr/>
            <p:nvPr/>
          </p:nvSpPr>
          <p:spPr>
            <a:xfrm rot="21537726">
              <a:off x="11412315" y="1992682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="" xmlns:a16="http://schemas.microsoft.com/office/drawing/2014/main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="" xmlns:a16="http://schemas.microsoft.com/office/drawing/2014/main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39004" y="1397159"/>
            <a:ext cx="6698593" cy="5785846"/>
            <a:chOff x="40422" y="-490064"/>
            <a:chExt cx="7659565" cy="7529624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3087455" y="4138757"/>
              <a:ext cx="2601915" cy="100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108508" y="780039"/>
              <a:ext cx="10303" cy="3426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Arc 116"/>
            <p:cNvSpPr/>
            <p:nvPr/>
          </p:nvSpPr>
          <p:spPr>
            <a:xfrm rot="20402854">
              <a:off x="40422" y="3240704"/>
              <a:ext cx="4490471" cy="379885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3768955" y="-39095"/>
              <a:ext cx="2648078" cy="43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Arc 120"/>
            <p:cNvSpPr/>
            <p:nvPr/>
          </p:nvSpPr>
          <p:spPr>
            <a:xfrm rot="3574780">
              <a:off x="5060073" y="3847381"/>
              <a:ext cx="673313" cy="65246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32971" y="3850446"/>
              <a:ext cx="541092" cy="7610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87455" y="20931"/>
              <a:ext cx="458780" cy="646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396729" y="4328757"/>
              <a:ext cx="563088" cy="761019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6" name="Arc 125"/>
            <p:cNvSpPr/>
            <p:nvPr/>
          </p:nvSpPr>
          <p:spPr>
            <a:xfrm rot="15357767">
              <a:off x="3417196" y="3107554"/>
              <a:ext cx="673313" cy="65246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rot="15073058">
              <a:off x="1808367" y="3156939"/>
              <a:ext cx="1047804" cy="767522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3574780">
              <a:off x="5778590" y="-418699"/>
              <a:ext cx="673313" cy="65246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1480" y="446853"/>
              <a:ext cx="542926" cy="7610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 flipV="1">
              <a:off x="3118811" y="1669380"/>
              <a:ext cx="2570559" cy="24693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2071621" y="1515416"/>
              <a:ext cx="553923" cy="7610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3" name="Arc 132"/>
            <p:cNvSpPr/>
            <p:nvPr/>
          </p:nvSpPr>
          <p:spPr>
            <a:xfrm rot="18174605">
              <a:off x="2445507" y="1837454"/>
              <a:ext cx="1428363" cy="101686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183267" y="3890904"/>
              <a:ext cx="516720" cy="76101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D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H="1" flipV="1">
              <a:off x="3094731" y="2169132"/>
              <a:ext cx="19050" cy="2093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Arc 134"/>
            <p:cNvSpPr/>
            <p:nvPr/>
          </p:nvSpPr>
          <p:spPr>
            <a:xfrm rot="17070854">
              <a:off x="2882784" y="2257140"/>
              <a:ext cx="923238" cy="937307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 rot="21022642">
              <a:off x="2509768" y="2231406"/>
              <a:ext cx="811199" cy="1066762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3561334" y="333040"/>
              <a:ext cx="3511977" cy="55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3210926" y="-490064"/>
              <a:ext cx="542926" cy="84112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1" name="Arc 250"/>
            <p:cNvSpPr/>
            <p:nvPr/>
          </p:nvSpPr>
          <p:spPr>
            <a:xfrm rot="1618064">
              <a:off x="6452698" y="3820"/>
              <a:ext cx="591604" cy="74258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380777" y="3124200"/>
            <a:ext cx="7078196" cy="2095501"/>
          </a:xfrm>
          <a:prstGeom prst="rect">
            <a:avLst/>
          </a:prstGeom>
          <a:noFill/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19050">
                  <a:solidFill>
                    <a:schemeClr val="tx1"/>
                  </a:solidFill>
                  <a:prstDash val="sysDash"/>
                </a:ln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dirty="0" err="1" smtClean="0">
                <a:ln w="12700">
                  <a:solidFill>
                    <a:schemeClr val="bg1"/>
                  </a:solidFill>
                  <a:prstDash val="sysDash"/>
                </a:ln>
                <a:gradFill flip="none" rotWithShape="1">
                  <a:gsLst>
                    <a:gs pos="45000">
                      <a:srgbClr val="FF0000"/>
                    </a:gs>
                    <a:gs pos="12000">
                      <a:srgbClr val="003300"/>
                    </a:gs>
                    <a:gs pos="50005">
                      <a:srgbClr val="FF6200"/>
                    </a:gs>
                    <a:gs pos="75410">
                      <a:srgbClr val="2D9212"/>
                    </a:gs>
                    <a:gs pos="24000">
                      <a:srgbClr val="0819FB"/>
                    </a:gs>
                    <a:gs pos="35001">
                      <a:srgbClr val="1A8D48"/>
                    </a:gs>
                    <a:gs pos="58000">
                      <a:srgbClr val="FFFF00"/>
                    </a:gs>
                    <a:gs pos="80000">
                      <a:srgbClr val="002060"/>
                    </a:gs>
                    <a:gs pos="65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95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err="1" smtClean="0">
                <a:ln w="19050">
                  <a:solidFill>
                    <a:srgbClr val="FFFF00"/>
                  </a:solidFill>
                  <a:prstDash val="sysDash"/>
                </a:ln>
                <a:gradFill flip="none" rotWithShape="1">
                  <a:gsLst>
                    <a:gs pos="43000">
                      <a:srgbClr val="FFFF00"/>
                    </a:gs>
                    <a:gs pos="55000">
                      <a:schemeClr val="tx1"/>
                    </a:gs>
                    <a:gs pos="71000">
                      <a:srgbClr val="0000FF"/>
                    </a:gs>
                    <a:gs pos="33000">
                      <a:schemeClr val="tx1"/>
                    </a:gs>
                    <a:gs pos="81000">
                      <a:srgbClr val="7030A0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  <a:gs pos="53000">
                      <a:srgbClr val="FF0000"/>
                    </a:gs>
                    <a:gs pos="80000">
                      <a:srgbClr val="FFFF00"/>
                    </a:gs>
                    <a:gs pos="19000">
                      <a:srgbClr val="0000FF"/>
                    </a:gs>
                    <a:gs pos="51000">
                      <a:srgbClr val="FF03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 err="1" smtClean="0">
                <a:ln w="19050">
                  <a:solidFill>
                    <a:srgbClr val="00B050"/>
                  </a:solidFill>
                  <a:prstDash val="sysDash"/>
                </a:ln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4000">
                      <a:srgbClr val="00FFCC"/>
                    </a:gs>
                    <a:gs pos="51000">
                      <a:srgbClr val="FFF200"/>
                    </a:gs>
                    <a:gs pos="60937">
                      <a:srgbClr val="101311"/>
                    </a:gs>
                    <a:gs pos="58000">
                      <a:srgbClr val="201A10"/>
                    </a:gs>
                    <a:gs pos="15000">
                      <a:schemeClr val="tx1"/>
                    </a:gs>
                    <a:gs pos="43000">
                      <a:srgbClr val="FF0000"/>
                    </a:gs>
                    <a:gs pos="72000">
                      <a:srgbClr val="FF7A00"/>
                    </a:gs>
                    <a:gs pos="48000">
                      <a:srgbClr val="0099CC">
                        <a:alpha val="40392"/>
                      </a:srgbClr>
                    </a:gs>
                    <a:gs pos="79000">
                      <a:srgbClr val="4D0808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ln w="19050">
                <a:solidFill>
                  <a:srgbClr val="00B050"/>
                </a:solidFill>
                <a:prstDash val="sysDash"/>
              </a:ln>
              <a:gradFill flip="none" rotWithShape="1">
                <a:gsLst>
                  <a:gs pos="62000">
                    <a:srgbClr val="006699">
                      <a:lumMod val="12000"/>
                      <a:alpha val="91000"/>
                    </a:srgbClr>
                  </a:gs>
                  <a:gs pos="34000">
                    <a:srgbClr val="00FFCC"/>
                  </a:gs>
                  <a:gs pos="51000">
                    <a:srgbClr val="FFF200"/>
                  </a:gs>
                  <a:gs pos="60937">
                    <a:srgbClr val="101311"/>
                  </a:gs>
                  <a:gs pos="58000">
                    <a:srgbClr val="201A10"/>
                  </a:gs>
                  <a:gs pos="15000">
                    <a:schemeClr val="tx1"/>
                  </a:gs>
                  <a:gs pos="43000">
                    <a:srgbClr val="FF0000"/>
                  </a:gs>
                  <a:gs pos="72000">
                    <a:srgbClr val="FF7A00"/>
                  </a:gs>
                  <a:gs pos="48000">
                    <a:srgbClr val="0099CC">
                      <a:alpha val="40392"/>
                    </a:srgbClr>
                  </a:gs>
                  <a:gs pos="79000">
                    <a:srgbClr val="4D0808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09442" y="4917194"/>
            <a:ext cx="3590853" cy="1271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403">
            <a:extLst>
              <a:ext uri="{FF2B5EF4-FFF2-40B4-BE49-F238E27FC236}">
                <a16:creationId xmlns="" xmlns:a16="http://schemas.microsoft.com/office/drawing/2014/main" id="{62FD8845-7C12-4E31-9FC7-8F2AF5E8D379}"/>
              </a:ext>
            </a:extLst>
          </p:cNvPr>
          <p:cNvGrpSpPr/>
          <p:nvPr/>
        </p:nvGrpSpPr>
        <p:grpSpPr>
          <a:xfrm rot="15993665" flipH="1">
            <a:off x="-2605360" y="-1113084"/>
            <a:ext cx="12186120" cy="12043765"/>
            <a:chOff x="2796540" y="1463040"/>
            <a:chExt cx="3840480" cy="3840480"/>
          </a:xfrm>
        </p:grpSpPr>
        <p:grpSp>
          <p:nvGrpSpPr>
            <p:cNvPr id="253" name="Group 404">
              <a:extLst>
                <a:ext uri="{FF2B5EF4-FFF2-40B4-BE49-F238E27FC236}">
                  <a16:creationId xmlns="" xmlns:a16="http://schemas.microsoft.com/office/drawing/2014/main" id="{DD095A3F-E950-463D-8D22-FF2A80511571}"/>
                </a:ext>
              </a:extLst>
            </p:cNvPr>
            <p:cNvGrpSpPr/>
            <p:nvPr/>
          </p:nvGrpSpPr>
          <p:grpSpPr>
            <a:xfrm>
              <a:off x="3951836" y="1509211"/>
              <a:ext cx="851073" cy="2027061"/>
              <a:chOff x="3222152" y="877459"/>
              <a:chExt cx="2111551" cy="4956538"/>
            </a:xfrm>
          </p:grpSpPr>
          <p:grpSp>
            <p:nvGrpSpPr>
              <p:cNvPr id="255" name="Group 406">
                <a:extLst>
                  <a:ext uri="{FF2B5EF4-FFF2-40B4-BE49-F238E27FC236}">
                    <a16:creationId xmlns="" xmlns:a16="http://schemas.microsoft.com/office/drawing/2014/main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22152" y="1526834"/>
                <a:ext cx="2111551" cy="4307163"/>
                <a:chOff x="3222152" y="1526834"/>
                <a:chExt cx="2111551" cy="4307163"/>
              </a:xfrm>
            </p:grpSpPr>
            <p:grpSp>
              <p:nvGrpSpPr>
                <p:cNvPr id="260" name="Group 411">
                  <a:extLst>
                    <a:ext uri="{FF2B5EF4-FFF2-40B4-BE49-F238E27FC236}">
                      <a16:creationId xmlns="" xmlns:a16="http://schemas.microsoft.com/office/drawing/2014/main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18859" y="1526834"/>
                  <a:ext cx="514844" cy="3931296"/>
                  <a:chOff x="4815716" y="1524679"/>
                  <a:chExt cx="514844" cy="3931296"/>
                </a:xfrm>
              </p:grpSpPr>
              <p:grpSp>
                <p:nvGrpSpPr>
                  <p:cNvPr id="273" name="Group 424">
                    <a:extLst>
                      <a:ext uri="{FF2B5EF4-FFF2-40B4-BE49-F238E27FC236}">
                        <a16:creationId xmlns="" xmlns:a16="http://schemas.microsoft.com/office/drawing/2014/main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15716" y="1524679"/>
                    <a:ext cx="303939" cy="3539456"/>
                    <a:chOff x="4807819" y="1524679"/>
                    <a:chExt cx="237127" cy="3539456"/>
                  </a:xfrm>
                </p:grpSpPr>
                <p:sp>
                  <p:nvSpPr>
                    <p:cNvPr id="275" name="Rectangle: Single Corner Rounded 17">
                      <a:extLst>
                        <a:ext uri="{FF2B5EF4-FFF2-40B4-BE49-F238E27FC236}">
                          <a16:creationId xmlns="" xmlns:a16="http://schemas.microsoft.com/office/drawing/2014/main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07819" y="1524679"/>
                      <a:ext cx="224357" cy="3539456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Single Corner Rounded 17">
                      <a:extLst>
                        <a:ext uri="{FF2B5EF4-FFF2-40B4-BE49-F238E27FC236}">
                          <a16:creationId xmlns="" xmlns:a16="http://schemas.microsoft.com/office/drawing/2014/main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74" name="Isosceles Triangle 273">
                    <a:extLst>
                      <a:ext uri="{FF2B5EF4-FFF2-40B4-BE49-F238E27FC236}">
                        <a16:creationId xmlns="" xmlns:a16="http://schemas.microsoft.com/office/drawing/2014/main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>
                    <a:off x="5256555" y="4979155"/>
                    <a:ext cx="74005" cy="47682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1" name="Group 412">
                  <a:extLst>
                    <a:ext uri="{FF2B5EF4-FFF2-40B4-BE49-F238E27FC236}">
                      <a16:creationId xmlns="" xmlns:a16="http://schemas.microsoft.com/office/drawing/2014/main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71" name="Rectangle: Single Corner Rounded 17">
                    <a:extLst>
                      <a:ext uri="{FF2B5EF4-FFF2-40B4-BE49-F238E27FC236}">
                        <a16:creationId xmlns="" xmlns:a16="http://schemas.microsoft.com/office/drawing/2014/main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Rectangle: Single Corner Rounded 17">
                    <a:extLst>
                      <a:ext uri="{FF2B5EF4-FFF2-40B4-BE49-F238E27FC236}">
                        <a16:creationId xmlns="" xmlns:a16="http://schemas.microsoft.com/office/drawing/2014/main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2" name="Group 413">
                  <a:extLst>
                    <a:ext uri="{FF2B5EF4-FFF2-40B4-BE49-F238E27FC236}">
                      <a16:creationId xmlns="" xmlns:a16="http://schemas.microsoft.com/office/drawing/2014/main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22152" y="2554469"/>
                  <a:ext cx="676422" cy="3279528"/>
                  <a:chOff x="2699140" y="2536043"/>
                  <a:chExt cx="676422" cy="3279528"/>
                </a:xfrm>
              </p:grpSpPr>
              <p:grpSp>
                <p:nvGrpSpPr>
                  <p:cNvPr id="263" name="Group 414">
                    <a:extLst>
                      <a:ext uri="{FF2B5EF4-FFF2-40B4-BE49-F238E27FC236}">
                        <a16:creationId xmlns="" xmlns:a16="http://schemas.microsoft.com/office/drawing/2014/main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699140" y="2536043"/>
                    <a:ext cx="676422" cy="3279528"/>
                    <a:chOff x="10748302" y="1781280"/>
                    <a:chExt cx="676422" cy="3279528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="" xmlns:a16="http://schemas.microsoft.com/office/drawing/2014/main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21178441">
                      <a:off x="10912463" y="2074934"/>
                      <a:ext cx="312005" cy="2671329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="" xmlns:a16="http://schemas.microsoft.com/office/drawing/2014/main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178441">
                      <a:off x="10748302" y="1781280"/>
                      <a:ext cx="367554" cy="464709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69" name="Isosceles Triangle 268">
                      <a:extLst>
                        <a:ext uri="{FF2B5EF4-FFF2-40B4-BE49-F238E27FC236}">
                          <a16:creationId xmlns="" xmlns:a16="http://schemas.microsoft.com/office/drawing/2014/main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79977" y="4601555"/>
                      <a:ext cx="344747" cy="459253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0" name="Isosceles Triangle 269">
                      <a:extLst>
                        <a:ext uri="{FF2B5EF4-FFF2-40B4-BE49-F238E27FC236}">
                          <a16:creationId xmlns="" xmlns:a16="http://schemas.microsoft.com/office/drawing/2014/main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218170" y="4812260"/>
                      <a:ext cx="112670" cy="219667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64" name="Group 415">
                    <a:extLst>
                      <a:ext uri="{FF2B5EF4-FFF2-40B4-BE49-F238E27FC236}">
                        <a16:creationId xmlns="" xmlns:a16="http://schemas.microsoft.com/office/drawing/2014/main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9804" y="3823293"/>
                    <a:ext cx="573609" cy="600551"/>
                    <a:chOff x="1616495" y="3830040"/>
                    <a:chExt cx="573609" cy="600551"/>
                  </a:xfrm>
                </p:grpSpPr>
                <p:sp>
                  <p:nvSpPr>
                    <p:cNvPr id="265" name="Cylinder 416">
                      <a:extLst>
                        <a:ext uri="{FF2B5EF4-FFF2-40B4-BE49-F238E27FC236}">
                          <a16:creationId xmlns="" xmlns:a16="http://schemas.microsoft.com/office/drawing/2014/main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676127" y="3953129"/>
                      <a:ext cx="150688" cy="26995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Freeform: Shape 417">
                      <a:extLst>
                        <a:ext uri="{FF2B5EF4-FFF2-40B4-BE49-F238E27FC236}">
                          <a16:creationId xmlns="" xmlns:a16="http://schemas.microsoft.com/office/drawing/2014/main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56" name="Group 407">
                <a:extLst>
                  <a:ext uri="{FF2B5EF4-FFF2-40B4-BE49-F238E27FC236}">
                    <a16:creationId xmlns="" xmlns:a16="http://schemas.microsoft.com/office/drawing/2014/main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="" xmlns:a16="http://schemas.microsoft.com/office/drawing/2014/main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: Rounded Corners 409">
                  <a:extLst>
                    <a:ext uri="{FF2B5EF4-FFF2-40B4-BE49-F238E27FC236}">
                      <a16:creationId xmlns="" xmlns:a16="http://schemas.microsoft.com/office/drawing/2014/main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Star: 7 Points 410">
                  <a:extLst>
                    <a:ext uri="{FF2B5EF4-FFF2-40B4-BE49-F238E27FC236}">
                      <a16:creationId xmlns="" xmlns:a16="http://schemas.microsoft.com/office/drawing/2014/main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1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19" grpId="0" animBg="1"/>
      <p:bldP spid="19" grpId="1" animBg="1"/>
      <p:bldP spid="3" grpId="0"/>
      <p:bldP spid="3" grpId="2"/>
      <p:bldP spid="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/>
          <p:cNvSpPr txBox="1"/>
          <p:nvPr/>
        </p:nvSpPr>
        <p:spPr>
          <a:xfrm>
            <a:off x="436418" y="138822"/>
            <a:ext cx="771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ত্রিভুজের অতিভুজ ও অপর একটি বাহু দেয়া আছে, ত্রিভুজটি আঁকতে 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6942626"/>
              </p:ext>
            </p:extLst>
          </p:nvPr>
        </p:nvGraphicFramePr>
        <p:xfrm>
          <a:off x="6451423" y="1208328"/>
          <a:ext cx="1844800" cy="153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58" y="6431390"/>
            <a:ext cx="2133600" cy="365125"/>
          </a:xfrm>
        </p:spPr>
        <p:txBody>
          <a:bodyPr/>
          <a:lstStyle/>
          <a:p>
            <a:fld id="{CE9B7608-C333-4CDB-B6A1-64200F19C7CA}" type="datetime2">
              <a:rPr lang="en-US" smtClean="0">
                <a:latin typeface="Nikosh" pitchFamily="2" charset="0"/>
                <a:cs typeface="Nikosh" pitchFamily="2" charset="0"/>
              </a:rPr>
              <a:t>Friday, September 10, 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07" y="63593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" pitchFamily="2" charset="0"/>
                <a:cs typeface="Nikosh" pitchFamily="2" charset="0"/>
              </a:rPr>
              <a:pPr/>
              <a:t>10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5400000">
            <a:off x="7658107" y="1186850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০৩.০০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309" y="2743200"/>
            <a:ext cx="882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সমকোণী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অপর একটি বাহু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দেয়া আছে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ত্রিভুজটি আঁকতে 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1018578" y="1320356"/>
            <a:ext cx="1739286" cy="4135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949" y="1981200"/>
            <a:ext cx="2671476" cy="31877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418" y="1189704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0" y="1825153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8764" y="4939020"/>
            <a:ext cx="557248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6356" y="49350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70723" y="5143441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23" name="Group 429">
            <a:extLst>
              <a:ext uri="{FF2B5EF4-FFF2-40B4-BE49-F238E27FC236}">
                <a16:creationId xmlns:a16="http://schemas.microsoft.com/office/drawing/2014/main" xmlns="" id="{C2B7510F-FACD-4F7E-99F6-55F8DE593CA0}"/>
              </a:ext>
            </a:extLst>
          </p:cNvPr>
          <p:cNvGrpSpPr/>
          <p:nvPr/>
        </p:nvGrpSpPr>
        <p:grpSpPr>
          <a:xfrm>
            <a:off x="1789911" y="4962731"/>
            <a:ext cx="6029946" cy="1717773"/>
            <a:chOff x="2115436" y="4580566"/>
            <a:chExt cx="8739797" cy="1264918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24" name="Rectangle: Single Corner Rounded 430">
              <a:extLst>
                <a:ext uri="{FF2B5EF4-FFF2-40B4-BE49-F238E27FC236}">
                  <a16:creationId xmlns:a16="http://schemas.microsoft.com/office/drawing/2014/main" xmlns="" id="{90E1E014-CD89-4307-AF8D-99C802786EE2}"/>
                </a:ext>
              </a:extLst>
            </p:cNvPr>
            <p:cNvSpPr/>
            <p:nvPr/>
          </p:nvSpPr>
          <p:spPr>
            <a:xfrm>
              <a:off x="2115436" y="4580566"/>
              <a:ext cx="8739797" cy="1021873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5" name="Group 431">
              <a:extLst>
                <a:ext uri="{FF2B5EF4-FFF2-40B4-BE49-F238E27FC236}">
                  <a16:creationId xmlns:a16="http://schemas.microsoft.com/office/drawing/2014/main" xmlns="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432">
              <a:extLst>
                <a:ext uri="{FF2B5EF4-FFF2-40B4-BE49-F238E27FC236}">
                  <a16:creationId xmlns:a16="http://schemas.microsoft.com/office/drawing/2014/main" xmlns="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33">
              <a:extLst>
                <a:ext uri="{FF2B5EF4-FFF2-40B4-BE49-F238E27FC236}">
                  <a16:creationId xmlns:a16="http://schemas.microsoft.com/office/drawing/2014/main" xmlns="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34">
              <a:extLst>
                <a:ext uri="{FF2B5EF4-FFF2-40B4-BE49-F238E27FC236}">
                  <a16:creationId xmlns:a16="http://schemas.microsoft.com/office/drawing/2014/main" xmlns="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435">
              <a:extLst>
                <a:ext uri="{FF2B5EF4-FFF2-40B4-BE49-F238E27FC236}">
                  <a16:creationId xmlns:a16="http://schemas.microsoft.com/office/drawing/2014/main" xmlns="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436">
              <a:extLst>
                <a:ext uri="{FF2B5EF4-FFF2-40B4-BE49-F238E27FC236}">
                  <a16:creationId xmlns:a16="http://schemas.microsoft.com/office/drawing/2014/main" xmlns="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37">
              <a:extLst>
                <a:ext uri="{FF2B5EF4-FFF2-40B4-BE49-F238E27FC236}">
                  <a16:creationId xmlns:a16="http://schemas.microsoft.com/office/drawing/2014/main" xmlns="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112" name="Group 654">
            <a:extLst>
              <a:ext uri="{FF2B5EF4-FFF2-40B4-BE49-F238E27FC236}">
                <a16:creationId xmlns:a16="http://schemas.microsoft.com/office/drawing/2014/main" xmlns="" id="{5573599E-4EF1-4600-91C4-2161518088C7}"/>
              </a:ext>
            </a:extLst>
          </p:cNvPr>
          <p:cNvGrpSpPr/>
          <p:nvPr/>
        </p:nvGrpSpPr>
        <p:grpSpPr>
          <a:xfrm rot="7872656">
            <a:off x="2838473" y="4510059"/>
            <a:ext cx="381000" cy="2771959"/>
            <a:chOff x="11380127" y="1797991"/>
            <a:chExt cx="399111" cy="3745131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D885FA48-7783-4978-9F33-898A98799DEE}"/>
                </a:ext>
              </a:extLst>
            </p:cNvPr>
            <p:cNvSpPr/>
            <p:nvPr/>
          </p:nvSpPr>
          <p:spPr>
            <a:xfrm rot="21537726">
              <a:off x="11433311" y="2015673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xmlns="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xmlns="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17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3328971" y="-3016292"/>
            <a:ext cx="8910175" cy="8315877"/>
            <a:chOff x="2796540" y="1463040"/>
            <a:chExt cx="3840480" cy="3840480"/>
          </a:xfrm>
        </p:grpSpPr>
        <p:grpSp>
          <p:nvGrpSpPr>
            <p:cNvPr id="118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3" y="1509211"/>
              <a:ext cx="854548" cy="2015327"/>
              <a:chOff x="3235007" y="877459"/>
              <a:chExt cx="2120171" cy="4927842"/>
            </a:xfrm>
          </p:grpSpPr>
          <p:grpSp>
            <p:nvGrpSpPr>
              <p:cNvPr id="120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561"/>
                <a:ext cx="2120171" cy="4285740"/>
                <a:chOff x="3235007" y="1519561"/>
                <a:chExt cx="2120171" cy="4285740"/>
              </a:xfrm>
            </p:grpSpPr>
            <p:grpSp>
              <p:nvGrpSpPr>
                <p:cNvPr id="126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41" y="1519561"/>
                  <a:ext cx="484837" cy="4214070"/>
                  <a:chOff x="4873603" y="1515495"/>
                  <a:chExt cx="484837" cy="4214070"/>
                </a:xfrm>
              </p:grpSpPr>
              <p:grpSp>
                <p:nvGrpSpPr>
                  <p:cNvPr id="139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41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2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40" name="Isosceles Triangle 139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916" y="4923526"/>
                    <a:ext cx="88524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7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37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8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225"/>
                  <a:ext cx="581418" cy="3029076"/>
                  <a:chOff x="2711995" y="2757799"/>
                  <a:chExt cx="581418" cy="3029076"/>
                </a:xfrm>
              </p:grpSpPr>
              <p:grpSp>
                <p:nvGrpSpPr>
                  <p:cNvPr id="129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1442" y="2757799"/>
                    <a:ext cx="273702" cy="3029076"/>
                    <a:chOff x="10867127" y="2008667"/>
                    <a:chExt cx="273702" cy="3029076"/>
                  </a:xfrm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5" name="Isosceles Triangle 134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70847" y="4380137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6" name="Isosceles Triangle 135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634" y="4744159"/>
                      <a:ext cx="48891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30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31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1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96053" y="5328392"/>
            <a:ext cx="820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10998880" flipV="1">
            <a:off x="4003822" y="4949400"/>
            <a:ext cx="37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5" name="Arc 144"/>
          <p:cNvSpPr/>
          <p:nvPr/>
        </p:nvSpPr>
        <p:spPr>
          <a:xfrm rot="4010907">
            <a:off x="3372260" y="4673064"/>
            <a:ext cx="662043" cy="498202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/>
        </p:nvSpPr>
        <p:spPr>
          <a:xfrm rot="3444411">
            <a:off x="2165016" y="1044910"/>
            <a:ext cx="635205" cy="592243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8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6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-0.0148 L 0.52414 -0.0108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8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2245 L 0.07691 0.5335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9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25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7500"/>
                            </p:stCondLst>
                            <p:childTnLst>
                              <p:par>
                                <p:cTn id="187" presetID="2" presetClass="exit" presetSubtype="9" fill="hold" grpId="1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192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3" dur="5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4" grpId="0"/>
      <p:bldP spid="234" grpId="1"/>
      <p:bldP spid="572" grpId="0" animBg="1"/>
      <p:bldP spid="572" grpId="1" animBg="1"/>
      <p:bldP spid="26" grpId="0"/>
      <p:bldP spid="26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143" grpId="0"/>
      <p:bldP spid="143" grpId="1"/>
      <p:bldP spid="144" grpId="0"/>
      <p:bldP spid="144" grpId="1"/>
      <p:bldP spid="145" grpId="0" animBg="1"/>
      <p:bldP spid="145" grpId="1" animBg="1"/>
      <p:bldP spid="159" grpId="0" animBg="1"/>
      <p:bldP spid="1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9482742"/>
              </p:ext>
            </p:extLst>
          </p:nvPr>
        </p:nvGraphicFramePr>
        <p:xfrm>
          <a:off x="6451423" y="1208328"/>
          <a:ext cx="1844800" cy="153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58" y="6431390"/>
            <a:ext cx="2133600" cy="365125"/>
          </a:xfrm>
        </p:spPr>
        <p:txBody>
          <a:bodyPr/>
          <a:lstStyle/>
          <a:p>
            <a:fld id="{CE9B7608-C333-4CDB-B6A1-64200F19C7CA}" type="datetime2">
              <a:rPr lang="en-US" smtClean="0">
                <a:latin typeface="Nikosh" pitchFamily="2" charset="0"/>
                <a:cs typeface="Nikosh" pitchFamily="2" charset="0"/>
              </a:rPr>
              <a:t>Friday, September 10, 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07" y="63593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" pitchFamily="2" charset="0"/>
                <a:cs typeface="Nikosh" pitchFamily="2" charset="0"/>
              </a:rPr>
              <a:pPr/>
              <a:t>11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5400000">
            <a:off x="7658107" y="1186850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০৩.০০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1018578" y="1320356"/>
            <a:ext cx="1739286" cy="4135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949" y="1981200"/>
            <a:ext cx="2671476" cy="31877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418" y="1189704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0" y="1825153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76606" y="4949414"/>
            <a:ext cx="557248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6356" y="49350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6679" y="48768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 rot="10998880" flipV="1">
            <a:off x="3360215" y="4925487"/>
            <a:ext cx="37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5" name="Arc 144"/>
          <p:cNvSpPr/>
          <p:nvPr/>
        </p:nvSpPr>
        <p:spPr>
          <a:xfrm rot="4010907">
            <a:off x="2856218" y="4755703"/>
            <a:ext cx="662043" cy="498202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1327830" y="1808035"/>
            <a:ext cx="6031913" cy="6095747"/>
            <a:chOff x="2796540" y="1463040"/>
            <a:chExt cx="3840480" cy="3840480"/>
          </a:xfrm>
        </p:grpSpPr>
        <p:grpSp>
          <p:nvGrpSpPr>
            <p:cNvPr id="147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149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154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168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70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69" name="Isosceles Triangle 168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5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66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6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157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4" name="Isosceles Triangle 163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5" name="Isosceles Triangle 164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58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60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50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72" name="Arc 171"/>
          <p:cNvSpPr/>
          <p:nvPr/>
        </p:nvSpPr>
        <p:spPr>
          <a:xfrm rot="267531">
            <a:off x="-437348" y="3615225"/>
            <a:ext cx="3320111" cy="2399236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102118" flipH="1">
            <a:off x="-390425" y="1883339"/>
            <a:ext cx="6031913" cy="6095747"/>
            <a:chOff x="2796540" y="1463040"/>
            <a:chExt cx="3840480" cy="3840480"/>
          </a:xfrm>
        </p:grpSpPr>
        <p:grpSp>
          <p:nvGrpSpPr>
            <p:cNvPr id="174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176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181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194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96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7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95" name="Isosceles Triangle 194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2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92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3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184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90" name="Isosceles Triangle 189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91" name="Isosceles Triangle 190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85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86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77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98" name="Arc 197"/>
          <p:cNvSpPr/>
          <p:nvPr/>
        </p:nvSpPr>
        <p:spPr>
          <a:xfrm rot="18245626">
            <a:off x="2057861" y="3910938"/>
            <a:ext cx="673319" cy="60507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456112" flipH="1">
            <a:off x="-1308812" y="871697"/>
            <a:ext cx="6712160" cy="6095747"/>
            <a:chOff x="2796540" y="1463040"/>
            <a:chExt cx="3840480" cy="3840480"/>
          </a:xfrm>
        </p:grpSpPr>
        <p:grpSp>
          <p:nvGrpSpPr>
            <p:cNvPr id="200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202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207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221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223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4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8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18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9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10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6" name="Isosceles Triangle 215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7" name="Isosceles Triangle 216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11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12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03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25" name="Arc 224"/>
          <p:cNvSpPr/>
          <p:nvPr/>
        </p:nvSpPr>
        <p:spPr>
          <a:xfrm rot="18848880">
            <a:off x="1313969" y="2758679"/>
            <a:ext cx="999974" cy="82228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1531408" flipH="1">
            <a:off x="-920609" y="960676"/>
            <a:ext cx="6031913" cy="6095747"/>
            <a:chOff x="2796540" y="1463040"/>
            <a:chExt cx="3840480" cy="3840480"/>
          </a:xfrm>
        </p:grpSpPr>
        <p:grpSp>
          <p:nvGrpSpPr>
            <p:cNvPr id="227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93732" cy="2004570"/>
              <a:chOff x="3235007" y="877459"/>
              <a:chExt cx="2217389" cy="4901538"/>
            </a:xfrm>
          </p:grpSpPr>
          <p:grpSp>
            <p:nvGrpSpPr>
              <p:cNvPr id="229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21899"/>
                <a:ext cx="2217389" cy="4257098"/>
                <a:chOff x="3235007" y="1521899"/>
                <a:chExt cx="2217389" cy="4257098"/>
              </a:xfrm>
            </p:grpSpPr>
            <p:grpSp>
              <p:nvGrpSpPr>
                <p:cNvPr id="235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1380" y="1521899"/>
                  <a:ext cx="581016" cy="4168534"/>
                  <a:chOff x="4873604" y="1515495"/>
                  <a:chExt cx="581016" cy="4168534"/>
                </a:xfrm>
              </p:grpSpPr>
              <p:grpSp>
                <p:nvGrpSpPr>
                  <p:cNvPr id="248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4" y="1515495"/>
                    <a:ext cx="296763" cy="3545161"/>
                    <a:chOff x="4852973" y="1515495"/>
                    <a:chExt cx="231528" cy="3545161"/>
                  </a:xfrm>
                </p:grpSpPr>
                <p:sp>
                  <p:nvSpPr>
                    <p:cNvPr id="250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912934" y="1684786"/>
                      <a:ext cx="171567" cy="3345039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49" name="Isosceles Triangle 248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49469" y="4877991"/>
                    <a:ext cx="105151" cy="80603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36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46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37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38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4" name="Isosceles Triangle 243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5" name="Isosceles Triangle 244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39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40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30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52" name="Arc 251"/>
          <p:cNvSpPr/>
          <p:nvPr/>
        </p:nvSpPr>
        <p:spPr>
          <a:xfrm rot="17881942">
            <a:off x="958505" y="3556356"/>
            <a:ext cx="734051" cy="726429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8562133" flipH="1">
            <a:off x="-1940227" y="456580"/>
            <a:ext cx="6031913" cy="6095747"/>
            <a:chOff x="2796540" y="1463040"/>
            <a:chExt cx="3840480" cy="3840480"/>
          </a:xfrm>
        </p:grpSpPr>
        <p:grpSp>
          <p:nvGrpSpPr>
            <p:cNvPr id="254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93732" cy="2004570"/>
              <a:chOff x="3235007" y="877459"/>
              <a:chExt cx="2217389" cy="4901538"/>
            </a:xfrm>
          </p:grpSpPr>
          <p:grpSp>
            <p:nvGrpSpPr>
              <p:cNvPr id="256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21899"/>
                <a:ext cx="2217389" cy="4257098"/>
                <a:chOff x="3235007" y="1521899"/>
                <a:chExt cx="2217389" cy="4257098"/>
              </a:xfrm>
            </p:grpSpPr>
            <p:grpSp>
              <p:nvGrpSpPr>
                <p:cNvPr id="261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1380" y="1521899"/>
                  <a:ext cx="581016" cy="4168534"/>
                  <a:chOff x="4873604" y="1515495"/>
                  <a:chExt cx="581016" cy="4168534"/>
                </a:xfrm>
              </p:grpSpPr>
              <p:grpSp>
                <p:nvGrpSpPr>
                  <p:cNvPr id="274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4" y="1515495"/>
                    <a:ext cx="296763" cy="3545161"/>
                    <a:chOff x="4852973" y="1515495"/>
                    <a:chExt cx="231528" cy="3545161"/>
                  </a:xfrm>
                </p:grpSpPr>
                <p:sp>
                  <p:nvSpPr>
                    <p:cNvPr id="276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912934" y="1684786"/>
                      <a:ext cx="171567" cy="3345039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75" name="Isosceles Triangle 274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49469" y="4877991"/>
                    <a:ext cx="105151" cy="80603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2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72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3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64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0" name="Isosceles Triangle 269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1" name="Isosceles Triangle 270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65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66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57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78" name="Arc 277"/>
          <p:cNvSpPr/>
          <p:nvPr/>
        </p:nvSpPr>
        <p:spPr>
          <a:xfrm rot="237854">
            <a:off x="1208622" y="2714689"/>
            <a:ext cx="931430" cy="86903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>
            <a:endCxn id="152" idx="3"/>
          </p:cNvCxnSpPr>
          <p:nvPr/>
        </p:nvCxnSpPr>
        <p:spPr>
          <a:xfrm flipV="1">
            <a:off x="1624785" y="2440188"/>
            <a:ext cx="77801" cy="2568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429">
            <a:extLst>
              <a:ext uri="{FF2B5EF4-FFF2-40B4-BE49-F238E27FC236}">
                <a16:creationId xmlns="" xmlns:a16="http://schemas.microsoft.com/office/drawing/2014/main" id="{C2B7510F-FACD-4F7E-99F6-55F8DE593CA0}"/>
              </a:ext>
            </a:extLst>
          </p:cNvPr>
          <p:cNvGrpSpPr/>
          <p:nvPr/>
        </p:nvGrpSpPr>
        <p:grpSpPr>
          <a:xfrm rot="16200000">
            <a:off x="-105218" y="2795414"/>
            <a:ext cx="4669656" cy="1061678"/>
            <a:chOff x="1960170" y="4875519"/>
            <a:chExt cx="8583950" cy="1021874"/>
          </a:xfrm>
        </p:grpSpPr>
        <p:sp>
          <p:nvSpPr>
            <p:cNvPr id="281" name="Rectangle: Single Corner Rounded 430">
              <a:extLst>
                <a:ext uri="{FF2B5EF4-FFF2-40B4-BE49-F238E27FC236}">
                  <a16:creationId xmlns="" xmlns:a16="http://schemas.microsoft.com/office/drawing/2014/main" id="{90E1E014-CD89-4307-AF8D-99C802786EE2}"/>
                </a:ext>
              </a:extLst>
            </p:cNvPr>
            <p:cNvSpPr/>
            <p:nvPr/>
          </p:nvSpPr>
          <p:spPr>
            <a:xfrm>
              <a:off x="1960170" y="4875519"/>
              <a:ext cx="8583950" cy="1021874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82" name="Group 431">
              <a:extLst>
                <a:ext uri="{FF2B5EF4-FFF2-40B4-BE49-F238E27FC236}">
                  <a16:creationId xmlns="" xmlns:a16="http://schemas.microsoft.com/office/drawing/2014/main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="" xmlns:a16="http://schemas.microsoft.com/office/drawing/2014/main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="" xmlns:a16="http://schemas.microsoft.com/office/drawing/2014/main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="" xmlns:a16="http://schemas.microsoft.com/office/drawing/2014/main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="" xmlns:a16="http://schemas.microsoft.com/office/drawing/2014/main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="" xmlns:a16="http://schemas.microsoft.com/office/drawing/2014/main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="" xmlns:a16="http://schemas.microsoft.com/office/drawing/2014/main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="" xmlns:a16="http://schemas.microsoft.com/office/drawing/2014/main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="" xmlns:a16="http://schemas.microsoft.com/office/drawing/2014/main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432">
              <a:extLst>
                <a:ext uri="{FF2B5EF4-FFF2-40B4-BE49-F238E27FC236}">
                  <a16:creationId xmlns="" xmlns:a16="http://schemas.microsoft.com/office/drawing/2014/main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="" xmlns:a16="http://schemas.microsoft.com/office/drawing/2014/main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="" xmlns:a16="http://schemas.microsoft.com/office/drawing/2014/main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="" xmlns:a16="http://schemas.microsoft.com/office/drawing/2014/main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="" xmlns:a16="http://schemas.microsoft.com/office/drawing/2014/main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="" xmlns:a16="http://schemas.microsoft.com/office/drawing/2014/main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="" xmlns:a16="http://schemas.microsoft.com/office/drawing/2014/main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="" xmlns:a16="http://schemas.microsoft.com/office/drawing/2014/main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="" xmlns:a16="http://schemas.microsoft.com/office/drawing/2014/main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="" xmlns:a16="http://schemas.microsoft.com/office/drawing/2014/main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="" xmlns:a16="http://schemas.microsoft.com/office/drawing/2014/main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433">
              <a:extLst>
                <a:ext uri="{FF2B5EF4-FFF2-40B4-BE49-F238E27FC236}">
                  <a16:creationId xmlns="" xmlns:a16="http://schemas.microsoft.com/office/drawing/2014/main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="" xmlns:a16="http://schemas.microsoft.com/office/drawing/2014/main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="" xmlns:a16="http://schemas.microsoft.com/office/drawing/2014/main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="" xmlns:a16="http://schemas.microsoft.com/office/drawing/2014/main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="" xmlns:a16="http://schemas.microsoft.com/office/drawing/2014/main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="" xmlns:a16="http://schemas.microsoft.com/office/drawing/2014/main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="" xmlns:a16="http://schemas.microsoft.com/office/drawing/2014/main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="" xmlns:a16="http://schemas.microsoft.com/office/drawing/2014/main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="" xmlns:a16="http://schemas.microsoft.com/office/drawing/2014/main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="" xmlns:a16="http://schemas.microsoft.com/office/drawing/2014/main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434">
              <a:extLst>
                <a:ext uri="{FF2B5EF4-FFF2-40B4-BE49-F238E27FC236}">
                  <a16:creationId xmlns="" xmlns:a16="http://schemas.microsoft.com/office/drawing/2014/main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="" xmlns:a16="http://schemas.microsoft.com/office/drawing/2014/main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="" xmlns:a16="http://schemas.microsoft.com/office/drawing/2014/main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="" xmlns:a16="http://schemas.microsoft.com/office/drawing/2014/main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="" xmlns:a16="http://schemas.microsoft.com/office/drawing/2014/main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="" xmlns:a16="http://schemas.microsoft.com/office/drawing/2014/main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="" xmlns:a16="http://schemas.microsoft.com/office/drawing/2014/main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="" xmlns:a16="http://schemas.microsoft.com/office/drawing/2014/main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="" xmlns:a16="http://schemas.microsoft.com/office/drawing/2014/main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="" xmlns:a16="http://schemas.microsoft.com/office/drawing/2014/main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="" xmlns:a16="http://schemas.microsoft.com/office/drawing/2014/main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435">
              <a:extLst>
                <a:ext uri="{FF2B5EF4-FFF2-40B4-BE49-F238E27FC236}">
                  <a16:creationId xmlns="" xmlns:a16="http://schemas.microsoft.com/office/drawing/2014/main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="" xmlns:a16="http://schemas.microsoft.com/office/drawing/2014/main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="" xmlns:a16="http://schemas.microsoft.com/office/drawing/2014/main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="" xmlns:a16="http://schemas.microsoft.com/office/drawing/2014/main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="" xmlns:a16="http://schemas.microsoft.com/office/drawing/2014/main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="" xmlns:a16="http://schemas.microsoft.com/office/drawing/2014/main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="" xmlns:a16="http://schemas.microsoft.com/office/drawing/2014/main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="" xmlns:a16="http://schemas.microsoft.com/office/drawing/2014/main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="" xmlns:a16="http://schemas.microsoft.com/office/drawing/2014/main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436">
              <a:extLst>
                <a:ext uri="{FF2B5EF4-FFF2-40B4-BE49-F238E27FC236}">
                  <a16:creationId xmlns="" xmlns:a16="http://schemas.microsoft.com/office/drawing/2014/main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="" xmlns:a16="http://schemas.microsoft.com/office/drawing/2014/main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="" xmlns:a16="http://schemas.microsoft.com/office/drawing/2014/main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="" xmlns:a16="http://schemas.microsoft.com/office/drawing/2014/main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="" xmlns:a16="http://schemas.microsoft.com/office/drawing/2014/main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="" xmlns:a16="http://schemas.microsoft.com/office/drawing/2014/main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="" xmlns:a16="http://schemas.microsoft.com/office/drawing/2014/main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="" xmlns:a16="http://schemas.microsoft.com/office/drawing/2014/main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oup 437">
              <a:extLst>
                <a:ext uri="{FF2B5EF4-FFF2-40B4-BE49-F238E27FC236}">
                  <a16:creationId xmlns="" xmlns:a16="http://schemas.microsoft.com/office/drawing/2014/main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="" xmlns:a16="http://schemas.microsoft.com/office/drawing/2014/main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="" xmlns:a16="http://schemas.microsoft.com/office/drawing/2014/main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="" xmlns:a16="http://schemas.microsoft.com/office/drawing/2014/main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="" xmlns:a16="http://schemas.microsoft.com/office/drawing/2014/main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="" xmlns:a16="http://schemas.microsoft.com/office/drawing/2014/main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="" xmlns:a16="http://schemas.microsoft.com/office/drawing/2014/main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="" xmlns:a16="http://schemas.microsoft.com/office/drawing/2014/main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="" xmlns:a16="http://schemas.microsoft.com/office/drawing/2014/main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="" xmlns:a16="http://schemas.microsoft.com/office/drawing/2014/main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="" xmlns:a16="http://schemas.microsoft.com/office/drawing/2014/main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368" name="Group 654">
            <a:extLst>
              <a:ext uri="{FF2B5EF4-FFF2-40B4-BE49-F238E27FC236}">
                <a16:creationId xmlns="" xmlns:a16="http://schemas.microsoft.com/office/drawing/2014/main" id="{5573599E-4EF1-4600-91C4-2161518088C7}"/>
              </a:ext>
            </a:extLst>
          </p:cNvPr>
          <p:cNvGrpSpPr/>
          <p:nvPr/>
        </p:nvGrpSpPr>
        <p:grpSpPr>
          <a:xfrm rot="4092634">
            <a:off x="2762245" y="3035548"/>
            <a:ext cx="381000" cy="2771959"/>
            <a:chOff x="11380127" y="1797991"/>
            <a:chExt cx="399111" cy="3745131"/>
          </a:xfrm>
        </p:grpSpPr>
        <p:sp>
          <p:nvSpPr>
            <p:cNvPr id="369" name="Rectangle 368">
              <a:extLst>
                <a:ext uri="{FF2B5EF4-FFF2-40B4-BE49-F238E27FC236}">
                  <a16:creationId xmlns="" xmlns:a16="http://schemas.microsoft.com/office/drawing/2014/main" id="{D885FA48-7783-4978-9F33-898A98799DEE}"/>
                </a:ext>
              </a:extLst>
            </p:cNvPr>
            <p:cNvSpPr/>
            <p:nvPr/>
          </p:nvSpPr>
          <p:spPr>
            <a:xfrm rot="21537726">
              <a:off x="11399667" y="1959867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="" xmlns:a16="http://schemas.microsoft.com/office/drawing/2014/main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71" name="Isosceles Triangle 370">
              <a:extLst>
                <a:ext uri="{FF2B5EF4-FFF2-40B4-BE49-F238E27FC236}">
                  <a16:creationId xmlns="" xmlns:a16="http://schemas.microsoft.com/office/drawing/2014/main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72" name="Isosceles Triangle 371">
              <a:extLst>
                <a:ext uri="{FF2B5EF4-FFF2-40B4-BE49-F238E27FC236}">
                  <a16:creationId xmlns="" xmlns:a16="http://schemas.microsoft.com/office/drawing/2014/main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240688" y="6041733"/>
            <a:ext cx="592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BE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1670288" y="1988065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4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42206 L -0.00035 0.06244 " pathEditMode="relative" rAng="0" ptsTypes="AA">
                                      <p:cBhvr>
                                        <p:cTn id="103" dur="2000" spd="-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4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0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2" grpId="0" animBg="1"/>
      <p:bldP spid="198" grpId="0" animBg="1"/>
      <p:bldP spid="225" grpId="0" animBg="1"/>
      <p:bldP spid="252" grpId="0" animBg="1"/>
      <p:bldP spid="278" grpId="0" animBg="1"/>
      <p:bldP spid="373" grpId="0"/>
      <p:bldP spid="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6616420"/>
              </p:ext>
            </p:extLst>
          </p:nvPr>
        </p:nvGraphicFramePr>
        <p:xfrm>
          <a:off x="6451423" y="1208328"/>
          <a:ext cx="1844800" cy="153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58" y="6431390"/>
            <a:ext cx="2133600" cy="365125"/>
          </a:xfrm>
        </p:spPr>
        <p:txBody>
          <a:bodyPr/>
          <a:lstStyle/>
          <a:p>
            <a:fld id="{CE9B7608-C333-4CDB-B6A1-64200F19C7CA}" type="datetime2">
              <a:rPr lang="en-US" smtClean="0">
                <a:latin typeface="Nikosh" pitchFamily="2" charset="0"/>
                <a:cs typeface="Nikosh" pitchFamily="2" charset="0"/>
              </a:rPr>
              <a:t>Friday, September 10, 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07" y="63593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" pitchFamily="2" charset="0"/>
                <a:cs typeface="Nikosh" pitchFamily="2" charset="0"/>
              </a:rPr>
              <a:pPr/>
              <a:t>12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5400000">
            <a:off x="7658107" y="1186850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০৩.০০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1018578" y="1320356"/>
            <a:ext cx="1739286" cy="4135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91" idx="0"/>
          </p:cNvCxnSpPr>
          <p:nvPr/>
        </p:nvCxnSpPr>
        <p:spPr>
          <a:xfrm flipV="1">
            <a:off x="874949" y="1989794"/>
            <a:ext cx="2844992" cy="23284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418" y="1189704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0" y="1825153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8764" y="4939020"/>
            <a:ext cx="557248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6356" y="49350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6679" y="48768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 rot="10998880" flipV="1">
            <a:off x="3360215" y="4925487"/>
            <a:ext cx="37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5" name="Arc 144"/>
          <p:cNvSpPr/>
          <p:nvPr/>
        </p:nvSpPr>
        <p:spPr>
          <a:xfrm rot="4010907">
            <a:off x="2856218" y="4755703"/>
            <a:ext cx="662043" cy="498202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Arc 171"/>
          <p:cNvSpPr/>
          <p:nvPr/>
        </p:nvSpPr>
        <p:spPr>
          <a:xfrm rot="267531">
            <a:off x="-437348" y="3615225"/>
            <a:ext cx="3320111" cy="2399236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c 197"/>
          <p:cNvSpPr/>
          <p:nvPr/>
        </p:nvSpPr>
        <p:spPr>
          <a:xfrm rot="18245626">
            <a:off x="2057861" y="3910938"/>
            <a:ext cx="673319" cy="60507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Arc 224"/>
          <p:cNvSpPr/>
          <p:nvPr/>
        </p:nvSpPr>
        <p:spPr>
          <a:xfrm rot="18848880">
            <a:off x="1313969" y="2758679"/>
            <a:ext cx="999974" cy="82228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Arc 251"/>
          <p:cNvSpPr/>
          <p:nvPr/>
        </p:nvSpPr>
        <p:spPr>
          <a:xfrm rot="17881942">
            <a:off x="958505" y="3556356"/>
            <a:ext cx="734051" cy="726429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c 277"/>
          <p:cNvSpPr/>
          <p:nvPr/>
        </p:nvSpPr>
        <p:spPr>
          <a:xfrm rot="237854">
            <a:off x="1208622" y="2714689"/>
            <a:ext cx="931430" cy="86903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>
            <a:endCxn id="152" idx="3"/>
          </p:cNvCxnSpPr>
          <p:nvPr/>
        </p:nvCxnSpPr>
        <p:spPr>
          <a:xfrm flipV="1">
            <a:off x="1733742" y="2384197"/>
            <a:ext cx="77801" cy="2568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3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6206818" y="-4558394"/>
            <a:ext cx="14626807" cy="12421739"/>
            <a:chOff x="2796540" y="1463040"/>
            <a:chExt cx="3840480" cy="3840480"/>
          </a:xfrm>
        </p:grpSpPr>
        <p:grpSp>
          <p:nvGrpSpPr>
            <p:cNvPr id="374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4" y="1509211"/>
              <a:ext cx="846780" cy="2015327"/>
              <a:chOff x="3235007" y="877459"/>
              <a:chExt cx="2100897" cy="4927842"/>
            </a:xfrm>
          </p:grpSpPr>
          <p:grpSp>
            <p:nvGrpSpPr>
              <p:cNvPr id="376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097"/>
                <a:ext cx="2100897" cy="4286204"/>
                <a:chOff x="3235007" y="1519097"/>
                <a:chExt cx="2100897" cy="4286204"/>
              </a:xfrm>
            </p:grpSpPr>
            <p:grpSp>
              <p:nvGrpSpPr>
                <p:cNvPr id="381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69721" y="1519097"/>
                  <a:ext cx="466183" cy="4240297"/>
                  <a:chOff x="4873603" y="1515495"/>
                  <a:chExt cx="466183" cy="4240297"/>
                </a:xfrm>
              </p:grpSpPr>
              <p:grpSp>
                <p:nvGrpSpPr>
                  <p:cNvPr id="394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396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7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395" name="Isosceles Triangle 394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36775" y="4949753"/>
                    <a:ext cx="10301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82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392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83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225"/>
                  <a:ext cx="581418" cy="3029076"/>
                  <a:chOff x="2711995" y="2757799"/>
                  <a:chExt cx="581418" cy="3029076"/>
                </a:xfrm>
              </p:grpSpPr>
              <p:grpSp>
                <p:nvGrpSpPr>
                  <p:cNvPr id="384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1442" y="2757799"/>
                    <a:ext cx="273702" cy="3029076"/>
                    <a:chOff x="10867127" y="2008667"/>
                    <a:chExt cx="273702" cy="3029076"/>
                  </a:xfrm>
                </p:grpSpPr>
                <p:sp>
                  <p:nvSpPr>
                    <p:cNvPr id="388" name="Rectangle 387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90" name="Isosceles Triangle 389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70847" y="4380137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91" name="Isosceles Triangle 390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634" y="4744159"/>
                      <a:ext cx="48891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385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386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77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398" name="Arc 397"/>
          <p:cNvSpPr/>
          <p:nvPr/>
        </p:nvSpPr>
        <p:spPr>
          <a:xfrm rot="3444411">
            <a:off x="3100497" y="1704471"/>
            <a:ext cx="635205" cy="592243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186188" flipH="1">
            <a:off x="-3190387" y="-1355192"/>
            <a:ext cx="12755251" cy="12421739"/>
            <a:chOff x="2796540" y="1463040"/>
            <a:chExt cx="3840480" cy="3840480"/>
          </a:xfrm>
        </p:grpSpPr>
        <p:grpSp>
          <p:nvGrpSpPr>
            <p:cNvPr id="400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4" y="1509211"/>
              <a:ext cx="861729" cy="1931745"/>
              <a:chOff x="3235007" y="877459"/>
              <a:chExt cx="2137986" cy="4723465"/>
            </a:xfrm>
          </p:grpSpPr>
          <p:grpSp>
            <p:nvGrpSpPr>
              <p:cNvPr id="402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88"/>
                <a:ext cx="2137986" cy="4080936"/>
                <a:chOff x="3235007" y="1519988"/>
                <a:chExt cx="2137986" cy="4080936"/>
              </a:xfrm>
            </p:grpSpPr>
            <p:grpSp>
              <p:nvGrpSpPr>
                <p:cNvPr id="407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3530" y="1519988"/>
                  <a:ext cx="499463" cy="4080936"/>
                  <a:chOff x="4873603" y="1515495"/>
                  <a:chExt cx="499463" cy="4080936"/>
                </a:xfrm>
              </p:grpSpPr>
              <p:grpSp>
                <p:nvGrpSpPr>
                  <p:cNvPr id="420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422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3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21" name="Isosceles Triangle 420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07090" y="4949404"/>
                    <a:ext cx="65976" cy="647027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08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418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09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327711"/>
                  <a:ext cx="581418" cy="3094173"/>
                  <a:chOff x="2711995" y="2309285"/>
                  <a:chExt cx="581418" cy="3094173"/>
                </a:xfrm>
              </p:grpSpPr>
              <p:grpSp>
                <p:nvGrpSpPr>
                  <p:cNvPr id="410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84256" y="2309285"/>
                    <a:ext cx="296530" cy="3094173"/>
                    <a:chOff x="10912496" y="1555526"/>
                    <a:chExt cx="296530" cy="3094173"/>
                  </a:xfrm>
                </p:grpSpPr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929768" y="1881482"/>
                      <a:ext cx="260631" cy="2207077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949864" y="1555526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6" name="Isosceles Triangle 415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984824" flipH="1">
                      <a:off x="10912496" y="4013494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7" name="Isosceles Triangle 416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597" y="4356115"/>
                      <a:ext cx="71655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411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412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03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424" name="Arc 423"/>
          <p:cNvSpPr/>
          <p:nvPr/>
        </p:nvSpPr>
        <p:spPr>
          <a:xfrm rot="1032363">
            <a:off x="1128905" y="2933737"/>
            <a:ext cx="933079" cy="641715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TextBox 424"/>
          <p:cNvSpPr txBox="1"/>
          <p:nvPr/>
        </p:nvSpPr>
        <p:spPr>
          <a:xfrm>
            <a:off x="148464" y="5349175"/>
            <a:ext cx="8437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BE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6" name="Straight Connector 425"/>
          <p:cNvCxnSpPr/>
          <p:nvPr/>
        </p:nvCxnSpPr>
        <p:spPr>
          <a:xfrm flipH="1" flipV="1">
            <a:off x="1772643" y="2988916"/>
            <a:ext cx="1685001" cy="2023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9">
            <a:extLst>
              <a:ext uri="{FF2B5EF4-FFF2-40B4-BE49-F238E27FC236}">
                <a16:creationId xmlns="" xmlns:a16="http://schemas.microsoft.com/office/drawing/2014/main" id="{C2B7510F-FACD-4F7E-99F6-55F8DE593CA0}"/>
              </a:ext>
            </a:extLst>
          </p:cNvPr>
          <p:cNvGrpSpPr/>
          <p:nvPr/>
        </p:nvGrpSpPr>
        <p:grpSpPr>
          <a:xfrm rot="13890369">
            <a:off x="897939" y="3278169"/>
            <a:ext cx="4719553" cy="1184114"/>
            <a:chOff x="1960170" y="4875519"/>
            <a:chExt cx="8583950" cy="1021874"/>
          </a:xfrm>
        </p:grpSpPr>
        <p:sp>
          <p:nvSpPr>
            <p:cNvPr id="428" name="Rectangle: Single Corner Rounded 430">
              <a:extLst>
                <a:ext uri="{FF2B5EF4-FFF2-40B4-BE49-F238E27FC236}">
                  <a16:creationId xmlns="" xmlns:a16="http://schemas.microsoft.com/office/drawing/2014/main" id="{90E1E014-CD89-4307-AF8D-99C802786EE2}"/>
                </a:ext>
              </a:extLst>
            </p:cNvPr>
            <p:cNvSpPr/>
            <p:nvPr/>
          </p:nvSpPr>
          <p:spPr>
            <a:xfrm>
              <a:off x="1960170" y="4875519"/>
              <a:ext cx="8583950" cy="1021874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429" name="Group 431">
              <a:extLst>
                <a:ext uri="{FF2B5EF4-FFF2-40B4-BE49-F238E27FC236}">
                  <a16:creationId xmlns="" xmlns:a16="http://schemas.microsoft.com/office/drawing/2014/main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505" name="Straight Connector 504">
                <a:extLst>
                  <a:ext uri="{FF2B5EF4-FFF2-40B4-BE49-F238E27FC236}">
                    <a16:creationId xmlns="" xmlns:a16="http://schemas.microsoft.com/office/drawing/2014/main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="" xmlns:a16="http://schemas.microsoft.com/office/drawing/2014/main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="" xmlns:a16="http://schemas.microsoft.com/office/drawing/2014/main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="" xmlns:a16="http://schemas.microsoft.com/office/drawing/2014/main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="" xmlns:a16="http://schemas.microsoft.com/office/drawing/2014/main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="" xmlns:a16="http://schemas.microsoft.com/office/drawing/2014/main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="" xmlns:a16="http://schemas.microsoft.com/office/drawing/2014/main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="" xmlns:a16="http://schemas.microsoft.com/office/drawing/2014/main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="" xmlns:a16="http://schemas.microsoft.com/office/drawing/2014/main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="" xmlns:a16="http://schemas.microsoft.com/office/drawing/2014/main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0" name="Group 432">
              <a:extLst>
                <a:ext uri="{FF2B5EF4-FFF2-40B4-BE49-F238E27FC236}">
                  <a16:creationId xmlns="" xmlns:a16="http://schemas.microsoft.com/office/drawing/2014/main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495" name="Straight Connector 494">
                <a:extLst>
                  <a:ext uri="{FF2B5EF4-FFF2-40B4-BE49-F238E27FC236}">
                    <a16:creationId xmlns="" xmlns:a16="http://schemas.microsoft.com/office/drawing/2014/main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="" xmlns:a16="http://schemas.microsoft.com/office/drawing/2014/main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="" xmlns:a16="http://schemas.microsoft.com/office/drawing/2014/main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="" xmlns:a16="http://schemas.microsoft.com/office/drawing/2014/main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="" xmlns:a16="http://schemas.microsoft.com/office/drawing/2014/main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="" xmlns:a16="http://schemas.microsoft.com/office/drawing/2014/main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="" xmlns:a16="http://schemas.microsoft.com/office/drawing/2014/main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="" xmlns:a16="http://schemas.microsoft.com/office/drawing/2014/main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="" xmlns:a16="http://schemas.microsoft.com/office/drawing/2014/main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="" xmlns:a16="http://schemas.microsoft.com/office/drawing/2014/main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433">
              <a:extLst>
                <a:ext uri="{FF2B5EF4-FFF2-40B4-BE49-F238E27FC236}">
                  <a16:creationId xmlns="" xmlns:a16="http://schemas.microsoft.com/office/drawing/2014/main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485" name="Straight Connector 484">
                <a:extLst>
                  <a:ext uri="{FF2B5EF4-FFF2-40B4-BE49-F238E27FC236}">
                    <a16:creationId xmlns="" xmlns:a16="http://schemas.microsoft.com/office/drawing/2014/main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="" xmlns:a16="http://schemas.microsoft.com/office/drawing/2014/main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="" xmlns:a16="http://schemas.microsoft.com/office/drawing/2014/main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="" xmlns:a16="http://schemas.microsoft.com/office/drawing/2014/main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="" xmlns:a16="http://schemas.microsoft.com/office/drawing/2014/main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="" xmlns:a16="http://schemas.microsoft.com/office/drawing/2014/main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="" xmlns:a16="http://schemas.microsoft.com/office/drawing/2014/main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="" xmlns:a16="http://schemas.microsoft.com/office/drawing/2014/main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="" xmlns:a16="http://schemas.microsoft.com/office/drawing/2014/main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="" xmlns:a16="http://schemas.microsoft.com/office/drawing/2014/main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4">
              <a:extLst>
                <a:ext uri="{FF2B5EF4-FFF2-40B4-BE49-F238E27FC236}">
                  <a16:creationId xmlns="" xmlns:a16="http://schemas.microsoft.com/office/drawing/2014/main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475" name="Straight Connector 474">
                <a:extLst>
                  <a:ext uri="{FF2B5EF4-FFF2-40B4-BE49-F238E27FC236}">
                    <a16:creationId xmlns="" xmlns:a16="http://schemas.microsoft.com/office/drawing/2014/main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="" xmlns:a16="http://schemas.microsoft.com/office/drawing/2014/main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="" xmlns:a16="http://schemas.microsoft.com/office/drawing/2014/main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="" xmlns:a16="http://schemas.microsoft.com/office/drawing/2014/main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="" xmlns:a16="http://schemas.microsoft.com/office/drawing/2014/main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="" xmlns:a16="http://schemas.microsoft.com/office/drawing/2014/main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="" xmlns:a16="http://schemas.microsoft.com/office/drawing/2014/main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="" xmlns:a16="http://schemas.microsoft.com/office/drawing/2014/main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="" xmlns:a16="http://schemas.microsoft.com/office/drawing/2014/main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="" xmlns:a16="http://schemas.microsoft.com/office/drawing/2014/main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Group 435">
              <a:extLst>
                <a:ext uri="{FF2B5EF4-FFF2-40B4-BE49-F238E27FC236}">
                  <a16:creationId xmlns="" xmlns:a16="http://schemas.microsoft.com/office/drawing/2014/main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465" name="Straight Connector 464">
                <a:extLst>
                  <a:ext uri="{FF2B5EF4-FFF2-40B4-BE49-F238E27FC236}">
                    <a16:creationId xmlns="" xmlns:a16="http://schemas.microsoft.com/office/drawing/2014/main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="" xmlns:a16="http://schemas.microsoft.com/office/drawing/2014/main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="" xmlns:a16="http://schemas.microsoft.com/office/drawing/2014/main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="" xmlns:a16="http://schemas.microsoft.com/office/drawing/2014/main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="" xmlns:a16="http://schemas.microsoft.com/office/drawing/2014/main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="" xmlns:a16="http://schemas.microsoft.com/office/drawing/2014/main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="" xmlns:a16="http://schemas.microsoft.com/office/drawing/2014/main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="" xmlns:a16="http://schemas.microsoft.com/office/drawing/2014/main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="" xmlns:a16="http://schemas.microsoft.com/office/drawing/2014/main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="" xmlns:a16="http://schemas.microsoft.com/office/drawing/2014/main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4" name="Group 436">
              <a:extLst>
                <a:ext uri="{FF2B5EF4-FFF2-40B4-BE49-F238E27FC236}">
                  <a16:creationId xmlns="" xmlns:a16="http://schemas.microsoft.com/office/drawing/2014/main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455" name="Straight Connector 454">
                <a:extLst>
                  <a:ext uri="{FF2B5EF4-FFF2-40B4-BE49-F238E27FC236}">
                    <a16:creationId xmlns="" xmlns:a16="http://schemas.microsoft.com/office/drawing/2014/main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="" xmlns:a16="http://schemas.microsoft.com/office/drawing/2014/main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="" xmlns:a16="http://schemas.microsoft.com/office/drawing/2014/main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="" xmlns:a16="http://schemas.microsoft.com/office/drawing/2014/main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="" xmlns:a16="http://schemas.microsoft.com/office/drawing/2014/main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="" xmlns:a16="http://schemas.microsoft.com/office/drawing/2014/main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="" xmlns:a16="http://schemas.microsoft.com/office/drawing/2014/main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="" xmlns:a16="http://schemas.microsoft.com/office/drawing/2014/main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="" xmlns:a16="http://schemas.microsoft.com/office/drawing/2014/main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="" xmlns:a16="http://schemas.microsoft.com/office/drawing/2014/main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7">
              <a:extLst>
                <a:ext uri="{FF2B5EF4-FFF2-40B4-BE49-F238E27FC236}">
                  <a16:creationId xmlns="" xmlns:a16="http://schemas.microsoft.com/office/drawing/2014/main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444" name="Straight Connector 443">
                <a:extLst>
                  <a:ext uri="{FF2B5EF4-FFF2-40B4-BE49-F238E27FC236}">
                    <a16:creationId xmlns="" xmlns:a16="http://schemas.microsoft.com/office/drawing/2014/main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="" xmlns:a16="http://schemas.microsoft.com/office/drawing/2014/main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="" xmlns:a16="http://schemas.microsoft.com/office/drawing/2014/main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="" xmlns:a16="http://schemas.microsoft.com/office/drawing/2014/main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="" xmlns:a16="http://schemas.microsoft.com/office/drawing/2014/main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="" xmlns:a16="http://schemas.microsoft.com/office/drawing/2014/main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="" xmlns:a16="http://schemas.microsoft.com/office/drawing/2014/main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="" xmlns:a16="http://schemas.microsoft.com/office/drawing/2014/main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="" xmlns:a16="http://schemas.microsoft.com/office/drawing/2014/main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6" name="TextBox 435">
              <a:extLst>
                <a:ext uri="{FF2B5EF4-FFF2-40B4-BE49-F238E27FC236}">
                  <a16:creationId xmlns="" xmlns:a16="http://schemas.microsoft.com/office/drawing/2014/main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="" xmlns:a16="http://schemas.microsoft.com/office/drawing/2014/main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="" xmlns:a16="http://schemas.microsoft.com/office/drawing/2014/main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="" xmlns:a16="http://schemas.microsoft.com/office/drawing/2014/main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="" xmlns:a16="http://schemas.microsoft.com/office/drawing/2014/main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="" xmlns:a16="http://schemas.microsoft.com/office/drawing/2014/main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="" xmlns:a16="http://schemas.microsoft.com/office/drawing/2014/main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="" xmlns:a16="http://schemas.microsoft.com/office/drawing/2014/main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515" name="Group 654">
            <a:extLst>
              <a:ext uri="{FF2B5EF4-FFF2-40B4-BE49-F238E27FC236}">
                <a16:creationId xmlns="" xmlns:a16="http://schemas.microsoft.com/office/drawing/2014/main" id="{5573599E-4EF1-4600-91C4-2161518088C7}"/>
              </a:ext>
            </a:extLst>
          </p:cNvPr>
          <p:cNvGrpSpPr/>
          <p:nvPr/>
        </p:nvGrpSpPr>
        <p:grpSpPr>
          <a:xfrm rot="4092634">
            <a:off x="4427118" y="3070475"/>
            <a:ext cx="381000" cy="2771959"/>
            <a:chOff x="11380127" y="1797991"/>
            <a:chExt cx="399111" cy="3745131"/>
          </a:xfrm>
        </p:grpSpPr>
        <p:sp>
          <p:nvSpPr>
            <p:cNvPr id="516" name="Rectangle 515">
              <a:extLst>
                <a:ext uri="{FF2B5EF4-FFF2-40B4-BE49-F238E27FC236}">
                  <a16:creationId xmlns="" xmlns:a16="http://schemas.microsoft.com/office/drawing/2014/main" id="{D885FA48-7783-4978-9F33-898A98799DEE}"/>
                </a:ext>
              </a:extLst>
            </p:cNvPr>
            <p:cNvSpPr/>
            <p:nvPr/>
          </p:nvSpPr>
          <p:spPr>
            <a:xfrm rot="21537726">
              <a:off x="11399667" y="1959867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="" xmlns:a16="http://schemas.microsoft.com/office/drawing/2014/main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18" name="Isosceles Triangle 517">
              <a:extLst>
                <a:ext uri="{FF2B5EF4-FFF2-40B4-BE49-F238E27FC236}">
                  <a16:creationId xmlns="" xmlns:a16="http://schemas.microsoft.com/office/drawing/2014/main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19" name="Isosceles Triangle 518">
              <a:extLst>
                <a:ext uri="{FF2B5EF4-FFF2-40B4-BE49-F238E27FC236}">
                  <a16:creationId xmlns="" xmlns:a16="http://schemas.microsoft.com/office/drawing/2014/main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20" name="TextBox 519"/>
          <p:cNvSpPr txBox="1"/>
          <p:nvPr/>
        </p:nvSpPr>
        <p:spPr>
          <a:xfrm>
            <a:off x="1879851" y="5713174"/>
            <a:ext cx="340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ও C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574129" y="2632014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42" presetClass="exit" presetSubtype="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500"/>
                            </p:stCondLst>
                            <p:childTnLst>
                              <p:par>
                                <p:cTn id="81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34436 L -3.33333E-6 4.44033E-7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0"/>
                            </p:stCondLst>
                            <p:childTnLst>
                              <p:par>
                                <p:cTn id="8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1" presetID="42" presetClass="exit" presetSubtype="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0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8" grpId="0" animBg="1"/>
      <p:bldP spid="424" grpId="0" animBg="1"/>
      <p:bldP spid="425" grpId="0"/>
      <p:bldP spid="425" grpId="1"/>
      <p:bldP spid="520" grpId="0"/>
      <p:bldP spid="520" grpId="1"/>
      <p:bldP spid="170" grpId="0"/>
      <p:bldP spid="1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endCxn id="171" idx="0"/>
          </p:cNvCxnSpPr>
          <p:nvPr/>
        </p:nvCxnSpPr>
        <p:spPr>
          <a:xfrm flipV="1">
            <a:off x="3044853" y="4131863"/>
            <a:ext cx="2567193" cy="592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987780" y="1180454"/>
            <a:ext cx="31970" cy="3057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20402854">
            <a:off x="-434869" y="2732573"/>
            <a:ext cx="5569770" cy="477953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159690" y="574834"/>
            <a:ext cx="2648078" cy="4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Arc 165"/>
          <p:cNvSpPr/>
          <p:nvPr/>
        </p:nvSpPr>
        <p:spPr>
          <a:xfrm rot="3574780">
            <a:off x="4968086" y="3798484"/>
            <a:ext cx="673313" cy="65246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589361" y="4237616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777820" y="260393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6922068" y="3974361"/>
            <a:ext cx="55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346588" y="4131863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Arc 171"/>
          <p:cNvSpPr/>
          <p:nvPr/>
        </p:nvSpPr>
        <p:spPr>
          <a:xfrm rot="15357767">
            <a:off x="3795910" y="2788535"/>
            <a:ext cx="673313" cy="65246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Arc 172"/>
          <p:cNvSpPr/>
          <p:nvPr/>
        </p:nvSpPr>
        <p:spPr>
          <a:xfrm rot="15357767">
            <a:off x="1803571" y="2615266"/>
            <a:ext cx="673313" cy="65246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Arc 176"/>
          <p:cNvSpPr/>
          <p:nvPr/>
        </p:nvSpPr>
        <p:spPr>
          <a:xfrm rot="3574780">
            <a:off x="5144953" y="152585"/>
            <a:ext cx="673313" cy="6524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051075" y="781147"/>
            <a:ext cx="51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>
            <a:stCxn id="171" idx="0"/>
            <a:endCxn id="81" idx="3"/>
          </p:cNvCxnSpPr>
          <p:nvPr/>
        </p:nvCxnSpPr>
        <p:spPr>
          <a:xfrm flipH="1" flipV="1">
            <a:off x="3007210" y="2060584"/>
            <a:ext cx="2604836" cy="207127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594262" y="2060584"/>
            <a:ext cx="565428" cy="64845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485913" y="1737418"/>
            <a:ext cx="52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8" name="Straight Connector 407"/>
          <p:cNvCxnSpPr/>
          <p:nvPr/>
        </p:nvCxnSpPr>
        <p:spPr>
          <a:xfrm flipH="1" flipV="1">
            <a:off x="2988160" y="2129743"/>
            <a:ext cx="19050" cy="20614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/>
          <p:cNvSpPr txBox="1"/>
          <p:nvPr/>
        </p:nvSpPr>
        <p:spPr>
          <a:xfrm>
            <a:off x="2159277" y="4883947"/>
            <a:ext cx="440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ABC-ই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7426568" y="3258287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০2.০০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4" descr="C:\Users\MD AHSAN HABIB RUBEL\Desktop\click 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324"/>
            <a:ext cx="1905000" cy="14531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isometricRightUp"/>
            <a:lightRig rig="morning" dir="t"/>
          </a:scene3d>
          <a:sp3d extrusionH="76200" contourW="12700" prstMaterial="softEdge">
            <a:bevelT w="203200" h="50800" prst="cross"/>
            <a:bevelB w="114300" prst="artDeco"/>
            <a:extrusionClr>
              <a:schemeClr val="tx1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993F-DC02-4A8C-9797-7D8299921686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36600" y="256031"/>
            <a:ext cx="1681939" cy="4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5165" y="-87041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Arc 31"/>
          <p:cNvSpPr/>
          <p:nvPr/>
        </p:nvSpPr>
        <p:spPr>
          <a:xfrm rot="3574780">
            <a:off x="4257218" y="-132480"/>
            <a:ext cx="673313" cy="6524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59053" y="4115096"/>
            <a:ext cx="3891590" cy="760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0" presetID="3" presetClass="emph" presetSubtype="2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3" grpId="0" animBg="1"/>
      <p:bldP spid="166" grpId="0" animBg="1"/>
      <p:bldP spid="168" grpId="0"/>
      <p:bldP spid="168" grpId="1"/>
      <p:bldP spid="169" grpId="0"/>
      <p:bldP spid="170" grpId="0"/>
      <p:bldP spid="171" grpId="0"/>
      <p:bldP spid="171" grpId="1"/>
      <p:bldP spid="172" grpId="0" animBg="1"/>
      <p:bldP spid="173" grpId="0" animBg="1"/>
      <p:bldP spid="177" grpId="0" animBg="1"/>
      <p:bldP spid="162" grpId="0"/>
      <p:bldP spid="7" grpId="0" animBg="1"/>
      <p:bldP spid="81" grpId="0"/>
      <p:bldP spid="81" grpId="1"/>
      <p:bldP spid="409" grpId="0"/>
      <p:bldP spid="409" grpId="1"/>
      <p:bldP spid="409" grpId="2"/>
      <p:bldP spid="26" grpId="0" animBg="1"/>
      <p:bldP spid="2" grpId="0"/>
      <p:bldP spid="3" grpId="0"/>
      <p:bldP spid="4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5CC5-0BF8-4DCF-9E15-BBC738D8CE84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762000"/>
            <a:ext cx="2590800" cy="819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দলগতকাজঃ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4900" y="1981200"/>
            <a:ext cx="66675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তিভুজ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৪.৫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(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@_Circle,birds\বাংলা, গণিত_০৭_০৮_০৯ ও ১০\Presenter media.gif\B\pm05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676400" cy="10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7535002" y="1083521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০7.০০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238599" y="4533941"/>
            <a:ext cx="2400102" cy="1485529"/>
            <a:chOff x="3435927" y="1600200"/>
            <a:chExt cx="2583308" cy="2015836"/>
          </a:xfrm>
          <a:blipFill>
            <a:blip r:embed="rId4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elaxed"/>
            <a:lightRig rig="sunrise" dir="t"/>
          </a:scene3d>
        </p:grpSpPr>
        <p:sp>
          <p:nvSpPr>
            <p:cNvPr id="11" name="Oval 10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3" name="Oval 12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6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8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0"/>
                            </p:stCondLst>
                            <p:childTnLst>
                              <p:par>
                                <p:cTn id="9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97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EA95-2BE2-4AFF-AD04-A3D9FF0DA41E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25144" y="1238250"/>
            <a:ext cx="1828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1444" y="2133600"/>
            <a:ext cx="3200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2300" y="2743200"/>
            <a:ext cx="3886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8866" y="3392311"/>
            <a:ext cx="486833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2300" y="4191000"/>
            <a:ext cx="3886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MD AHSAN HABIB RUBEL\Desktop\click 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9450"/>
            <a:ext cx="2446161" cy="145315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635000"/>
          </a:effectLst>
          <a:scene3d>
            <a:camera prst="isometricRightUp"/>
            <a:lightRig rig="chilly" dir="t"/>
          </a:scene3d>
          <a:sp3d extrusionH="76200" contourW="12700" prstMaterial="powder">
            <a:bevelT w="127000" prst="riblet"/>
            <a:bevelB prst="slope"/>
            <a:extrusionClr>
              <a:schemeClr val="tx1"/>
            </a:extrusionClr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5400000">
            <a:off x="7488835" y="2942354"/>
            <a:ext cx="249283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০4.০০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@_Circle,birds\বাংলা, গণিত_০৭_০৮_০৯ ও ১০\Presenter media.gif\B\PM-thoug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3" presetClass="exit" presetSubtype="16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0"/>
                            </p:stCondLst>
                            <p:childTnLst>
                              <p:par>
                                <p:cTn id="39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0"/>
                            </p:stCondLst>
                            <p:childTnLst>
                              <p:par>
                                <p:cTn id="5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0"/>
                            </p:stCondLst>
                            <p:childTnLst>
                              <p:par>
                                <p:cTn id="59" presetID="1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00"/>
                            </p:stCondLst>
                            <p:childTnLst>
                              <p:par>
                                <p:cTn id="63" presetID="1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000"/>
                            </p:stCondLst>
                            <p:childTnLst>
                              <p:par>
                                <p:cTn id="67" presetID="1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0"/>
                            </p:stCondLst>
                            <p:childTnLst>
                              <p:par>
                                <p:cTn id="71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8893195"/>
              </p:ext>
            </p:extLst>
          </p:nvPr>
        </p:nvGraphicFramePr>
        <p:xfrm>
          <a:off x="6451423" y="1208328"/>
          <a:ext cx="1844800" cy="153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58" y="6431390"/>
            <a:ext cx="2133600" cy="365125"/>
          </a:xfrm>
        </p:spPr>
        <p:txBody>
          <a:bodyPr/>
          <a:lstStyle/>
          <a:p>
            <a:fld id="{CE9B7608-C333-4CDB-B6A1-64200F19C7CA}" type="datetime2">
              <a:rPr lang="en-US" smtClean="0">
                <a:latin typeface="Nikosh" pitchFamily="2" charset="0"/>
                <a:cs typeface="Nikosh" pitchFamily="2" charset="0"/>
              </a:rPr>
              <a:t>Friday, September 10, 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07" y="63593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" pitchFamily="2" charset="0"/>
                <a:cs typeface="Nikosh" pitchFamily="2" charset="0"/>
              </a:rPr>
              <a:pPr/>
              <a:t>16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5400000">
            <a:off x="7658107" y="1186850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০4.০০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1018578" y="1320356"/>
            <a:ext cx="1739286" cy="4135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4949" y="2000592"/>
            <a:ext cx="2807468" cy="12486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418" y="1189704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0" y="1825153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8764" y="4939020"/>
            <a:ext cx="557248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6356" y="493500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61720" y="4846637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23" name="Group 429">
            <a:extLst>
              <a:ext uri="{FF2B5EF4-FFF2-40B4-BE49-F238E27FC236}">
                <a16:creationId xmlns:a16="http://schemas.microsoft.com/office/drawing/2014/main" xmlns="" id="{C2B7510F-FACD-4F7E-99F6-55F8DE593CA0}"/>
              </a:ext>
            </a:extLst>
          </p:cNvPr>
          <p:cNvGrpSpPr/>
          <p:nvPr/>
        </p:nvGrpSpPr>
        <p:grpSpPr>
          <a:xfrm>
            <a:off x="1323010" y="4958043"/>
            <a:ext cx="6029946" cy="1717773"/>
            <a:chOff x="2115436" y="4580566"/>
            <a:chExt cx="8739797" cy="1264918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24" name="Rectangle: Single Corner Rounded 430">
              <a:extLst>
                <a:ext uri="{FF2B5EF4-FFF2-40B4-BE49-F238E27FC236}">
                  <a16:creationId xmlns:a16="http://schemas.microsoft.com/office/drawing/2014/main" xmlns="" id="{90E1E014-CD89-4307-AF8D-99C802786EE2}"/>
                </a:ext>
              </a:extLst>
            </p:cNvPr>
            <p:cNvSpPr/>
            <p:nvPr/>
          </p:nvSpPr>
          <p:spPr>
            <a:xfrm>
              <a:off x="2115436" y="4580566"/>
              <a:ext cx="8739797" cy="1021873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5" name="Group 431">
              <a:extLst>
                <a:ext uri="{FF2B5EF4-FFF2-40B4-BE49-F238E27FC236}">
                  <a16:creationId xmlns:a16="http://schemas.microsoft.com/office/drawing/2014/main" xmlns="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432">
              <a:extLst>
                <a:ext uri="{FF2B5EF4-FFF2-40B4-BE49-F238E27FC236}">
                  <a16:creationId xmlns:a16="http://schemas.microsoft.com/office/drawing/2014/main" xmlns="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33">
              <a:extLst>
                <a:ext uri="{FF2B5EF4-FFF2-40B4-BE49-F238E27FC236}">
                  <a16:creationId xmlns:a16="http://schemas.microsoft.com/office/drawing/2014/main" xmlns="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434">
              <a:extLst>
                <a:ext uri="{FF2B5EF4-FFF2-40B4-BE49-F238E27FC236}">
                  <a16:creationId xmlns:a16="http://schemas.microsoft.com/office/drawing/2014/main" xmlns="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435">
              <a:extLst>
                <a:ext uri="{FF2B5EF4-FFF2-40B4-BE49-F238E27FC236}">
                  <a16:creationId xmlns:a16="http://schemas.microsoft.com/office/drawing/2014/main" xmlns="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436">
              <a:extLst>
                <a:ext uri="{FF2B5EF4-FFF2-40B4-BE49-F238E27FC236}">
                  <a16:creationId xmlns:a16="http://schemas.microsoft.com/office/drawing/2014/main" xmlns="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437">
              <a:extLst>
                <a:ext uri="{FF2B5EF4-FFF2-40B4-BE49-F238E27FC236}">
                  <a16:creationId xmlns:a16="http://schemas.microsoft.com/office/drawing/2014/main" xmlns="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112" name="Group 654">
            <a:extLst>
              <a:ext uri="{FF2B5EF4-FFF2-40B4-BE49-F238E27FC236}">
                <a16:creationId xmlns:a16="http://schemas.microsoft.com/office/drawing/2014/main" xmlns="" id="{5573599E-4EF1-4600-91C4-2161518088C7}"/>
              </a:ext>
            </a:extLst>
          </p:cNvPr>
          <p:cNvGrpSpPr/>
          <p:nvPr/>
        </p:nvGrpSpPr>
        <p:grpSpPr>
          <a:xfrm rot="7872656">
            <a:off x="2838473" y="4510059"/>
            <a:ext cx="381000" cy="2771959"/>
            <a:chOff x="11380127" y="1797991"/>
            <a:chExt cx="399111" cy="3745131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D885FA48-7783-4978-9F33-898A98799DEE}"/>
                </a:ext>
              </a:extLst>
            </p:cNvPr>
            <p:cNvSpPr/>
            <p:nvPr/>
          </p:nvSpPr>
          <p:spPr>
            <a:xfrm rot="21537726">
              <a:off x="11433311" y="2015673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xmlns="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xmlns="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17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3328971" y="-3016292"/>
            <a:ext cx="8910175" cy="8315877"/>
            <a:chOff x="2796540" y="1463040"/>
            <a:chExt cx="3840480" cy="3840480"/>
          </a:xfrm>
        </p:grpSpPr>
        <p:grpSp>
          <p:nvGrpSpPr>
            <p:cNvPr id="118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3" y="1509211"/>
              <a:ext cx="854548" cy="2015327"/>
              <a:chOff x="3235007" y="877459"/>
              <a:chExt cx="2120171" cy="4927842"/>
            </a:xfrm>
          </p:grpSpPr>
          <p:grpSp>
            <p:nvGrpSpPr>
              <p:cNvPr id="120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561"/>
                <a:ext cx="2120171" cy="4285740"/>
                <a:chOff x="3235007" y="1519561"/>
                <a:chExt cx="2120171" cy="4285740"/>
              </a:xfrm>
            </p:grpSpPr>
            <p:grpSp>
              <p:nvGrpSpPr>
                <p:cNvPr id="126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41" y="1519561"/>
                  <a:ext cx="484837" cy="4214070"/>
                  <a:chOff x="4873603" y="1515495"/>
                  <a:chExt cx="484837" cy="4214070"/>
                </a:xfrm>
              </p:grpSpPr>
              <p:grpSp>
                <p:nvGrpSpPr>
                  <p:cNvPr id="139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41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2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40" name="Isosceles Triangle 139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916" y="4923526"/>
                    <a:ext cx="88524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7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37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8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225"/>
                  <a:ext cx="581418" cy="3029076"/>
                  <a:chOff x="2711995" y="2757799"/>
                  <a:chExt cx="581418" cy="3029076"/>
                </a:xfrm>
              </p:grpSpPr>
              <p:grpSp>
                <p:nvGrpSpPr>
                  <p:cNvPr id="129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1442" y="2757799"/>
                    <a:ext cx="273702" cy="3029076"/>
                    <a:chOff x="10867127" y="2008667"/>
                    <a:chExt cx="273702" cy="3029076"/>
                  </a:xfrm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5" name="Isosceles Triangle 134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70847" y="4380137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36" name="Isosceles Triangle 135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634" y="4744159"/>
                      <a:ext cx="48891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30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31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1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 rot="10998880" flipV="1">
            <a:off x="3363659" y="4996661"/>
            <a:ext cx="37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5" name="Arc 144"/>
          <p:cNvSpPr/>
          <p:nvPr/>
        </p:nvSpPr>
        <p:spPr>
          <a:xfrm rot="4010907">
            <a:off x="2866815" y="4673064"/>
            <a:ext cx="662043" cy="498202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/>
        </p:nvSpPr>
        <p:spPr>
          <a:xfrm rot="3444411">
            <a:off x="2165016" y="1044910"/>
            <a:ext cx="635205" cy="592243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1218873" y="1752044"/>
            <a:ext cx="6031913" cy="6095747"/>
            <a:chOff x="2796540" y="1463040"/>
            <a:chExt cx="3840480" cy="3840480"/>
          </a:xfrm>
        </p:grpSpPr>
        <p:grpSp>
          <p:nvGrpSpPr>
            <p:cNvPr id="147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149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154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168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70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69" name="Isosceles Triangle 168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5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66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6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157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4" name="Isosceles Triangle 163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65" name="Isosceles Triangle 164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58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60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50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72" name="Arc 171"/>
          <p:cNvSpPr/>
          <p:nvPr/>
        </p:nvSpPr>
        <p:spPr>
          <a:xfrm rot="267531">
            <a:off x="-437348" y="3615225"/>
            <a:ext cx="3320111" cy="2399236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102118" flipH="1">
            <a:off x="-390425" y="1883339"/>
            <a:ext cx="6031913" cy="6095747"/>
            <a:chOff x="2796540" y="1463040"/>
            <a:chExt cx="3840480" cy="3840480"/>
          </a:xfrm>
        </p:grpSpPr>
        <p:grpSp>
          <p:nvGrpSpPr>
            <p:cNvPr id="174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176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181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194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196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7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95" name="Isosceles Triangle 194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2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192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3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184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90" name="Isosceles Triangle 189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91" name="Isosceles Triangle 190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185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186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77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98" name="Arc 197"/>
          <p:cNvSpPr/>
          <p:nvPr/>
        </p:nvSpPr>
        <p:spPr>
          <a:xfrm rot="18245626">
            <a:off x="2057861" y="3910938"/>
            <a:ext cx="673319" cy="60507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456112" flipH="1">
            <a:off x="-1308812" y="871697"/>
            <a:ext cx="6712160" cy="6095747"/>
            <a:chOff x="2796540" y="1463040"/>
            <a:chExt cx="3840480" cy="3840480"/>
          </a:xfrm>
        </p:grpSpPr>
        <p:grpSp>
          <p:nvGrpSpPr>
            <p:cNvPr id="200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61229" cy="2004570"/>
              <a:chOff x="3235007" y="877459"/>
              <a:chExt cx="2136748" cy="4901538"/>
            </a:xfrm>
          </p:grpSpPr>
          <p:grpSp>
            <p:nvGrpSpPr>
              <p:cNvPr id="202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60"/>
                <a:ext cx="2136748" cy="4259037"/>
                <a:chOff x="3235007" y="1519960"/>
                <a:chExt cx="2136748" cy="4259037"/>
              </a:xfrm>
            </p:grpSpPr>
            <p:grpSp>
              <p:nvGrpSpPr>
                <p:cNvPr id="207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0356" y="1519960"/>
                  <a:ext cx="501399" cy="4213028"/>
                  <a:chOff x="4873603" y="1515495"/>
                  <a:chExt cx="501399" cy="4213028"/>
                </a:xfrm>
              </p:grpSpPr>
              <p:grpSp>
                <p:nvGrpSpPr>
                  <p:cNvPr id="221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223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4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69851" y="4922484"/>
                    <a:ext cx="10515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8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18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9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10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6" name="Isosceles Triangle 215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7" name="Isosceles Triangle 216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11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12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03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25" name="Arc 224"/>
          <p:cNvSpPr/>
          <p:nvPr/>
        </p:nvSpPr>
        <p:spPr>
          <a:xfrm rot="18848880">
            <a:off x="1313969" y="2758679"/>
            <a:ext cx="999974" cy="82228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1531408" flipH="1">
            <a:off x="-900695" y="961092"/>
            <a:ext cx="6031913" cy="6095747"/>
            <a:chOff x="2796540" y="1463040"/>
            <a:chExt cx="3840480" cy="3840480"/>
          </a:xfrm>
        </p:grpSpPr>
        <p:grpSp>
          <p:nvGrpSpPr>
            <p:cNvPr id="227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93732" cy="2004570"/>
              <a:chOff x="3235007" y="877459"/>
              <a:chExt cx="2217389" cy="4901538"/>
            </a:xfrm>
          </p:grpSpPr>
          <p:grpSp>
            <p:nvGrpSpPr>
              <p:cNvPr id="229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21899"/>
                <a:ext cx="2217389" cy="4257098"/>
                <a:chOff x="3235007" y="1521899"/>
                <a:chExt cx="2217389" cy="4257098"/>
              </a:xfrm>
            </p:grpSpPr>
            <p:grpSp>
              <p:nvGrpSpPr>
                <p:cNvPr id="235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1380" y="1521899"/>
                  <a:ext cx="581016" cy="4168534"/>
                  <a:chOff x="4873604" y="1515495"/>
                  <a:chExt cx="581016" cy="4168534"/>
                </a:xfrm>
              </p:grpSpPr>
              <p:grpSp>
                <p:nvGrpSpPr>
                  <p:cNvPr id="248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4" y="1515495"/>
                    <a:ext cx="296763" cy="3545161"/>
                    <a:chOff x="4852973" y="1515495"/>
                    <a:chExt cx="231528" cy="3545161"/>
                  </a:xfrm>
                </p:grpSpPr>
                <p:sp>
                  <p:nvSpPr>
                    <p:cNvPr id="250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912934" y="1684786"/>
                      <a:ext cx="171567" cy="3345039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49" name="Isosceles Triangle 248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49469" y="4877991"/>
                    <a:ext cx="105151" cy="80603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36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46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37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38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4" name="Isosceles Triangle 243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45" name="Isosceles Triangle 244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39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40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30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52" name="Arc 251"/>
          <p:cNvSpPr/>
          <p:nvPr/>
        </p:nvSpPr>
        <p:spPr>
          <a:xfrm rot="17881942">
            <a:off x="958505" y="3556356"/>
            <a:ext cx="734051" cy="726429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8562133" flipH="1">
            <a:off x="-1940227" y="456580"/>
            <a:ext cx="6031913" cy="6095747"/>
            <a:chOff x="2796540" y="1463040"/>
            <a:chExt cx="3840480" cy="3840480"/>
          </a:xfrm>
        </p:grpSpPr>
        <p:grpSp>
          <p:nvGrpSpPr>
            <p:cNvPr id="254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2" y="1509211"/>
              <a:ext cx="893732" cy="2004570"/>
              <a:chOff x="3235007" y="877459"/>
              <a:chExt cx="2217389" cy="4901538"/>
            </a:xfrm>
          </p:grpSpPr>
          <p:grpSp>
            <p:nvGrpSpPr>
              <p:cNvPr id="256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21899"/>
                <a:ext cx="2217389" cy="4257098"/>
                <a:chOff x="3235007" y="1521899"/>
                <a:chExt cx="2217389" cy="4257098"/>
              </a:xfrm>
            </p:grpSpPr>
            <p:grpSp>
              <p:nvGrpSpPr>
                <p:cNvPr id="261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1380" y="1521899"/>
                  <a:ext cx="581016" cy="4168534"/>
                  <a:chOff x="4873604" y="1515495"/>
                  <a:chExt cx="581016" cy="4168534"/>
                </a:xfrm>
              </p:grpSpPr>
              <p:grpSp>
                <p:nvGrpSpPr>
                  <p:cNvPr id="274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4" y="1515495"/>
                    <a:ext cx="296763" cy="3545161"/>
                    <a:chOff x="4852973" y="1515495"/>
                    <a:chExt cx="231528" cy="3545161"/>
                  </a:xfrm>
                </p:grpSpPr>
                <p:sp>
                  <p:nvSpPr>
                    <p:cNvPr id="276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912934" y="1684786"/>
                      <a:ext cx="171567" cy="3345039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75" name="Isosceles Triangle 274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49469" y="4877991"/>
                    <a:ext cx="105151" cy="80603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2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272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3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823"/>
                  <a:ext cx="581418" cy="3002174"/>
                  <a:chOff x="2711995" y="2758397"/>
                  <a:chExt cx="581418" cy="3002174"/>
                </a:xfrm>
              </p:grpSpPr>
              <p:grpSp>
                <p:nvGrpSpPr>
                  <p:cNvPr id="264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2305" y="2758397"/>
                    <a:ext cx="291034" cy="3002174"/>
                    <a:chOff x="10867127" y="2008667"/>
                    <a:chExt cx="291034" cy="3002174"/>
                  </a:xfrm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0" name="Isosceles Triangle 269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88179" y="4378224"/>
                      <a:ext cx="269982" cy="626180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1" name="Isosceles Triangle 270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 flipH="1">
                      <a:off x="10977037" y="4622095"/>
                      <a:ext cx="77088" cy="388746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265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266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57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78" name="Arc 277"/>
          <p:cNvSpPr/>
          <p:nvPr/>
        </p:nvSpPr>
        <p:spPr>
          <a:xfrm rot="237854">
            <a:off x="1208622" y="2714689"/>
            <a:ext cx="931430" cy="869038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>
            <a:endCxn id="152" idx="3"/>
          </p:cNvCxnSpPr>
          <p:nvPr/>
        </p:nvCxnSpPr>
        <p:spPr>
          <a:xfrm flipV="1">
            <a:off x="1733742" y="2384197"/>
            <a:ext cx="77801" cy="2568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429">
            <a:extLst>
              <a:ext uri="{FF2B5EF4-FFF2-40B4-BE49-F238E27FC236}">
                <a16:creationId xmlns="" xmlns:a16="http://schemas.microsoft.com/office/drawing/2014/main" id="{C2B7510F-FACD-4F7E-99F6-55F8DE593CA0}"/>
              </a:ext>
            </a:extLst>
          </p:cNvPr>
          <p:cNvGrpSpPr/>
          <p:nvPr/>
        </p:nvGrpSpPr>
        <p:grpSpPr>
          <a:xfrm rot="16200000">
            <a:off x="5316" y="3110032"/>
            <a:ext cx="4669656" cy="1061678"/>
            <a:chOff x="1960170" y="4875519"/>
            <a:chExt cx="8583950" cy="1021874"/>
          </a:xfrm>
        </p:grpSpPr>
        <p:sp>
          <p:nvSpPr>
            <p:cNvPr id="281" name="Rectangle: Single Corner Rounded 430">
              <a:extLst>
                <a:ext uri="{FF2B5EF4-FFF2-40B4-BE49-F238E27FC236}">
                  <a16:creationId xmlns="" xmlns:a16="http://schemas.microsoft.com/office/drawing/2014/main" id="{90E1E014-CD89-4307-AF8D-99C802786EE2}"/>
                </a:ext>
              </a:extLst>
            </p:cNvPr>
            <p:cNvSpPr/>
            <p:nvPr/>
          </p:nvSpPr>
          <p:spPr>
            <a:xfrm>
              <a:off x="1960170" y="4875519"/>
              <a:ext cx="8583950" cy="1021874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82" name="Group 431">
              <a:extLst>
                <a:ext uri="{FF2B5EF4-FFF2-40B4-BE49-F238E27FC236}">
                  <a16:creationId xmlns="" xmlns:a16="http://schemas.microsoft.com/office/drawing/2014/main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="" xmlns:a16="http://schemas.microsoft.com/office/drawing/2014/main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="" xmlns:a16="http://schemas.microsoft.com/office/drawing/2014/main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="" xmlns:a16="http://schemas.microsoft.com/office/drawing/2014/main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="" xmlns:a16="http://schemas.microsoft.com/office/drawing/2014/main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="" xmlns:a16="http://schemas.microsoft.com/office/drawing/2014/main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="" xmlns:a16="http://schemas.microsoft.com/office/drawing/2014/main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="" xmlns:a16="http://schemas.microsoft.com/office/drawing/2014/main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="" xmlns:a16="http://schemas.microsoft.com/office/drawing/2014/main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432">
              <a:extLst>
                <a:ext uri="{FF2B5EF4-FFF2-40B4-BE49-F238E27FC236}">
                  <a16:creationId xmlns="" xmlns:a16="http://schemas.microsoft.com/office/drawing/2014/main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="" xmlns:a16="http://schemas.microsoft.com/office/drawing/2014/main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="" xmlns:a16="http://schemas.microsoft.com/office/drawing/2014/main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="" xmlns:a16="http://schemas.microsoft.com/office/drawing/2014/main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="" xmlns:a16="http://schemas.microsoft.com/office/drawing/2014/main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="" xmlns:a16="http://schemas.microsoft.com/office/drawing/2014/main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="" xmlns:a16="http://schemas.microsoft.com/office/drawing/2014/main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="" xmlns:a16="http://schemas.microsoft.com/office/drawing/2014/main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="" xmlns:a16="http://schemas.microsoft.com/office/drawing/2014/main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="" xmlns:a16="http://schemas.microsoft.com/office/drawing/2014/main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="" xmlns:a16="http://schemas.microsoft.com/office/drawing/2014/main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433">
              <a:extLst>
                <a:ext uri="{FF2B5EF4-FFF2-40B4-BE49-F238E27FC236}">
                  <a16:creationId xmlns="" xmlns:a16="http://schemas.microsoft.com/office/drawing/2014/main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="" xmlns:a16="http://schemas.microsoft.com/office/drawing/2014/main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="" xmlns:a16="http://schemas.microsoft.com/office/drawing/2014/main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="" xmlns:a16="http://schemas.microsoft.com/office/drawing/2014/main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="" xmlns:a16="http://schemas.microsoft.com/office/drawing/2014/main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="" xmlns:a16="http://schemas.microsoft.com/office/drawing/2014/main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="" xmlns:a16="http://schemas.microsoft.com/office/drawing/2014/main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="" xmlns:a16="http://schemas.microsoft.com/office/drawing/2014/main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="" xmlns:a16="http://schemas.microsoft.com/office/drawing/2014/main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="" xmlns:a16="http://schemas.microsoft.com/office/drawing/2014/main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434">
              <a:extLst>
                <a:ext uri="{FF2B5EF4-FFF2-40B4-BE49-F238E27FC236}">
                  <a16:creationId xmlns="" xmlns:a16="http://schemas.microsoft.com/office/drawing/2014/main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="" xmlns:a16="http://schemas.microsoft.com/office/drawing/2014/main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="" xmlns:a16="http://schemas.microsoft.com/office/drawing/2014/main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="" xmlns:a16="http://schemas.microsoft.com/office/drawing/2014/main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="" xmlns:a16="http://schemas.microsoft.com/office/drawing/2014/main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="" xmlns:a16="http://schemas.microsoft.com/office/drawing/2014/main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="" xmlns:a16="http://schemas.microsoft.com/office/drawing/2014/main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="" xmlns:a16="http://schemas.microsoft.com/office/drawing/2014/main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="" xmlns:a16="http://schemas.microsoft.com/office/drawing/2014/main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="" xmlns:a16="http://schemas.microsoft.com/office/drawing/2014/main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="" xmlns:a16="http://schemas.microsoft.com/office/drawing/2014/main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435">
              <a:extLst>
                <a:ext uri="{FF2B5EF4-FFF2-40B4-BE49-F238E27FC236}">
                  <a16:creationId xmlns="" xmlns:a16="http://schemas.microsoft.com/office/drawing/2014/main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="" xmlns:a16="http://schemas.microsoft.com/office/drawing/2014/main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="" xmlns:a16="http://schemas.microsoft.com/office/drawing/2014/main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="" xmlns:a16="http://schemas.microsoft.com/office/drawing/2014/main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="" xmlns:a16="http://schemas.microsoft.com/office/drawing/2014/main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="" xmlns:a16="http://schemas.microsoft.com/office/drawing/2014/main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="" xmlns:a16="http://schemas.microsoft.com/office/drawing/2014/main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="" xmlns:a16="http://schemas.microsoft.com/office/drawing/2014/main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="" xmlns:a16="http://schemas.microsoft.com/office/drawing/2014/main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436">
              <a:extLst>
                <a:ext uri="{FF2B5EF4-FFF2-40B4-BE49-F238E27FC236}">
                  <a16:creationId xmlns="" xmlns:a16="http://schemas.microsoft.com/office/drawing/2014/main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="" xmlns:a16="http://schemas.microsoft.com/office/drawing/2014/main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="" xmlns:a16="http://schemas.microsoft.com/office/drawing/2014/main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="" xmlns:a16="http://schemas.microsoft.com/office/drawing/2014/main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="" xmlns:a16="http://schemas.microsoft.com/office/drawing/2014/main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="" xmlns:a16="http://schemas.microsoft.com/office/drawing/2014/main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="" xmlns:a16="http://schemas.microsoft.com/office/drawing/2014/main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="" xmlns:a16="http://schemas.microsoft.com/office/drawing/2014/main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oup 437">
              <a:extLst>
                <a:ext uri="{FF2B5EF4-FFF2-40B4-BE49-F238E27FC236}">
                  <a16:creationId xmlns="" xmlns:a16="http://schemas.microsoft.com/office/drawing/2014/main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="" xmlns:a16="http://schemas.microsoft.com/office/drawing/2014/main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="" xmlns:a16="http://schemas.microsoft.com/office/drawing/2014/main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="" xmlns:a16="http://schemas.microsoft.com/office/drawing/2014/main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="" xmlns:a16="http://schemas.microsoft.com/office/drawing/2014/main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="" xmlns:a16="http://schemas.microsoft.com/office/drawing/2014/main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="" xmlns:a16="http://schemas.microsoft.com/office/drawing/2014/main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="" xmlns:a16="http://schemas.microsoft.com/office/drawing/2014/main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="" xmlns:a16="http://schemas.microsoft.com/office/drawing/2014/main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="" xmlns:a16="http://schemas.microsoft.com/office/drawing/2014/main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="" xmlns:a16="http://schemas.microsoft.com/office/drawing/2014/main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368" name="Group 654">
            <a:extLst>
              <a:ext uri="{FF2B5EF4-FFF2-40B4-BE49-F238E27FC236}">
                <a16:creationId xmlns="" xmlns:a16="http://schemas.microsoft.com/office/drawing/2014/main" id="{5573599E-4EF1-4600-91C4-2161518088C7}"/>
              </a:ext>
            </a:extLst>
          </p:cNvPr>
          <p:cNvGrpSpPr/>
          <p:nvPr/>
        </p:nvGrpSpPr>
        <p:grpSpPr>
          <a:xfrm rot="4092634">
            <a:off x="2740970" y="3001216"/>
            <a:ext cx="381000" cy="2771959"/>
            <a:chOff x="11380127" y="1797991"/>
            <a:chExt cx="399111" cy="3745131"/>
          </a:xfrm>
        </p:grpSpPr>
        <p:sp>
          <p:nvSpPr>
            <p:cNvPr id="369" name="Rectangle 368">
              <a:extLst>
                <a:ext uri="{FF2B5EF4-FFF2-40B4-BE49-F238E27FC236}">
                  <a16:creationId xmlns="" xmlns:a16="http://schemas.microsoft.com/office/drawing/2014/main" id="{D885FA48-7783-4978-9F33-898A98799DEE}"/>
                </a:ext>
              </a:extLst>
            </p:cNvPr>
            <p:cNvSpPr/>
            <p:nvPr/>
          </p:nvSpPr>
          <p:spPr>
            <a:xfrm rot="21537726">
              <a:off x="11399667" y="1959867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="" xmlns:a16="http://schemas.microsoft.com/office/drawing/2014/main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71" name="Isosceles Triangle 370">
              <a:extLst>
                <a:ext uri="{FF2B5EF4-FFF2-40B4-BE49-F238E27FC236}">
                  <a16:creationId xmlns="" xmlns:a16="http://schemas.microsoft.com/office/drawing/2014/main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72" name="Isosceles Triangle 371">
              <a:extLst>
                <a:ext uri="{FF2B5EF4-FFF2-40B4-BE49-F238E27FC236}">
                  <a16:creationId xmlns="" xmlns:a16="http://schemas.microsoft.com/office/drawing/2014/main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1670288" y="1988065"/>
            <a:ext cx="56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pSp>
        <p:nvGrpSpPr>
          <p:cNvPr id="374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21444016" flipH="1">
            <a:off x="-6206818" y="-4558394"/>
            <a:ext cx="14626807" cy="12421739"/>
            <a:chOff x="2796540" y="1463040"/>
            <a:chExt cx="3840480" cy="3840480"/>
          </a:xfrm>
        </p:grpSpPr>
        <p:grpSp>
          <p:nvGrpSpPr>
            <p:cNvPr id="375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4" y="1509211"/>
              <a:ext cx="846780" cy="2015327"/>
              <a:chOff x="3235007" y="877459"/>
              <a:chExt cx="2100897" cy="4927842"/>
            </a:xfrm>
          </p:grpSpPr>
          <p:grpSp>
            <p:nvGrpSpPr>
              <p:cNvPr id="377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097"/>
                <a:ext cx="2100897" cy="4286204"/>
                <a:chOff x="3235007" y="1519097"/>
                <a:chExt cx="2100897" cy="4286204"/>
              </a:xfrm>
            </p:grpSpPr>
            <p:grpSp>
              <p:nvGrpSpPr>
                <p:cNvPr id="382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69721" y="1519097"/>
                  <a:ext cx="466183" cy="4240297"/>
                  <a:chOff x="4873603" y="1515495"/>
                  <a:chExt cx="466183" cy="4240297"/>
                </a:xfrm>
              </p:grpSpPr>
              <p:grpSp>
                <p:nvGrpSpPr>
                  <p:cNvPr id="395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397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8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396" name="Isosceles Triangle 395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236775" y="4949753"/>
                    <a:ext cx="103011" cy="8060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83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393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84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776225"/>
                  <a:ext cx="581418" cy="3029076"/>
                  <a:chOff x="2711995" y="2757799"/>
                  <a:chExt cx="581418" cy="3029076"/>
                </a:xfrm>
              </p:grpSpPr>
              <p:grpSp>
                <p:nvGrpSpPr>
                  <p:cNvPr id="385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11442" y="2757799"/>
                    <a:ext cx="273702" cy="3029076"/>
                    <a:chOff x="10867127" y="2008667"/>
                    <a:chExt cx="273702" cy="3029076"/>
                  </a:xfrm>
                </p:grpSpPr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867479" y="2008667"/>
                      <a:ext cx="260631" cy="2391073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867127" y="2081519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91" name="Isosceles Triangle 390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560827" flipH="1">
                      <a:off x="10870847" y="4380137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92" name="Isosceles Triangle 391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634" y="4744159"/>
                      <a:ext cx="48891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386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387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78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399" name="Arc 398"/>
          <p:cNvSpPr/>
          <p:nvPr/>
        </p:nvSpPr>
        <p:spPr>
          <a:xfrm rot="3444411">
            <a:off x="3100497" y="1704471"/>
            <a:ext cx="635205" cy="592243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Group 403">
            <a:extLst>
              <a:ext uri="{FF2B5EF4-FFF2-40B4-BE49-F238E27FC236}">
                <a16:creationId xmlns:a16="http://schemas.microsoft.com/office/drawing/2014/main" xmlns="" id="{62FD8845-7C12-4E31-9FC7-8F2AF5E8D379}"/>
              </a:ext>
            </a:extLst>
          </p:cNvPr>
          <p:cNvGrpSpPr/>
          <p:nvPr/>
        </p:nvGrpSpPr>
        <p:grpSpPr>
          <a:xfrm rot="14186188" flipH="1">
            <a:off x="-3190387" y="-1355192"/>
            <a:ext cx="12755251" cy="12421739"/>
            <a:chOff x="2796540" y="1463040"/>
            <a:chExt cx="3840480" cy="3840480"/>
          </a:xfrm>
        </p:grpSpPr>
        <p:grpSp>
          <p:nvGrpSpPr>
            <p:cNvPr id="401" name="Group 404">
              <a:extLst>
                <a:ext uri="{FF2B5EF4-FFF2-40B4-BE49-F238E27FC236}">
                  <a16:creationId xmlns:a16="http://schemas.microsoft.com/office/drawing/2014/main" xmlns="" id="{DD095A3F-E950-463D-8D22-FF2A80511571}"/>
                </a:ext>
              </a:extLst>
            </p:cNvPr>
            <p:cNvGrpSpPr/>
            <p:nvPr/>
          </p:nvGrpSpPr>
          <p:grpSpPr>
            <a:xfrm>
              <a:off x="3957014" y="1509211"/>
              <a:ext cx="861729" cy="1931745"/>
              <a:chOff x="3235007" y="877459"/>
              <a:chExt cx="2137986" cy="4723465"/>
            </a:xfrm>
          </p:grpSpPr>
          <p:grpSp>
            <p:nvGrpSpPr>
              <p:cNvPr id="403" name="Group 406">
                <a:extLst>
                  <a:ext uri="{FF2B5EF4-FFF2-40B4-BE49-F238E27FC236}">
                    <a16:creationId xmlns:a16="http://schemas.microsoft.com/office/drawing/2014/main" xmlns="" id="{19104C1B-031E-483E-ABF7-66CD0B69238B}"/>
                  </a:ext>
                </a:extLst>
              </p:cNvPr>
              <p:cNvGrpSpPr/>
              <p:nvPr/>
            </p:nvGrpSpPr>
            <p:grpSpPr>
              <a:xfrm>
                <a:off x="3235007" y="1519988"/>
                <a:ext cx="2137986" cy="4080936"/>
                <a:chOff x="3235007" y="1519988"/>
                <a:chExt cx="2137986" cy="4080936"/>
              </a:xfrm>
            </p:grpSpPr>
            <p:grpSp>
              <p:nvGrpSpPr>
                <p:cNvPr id="408" name="Group 411">
                  <a:extLst>
                    <a:ext uri="{FF2B5EF4-FFF2-40B4-BE49-F238E27FC236}">
                      <a16:creationId xmlns:a16="http://schemas.microsoft.com/office/drawing/2014/main" xmlns="" id="{9D35E63D-E0C1-4B50-8384-9B3A1ABB15F4}"/>
                    </a:ext>
                  </a:extLst>
                </p:cNvPr>
                <p:cNvGrpSpPr/>
                <p:nvPr/>
              </p:nvGrpSpPr>
              <p:grpSpPr>
                <a:xfrm rot="165305">
                  <a:off x="4873530" y="1519988"/>
                  <a:ext cx="499463" cy="4080936"/>
                  <a:chOff x="4873603" y="1515495"/>
                  <a:chExt cx="499463" cy="4080936"/>
                </a:xfrm>
              </p:grpSpPr>
              <p:grpSp>
                <p:nvGrpSpPr>
                  <p:cNvPr id="421" name="Group 424">
                    <a:extLst>
                      <a:ext uri="{FF2B5EF4-FFF2-40B4-BE49-F238E27FC236}">
                        <a16:creationId xmlns:a16="http://schemas.microsoft.com/office/drawing/2014/main" xmlns="" id="{DD143ED2-8381-45C5-8F89-2A0374C9D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73603" y="1515495"/>
                    <a:ext cx="246063" cy="3545161"/>
                    <a:chOff x="4852973" y="1515495"/>
                    <a:chExt cx="191973" cy="3545161"/>
                  </a:xfrm>
                </p:grpSpPr>
                <p:sp>
                  <p:nvSpPr>
                    <p:cNvPr id="423" name="Rectangle: Single Corner Rounded 17">
                      <a:extLst>
                        <a:ext uri="{FF2B5EF4-FFF2-40B4-BE49-F238E27FC236}">
                          <a16:creationId xmlns:a16="http://schemas.microsoft.com/office/drawing/2014/main" xmlns="" id="{6260DD48-8F32-4814-B1FB-4DF6A6645D68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52973" y="1515495"/>
                      <a:ext cx="178998" cy="3545161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4" name="Rectangle: Single Corner Rounded 17">
                      <a:extLst>
                        <a:ext uri="{FF2B5EF4-FFF2-40B4-BE49-F238E27FC236}">
                          <a16:creationId xmlns:a16="http://schemas.microsoft.com/office/drawing/2014/main" xmlns="" id="{3DC69709-610B-4679-BD6E-609E09B49C4A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873380" y="1685887"/>
                      <a:ext cx="171566" cy="334503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422" name="Isosceles Triangle 421">
                    <a:extLst>
                      <a:ext uri="{FF2B5EF4-FFF2-40B4-BE49-F238E27FC236}">
                        <a16:creationId xmlns:a16="http://schemas.microsoft.com/office/drawing/2014/main" xmlns="" id="{F6C33FED-E458-4B53-B03F-0C56E8448487}"/>
                      </a:ext>
                    </a:extLst>
                  </p:cNvPr>
                  <p:cNvSpPr/>
                  <p:nvPr/>
                </p:nvSpPr>
                <p:spPr>
                  <a:xfrm rot="10364708" flipH="1">
                    <a:off x="5307090" y="4949404"/>
                    <a:ext cx="65976" cy="647027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09" name="Group 412">
                  <a:extLst>
                    <a:ext uri="{FF2B5EF4-FFF2-40B4-BE49-F238E27FC236}">
                      <a16:creationId xmlns:a16="http://schemas.microsoft.com/office/drawing/2014/main" xmlns="" id="{33E25179-B62E-430C-BA27-71328906ED23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419" name="Rectangle: Single Corner Rounded 17">
                    <a:extLst>
                      <a:ext uri="{FF2B5EF4-FFF2-40B4-BE49-F238E27FC236}">
                        <a16:creationId xmlns:a16="http://schemas.microsoft.com/office/drawing/2014/main" xmlns="" id="{BDACFDF1-28A6-4933-9767-1A64CEB5E72F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Rectangle: Single Corner Rounded 17">
                    <a:extLst>
                      <a:ext uri="{FF2B5EF4-FFF2-40B4-BE49-F238E27FC236}">
                        <a16:creationId xmlns:a16="http://schemas.microsoft.com/office/drawing/2014/main" xmlns="" id="{1B9754BD-5D5B-4DE7-AA54-42E81979A729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10" name="Group 413">
                  <a:extLst>
                    <a:ext uri="{FF2B5EF4-FFF2-40B4-BE49-F238E27FC236}">
                      <a16:creationId xmlns:a16="http://schemas.microsoft.com/office/drawing/2014/main" xmlns="" id="{F4F12344-E2C4-45C3-944B-43EAB1003617}"/>
                    </a:ext>
                  </a:extLst>
                </p:cNvPr>
                <p:cNvGrpSpPr/>
                <p:nvPr/>
              </p:nvGrpSpPr>
              <p:grpSpPr>
                <a:xfrm>
                  <a:off x="3235007" y="2327711"/>
                  <a:ext cx="581418" cy="3094173"/>
                  <a:chOff x="2711995" y="2309285"/>
                  <a:chExt cx="581418" cy="3094173"/>
                </a:xfrm>
              </p:grpSpPr>
              <p:grpSp>
                <p:nvGrpSpPr>
                  <p:cNvPr id="411" name="Group 414">
                    <a:extLst>
                      <a:ext uri="{FF2B5EF4-FFF2-40B4-BE49-F238E27FC236}">
                        <a16:creationId xmlns:a16="http://schemas.microsoft.com/office/drawing/2014/main" xmlns="" id="{FA1513E6-8858-48F6-A6A7-B38058B98B86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884256" y="2309285"/>
                    <a:ext cx="296530" cy="3094173"/>
                    <a:chOff x="10912496" y="1555526"/>
                    <a:chExt cx="296530" cy="3094173"/>
                  </a:xfrm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xmlns="" id="{8C6259B3-71EA-4881-8319-FFE513DA4C71}"/>
                        </a:ext>
                      </a:extLst>
                    </p:cNvPr>
                    <p:cNvSpPr/>
                    <p:nvPr/>
                  </p:nvSpPr>
                  <p:spPr>
                    <a:xfrm rot="18524">
                      <a:off x="10929768" y="1881482"/>
                      <a:ext cx="260631" cy="2207077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xmlns="" id="{6F2AE7CD-9385-4EFE-9E58-77BD30DAE86A}"/>
                        </a:ext>
                      </a:extLst>
                    </p:cNvPr>
                    <p:cNvSpPr/>
                    <p:nvPr/>
                  </p:nvSpPr>
                  <p:spPr>
                    <a:xfrm rot="21573414">
                      <a:off x="10949864" y="1555526"/>
                      <a:ext cx="259162" cy="346850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7" name="Isosceles Triangle 416">
                      <a:extLst>
                        <a:ext uri="{FF2B5EF4-FFF2-40B4-BE49-F238E27FC236}">
                          <a16:creationId xmlns:a16="http://schemas.microsoft.com/office/drawing/2014/main" xmlns="" id="{265E54A3-F205-4F77-85B3-0EE7CD8D3EDA}"/>
                        </a:ext>
                      </a:extLst>
                    </p:cNvPr>
                    <p:cNvSpPr/>
                    <p:nvPr/>
                  </p:nvSpPr>
                  <p:spPr>
                    <a:xfrm rot="10984824" flipH="1">
                      <a:off x="10912496" y="4013494"/>
                      <a:ext cx="269982" cy="626181"/>
                    </a:xfrm>
                    <a:prstGeom prst="triangle">
                      <a:avLst>
                        <a:gd name="adj" fmla="val 53845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18" name="Isosceles Triangle 417">
                      <a:extLst>
                        <a:ext uri="{FF2B5EF4-FFF2-40B4-BE49-F238E27FC236}">
                          <a16:creationId xmlns:a16="http://schemas.microsoft.com/office/drawing/2014/main" xmlns="" id="{FD5FF096-2C61-4A89-A458-EAF29DAB6B7F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007597" y="4356115"/>
                      <a:ext cx="71655" cy="293584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412" name="Group 415">
                    <a:extLst>
                      <a:ext uri="{FF2B5EF4-FFF2-40B4-BE49-F238E27FC236}">
                        <a16:creationId xmlns:a16="http://schemas.microsoft.com/office/drawing/2014/main" xmlns="" id="{1A19379D-1138-4542-A868-4ACE7EFF9F9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995" y="3823293"/>
                    <a:ext cx="581418" cy="600551"/>
                    <a:chOff x="1608686" y="3830040"/>
                    <a:chExt cx="581418" cy="600551"/>
                  </a:xfrm>
                </p:grpSpPr>
                <p:sp>
                  <p:nvSpPr>
                    <p:cNvPr id="413" name="Cylinder 416">
                      <a:extLst>
                        <a:ext uri="{FF2B5EF4-FFF2-40B4-BE49-F238E27FC236}">
                          <a16:creationId xmlns:a16="http://schemas.microsoft.com/office/drawing/2014/main" xmlns="" id="{2D6924E4-B052-4293-A639-C6CD1E1FCC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569819" y="4051625"/>
                      <a:ext cx="355496" cy="27776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Freeform: Shape 417">
                      <a:extLst>
                        <a:ext uri="{FF2B5EF4-FFF2-40B4-BE49-F238E27FC236}">
                          <a16:creationId xmlns:a16="http://schemas.microsoft.com/office/drawing/2014/main" xmlns="" id="{64A19D9A-BC3F-4322-A42B-5D480E4CBD8F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04" name="Group 407">
                <a:extLst>
                  <a:ext uri="{FF2B5EF4-FFF2-40B4-BE49-F238E27FC236}">
                    <a16:creationId xmlns:a16="http://schemas.microsoft.com/office/drawing/2014/main" xmlns="" id="{ED36C0A2-D248-4685-A0C0-3449D5A2C90B}"/>
                  </a:ext>
                </a:extLst>
              </p:cNvPr>
              <p:cNvGrpSpPr/>
              <p:nvPr/>
            </p:nvGrpSpPr>
            <p:grpSpPr>
              <a:xfrm>
                <a:off x="4178616" y="877459"/>
                <a:ext cx="745504" cy="1295697"/>
                <a:chOff x="5970436" y="917050"/>
                <a:chExt cx="745504" cy="1295697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xmlns="" id="{23BA96C3-1F73-4CAA-9DBC-FD3E874D5C95}"/>
                    </a:ext>
                  </a:extLst>
                </p:cNvPr>
                <p:cNvSpPr/>
                <p:nvPr/>
              </p:nvSpPr>
              <p:spPr>
                <a:xfrm>
                  <a:off x="6278571" y="917050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: Rounded Corners 409">
                  <a:extLst>
                    <a:ext uri="{FF2B5EF4-FFF2-40B4-BE49-F238E27FC236}">
                      <a16:creationId xmlns:a16="http://schemas.microsoft.com/office/drawing/2014/main" xmlns="" id="{0F19A9F2-1A5B-4C44-99CC-7B3AECCEF096}"/>
                    </a:ext>
                  </a:extLst>
                </p:cNvPr>
                <p:cNvSpPr/>
                <p:nvPr/>
              </p:nvSpPr>
              <p:spPr>
                <a:xfrm>
                  <a:off x="5970436" y="1352940"/>
                  <a:ext cx="745504" cy="859807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Star: 7 Points 410">
                  <a:extLst>
                    <a:ext uri="{FF2B5EF4-FFF2-40B4-BE49-F238E27FC236}">
                      <a16:creationId xmlns:a16="http://schemas.microsoft.com/office/drawing/2014/main" xmlns="" id="{F4886571-9AE7-4AD9-818D-31E8F97ACCE2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xmlns="" id="{445B3255-A899-4E22-AED9-EDDBE127A99B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425" name="Arc 424"/>
          <p:cNvSpPr/>
          <p:nvPr/>
        </p:nvSpPr>
        <p:spPr>
          <a:xfrm rot="1032363">
            <a:off x="1128905" y="2933737"/>
            <a:ext cx="933079" cy="641715"/>
          </a:xfrm>
          <a:prstGeom prst="arc">
            <a:avLst>
              <a:gd name="adj1" fmla="val 1434452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6" name="Straight Connector 425"/>
          <p:cNvCxnSpPr/>
          <p:nvPr/>
        </p:nvCxnSpPr>
        <p:spPr>
          <a:xfrm flipH="1" flipV="1">
            <a:off x="1801043" y="2959681"/>
            <a:ext cx="1664163" cy="2040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7" name="Group 429">
            <a:extLst>
              <a:ext uri="{FF2B5EF4-FFF2-40B4-BE49-F238E27FC236}">
                <a16:creationId xmlns="" xmlns:a16="http://schemas.microsoft.com/office/drawing/2014/main" id="{C2B7510F-FACD-4F7E-99F6-55F8DE593CA0}"/>
              </a:ext>
            </a:extLst>
          </p:cNvPr>
          <p:cNvGrpSpPr/>
          <p:nvPr/>
        </p:nvGrpSpPr>
        <p:grpSpPr>
          <a:xfrm rot="13890369">
            <a:off x="994009" y="3293873"/>
            <a:ext cx="4719553" cy="1184114"/>
            <a:chOff x="1960170" y="4875519"/>
            <a:chExt cx="8583950" cy="1021874"/>
          </a:xfrm>
        </p:grpSpPr>
        <p:sp>
          <p:nvSpPr>
            <p:cNvPr id="428" name="Rectangle: Single Corner Rounded 430">
              <a:extLst>
                <a:ext uri="{FF2B5EF4-FFF2-40B4-BE49-F238E27FC236}">
                  <a16:creationId xmlns="" xmlns:a16="http://schemas.microsoft.com/office/drawing/2014/main" id="{90E1E014-CD89-4307-AF8D-99C802786EE2}"/>
                </a:ext>
              </a:extLst>
            </p:cNvPr>
            <p:cNvSpPr/>
            <p:nvPr/>
          </p:nvSpPr>
          <p:spPr>
            <a:xfrm>
              <a:off x="1960170" y="4875519"/>
              <a:ext cx="8583950" cy="1021874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429" name="Group 431">
              <a:extLst>
                <a:ext uri="{FF2B5EF4-FFF2-40B4-BE49-F238E27FC236}">
                  <a16:creationId xmlns="" xmlns:a16="http://schemas.microsoft.com/office/drawing/2014/main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505" name="Straight Connector 504">
                <a:extLst>
                  <a:ext uri="{FF2B5EF4-FFF2-40B4-BE49-F238E27FC236}">
                    <a16:creationId xmlns="" xmlns:a16="http://schemas.microsoft.com/office/drawing/2014/main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="" xmlns:a16="http://schemas.microsoft.com/office/drawing/2014/main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="" xmlns:a16="http://schemas.microsoft.com/office/drawing/2014/main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="" xmlns:a16="http://schemas.microsoft.com/office/drawing/2014/main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="" xmlns:a16="http://schemas.microsoft.com/office/drawing/2014/main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="" xmlns:a16="http://schemas.microsoft.com/office/drawing/2014/main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="" xmlns:a16="http://schemas.microsoft.com/office/drawing/2014/main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="" xmlns:a16="http://schemas.microsoft.com/office/drawing/2014/main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="" xmlns:a16="http://schemas.microsoft.com/office/drawing/2014/main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="" xmlns:a16="http://schemas.microsoft.com/office/drawing/2014/main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0" name="Group 432">
              <a:extLst>
                <a:ext uri="{FF2B5EF4-FFF2-40B4-BE49-F238E27FC236}">
                  <a16:creationId xmlns="" xmlns:a16="http://schemas.microsoft.com/office/drawing/2014/main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495" name="Straight Connector 494">
                <a:extLst>
                  <a:ext uri="{FF2B5EF4-FFF2-40B4-BE49-F238E27FC236}">
                    <a16:creationId xmlns="" xmlns:a16="http://schemas.microsoft.com/office/drawing/2014/main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="" xmlns:a16="http://schemas.microsoft.com/office/drawing/2014/main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="" xmlns:a16="http://schemas.microsoft.com/office/drawing/2014/main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="" xmlns:a16="http://schemas.microsoft.com/office/drawing/2014/main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="" xmlns:a16="http://schemas.microsoft.com/office/drawing/2014/main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="" xmlns:a16="http://schemas.microsoft.com/office/drawing/2014/main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="" xmlns:a16="http://schemas.microsoft.com/office/drawing/2014/main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="" xmlns:a16="http://schemas.microsoft.com/office/drawing/2014/main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="" xmlns:a16="http://schemas.microsoft.com/office/drawing/2014/main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="" xmlns:a16="http://schemas.microsoft.com/office/drawing/2014/main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433">
              <a:extLst>
                <a:ext uri="{FF2B5EF4-FFF2-40B4-BE49-F238E27FC236}">
                  <a16:creationId xmlns="" xmlns:a16="http://schemas.microsoft.com/office/drawing/2014/main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485" name="Straight Connector 484">
                <a:extLst>
                  <a:ext uri="{FF2B5EF4-FFF2-40B4-BE49-F238E27FC236}">
                    <a16:creationId xmlns="" xmlns:a16="http://schemas.microsoft.com/office/drawing/2014/main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="" xmlns:a16="http://schemas.microsoft.com/office/drawing/2014/main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="" xmlns:a16="http://schemas.microsoft.com/office/drawing/2014/main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="" xmlns:a16="http://schemas.microsoft.com/office/drawing/2014/main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="" xmlns:a16="http://schemas.microsoft.com/office/drawing/2014/main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="" xmlns:a16="http://schemas.microsoft.com/office/drawing/2014/main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="" xmlns:a16="http://schemas.microsoft.com/office/drawing/2014/main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="" xmlns:a16="http://schemas.microsoft.com/office/drawing/2014/main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="" xmlns:a16="http://schemas.microsoft.com/office/drawing/2014/main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="" xmlns:a16="http://schemas.microsoft.com/office/drawing/2014/main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4">
              <a:extLst>
                <a:ext uri="{FF2B5EF4-FFF2-40B4-BE49-F238E27FC236}">
                  <a16:creationId xmlns="" xmlns:a16="http://schemas.microsoft.com/office/drawing/2014/main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475" name="Straight Connector 474">
                <a:extLst>
                  <a:ext uri="{FF2B5EF4-FFF2-40B4-BE49-F238E27FC236}">
                    <a16:creationId xmlns="" xmlns:a16="http://schemas.microsoft.com/office/drawing/2014/main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="" xmlns:a16="http://schemas.microsoft.com/office/drawing/2014/main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="" xmlns:a16="http://schemas.microsoft.com/office/drawing/2014/main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="" xmlns:a16="http://schemas.microsoft.com/office/drawing/2014/main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="" xmlns:a16="http://schemas.microsoft.com/office/drawing/2014/main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="" xmlns:a16="http://schemas.microsoft.com/office/drawing/2014/main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="" xmlns:a16="http://schemas.microsoft.com/office/drawing/2014/main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="" xmlns:a16="http://schemas.microsoft.com/office/drawing/2014/main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="" xmlns:a16="http://schemas.microsoft.com/office/drawing/2014/main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="" xmlns:a16="http://schemas.microsoft.com/office/drawing/2014/main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Group 435">
              <a:extLst>
                <a:ext uri="{FF2B5EF4-FFF2-40B4-BE49-F238E27FC236}">
                  <a16:creationId xmlns="" xmlns:a16="http://schemas.microsoft.com/office/drawing/2014/main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465" name="Straight Connector 464">
                <a:extLst>
                  <a:ext uri="{FF2B5EF4-FFF2-40B4-BE49-F238E27FC236}">
                    <a16:creationId xmlns="" xmlns:a16="http://schemas.microsoft.com/office/drawing/2014/main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="" xmlns:a16="http://schemas.microsoft.com/office/drawing/2014/main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="" xmlns:a16="http://schemas.microsoft.com/office/drawing/2014/main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="" xmlns:a16="http://schemas.microsoft.com/office/drawing/2014/main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="" xmlns:a16="http://schemas.microsoft.com/office/drawing/2014/main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="" xmlns:a16="http://schemas.microsoft.com/office/drawing/2014/main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="" xmlns:a16="http://schemas.microsoft.com/office/drawing/2014/main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="" xmlns:a16="http://schemas.microsoft.com/office/drawing/2014/main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="" xmlns:a16="http://schemas.microsoft.com/office/drawing/2014/main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="" xmlns:a16="http://schemas.microsoft.com/office/drawing/2014/main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4" name="Group 436">
              <a:extLst>
                <a:ext uri="{FF2B5EF4-FFF2-40B4-BE49-F238E27FC236}">
                  <a16:creationId xmlns="" xmlns:a16="http://schemas.microsoft.com/office/drawing/2014/main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455" name="Straight Connector 454">
                <a:extLst>
                  <a:ext uri="{FF2B5EF4-FFF2-40B4-BE49-F238E27FC236}">
                    <a16:creationId xmlns="" xmlns:a16="http://schemas.microsoft.com/office/drawing/2014/main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="" xmlns:a16="http://schemas.microsoft.com/office/drawing/2014/main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="" xmlns:a16="http://schemas.microsoft.com/office/drawing/2014/main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="" xmlns:a16="http://schemas.microsoft.com/office/drawing/2014/main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="" xmlns:a16="http://schemas.microsoft.com/office/drawing/2014/main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="" xmlns:a16="http://schemas.microsoft.com/office/drawing/2014/main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="" xmlns:a16="http://schemas.microsoft.com/office/drawing/2014/main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="" xmlns:a16="http://schemas.microsoft.com/office/drawing/2014/main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="" xmlns:a16="http://schemas.microsoft.com/office/drawing/2014/main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="" xmlns:a16="http://schemas.microsoft.com/office/drawing/2014/main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7">
              <a:extLst>
                <a:ext uri="{FF2B5EF4-FFF2-40B4-BE49-F238E27FC236}">
                  <a16:creationId xmlns="" xmlns:a16="http://schemas.microsoft.com/office/drawing/2014/main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444" name="Straight Connector 443">
                <a:extLst>
                  <a:ext uri="{FF2B5EF4-FFF2-40B4-BE49-F238E27FC236}">
                    <a16:creationId xmlns="" xmlns:a16="http://schemas.microsoft.com/office/drawing/2014/main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="" xmlns:a16="http://schemas.microsoft.com/office/drawing/2014/main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="" xmlns:a16="http://schemas.microsoft.com/office/drawing/2014/main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="" xmlns:a16="http://schemas.microsoft.com/office/drawing/2014/main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="" xmlns:a16="http://schemas.microsoft.com/office/drawing/2014/main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="" xmlns:a16="http://schemas.microsoft.com/office/drawing/2014/main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="" xmlns:a16="http://schemas.microsoft.com/office/drawing/2014/main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="" xmlns:a16="http://schemas.microsoft.com/office/drawing/2014/main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="" xmlns:a16="http://schemas.microsoft.com/office/drawing/2014/main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6" name="TextBox 435">
              <a:extLst>
                <a:ext uri="{FF2B5EF4-FFF2-40B4-BE49-F238E27FC236}">
                  <a16:creationId xmlns="" xmlns:a16="http://schemas.microsoft.com/office/drawing/2014/main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="" xmlns:a16="http://schemas.microsoft.com/office/drawing/2014/main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="" xmlns:a16="http://schemas.microsoft.com/office/drawing/2014/main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="" xmlns:a16="http://schemas.microsoft.com/office/drawing/2014/main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="" xmlns:a16="http://schemas.microsoft.com/office/drawing/2014/main" id="{FA895C8D-824C-47D8-BAC8-4A99A540081B}"/>
                </a:ext>
              </a:extLst>
            </p:cNvPr>
            <p:cNvSpPr txBox="1"/>
            <p:nvPr/>
          </p:nvSpPr>
          <p:spPr>
            <a:xfrm>
              <a:off x="2164621" y="5283683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="" xmlns:a16="http://schemas.microsoft.com/office/drawing/2014/main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="" xmlns:a16="http://schemas.microsoft.com/office/drawing/2014/main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="" xmlns:a16="http://schemas.microsoft.com/office/drawing/2014/main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515" name="Group 654">
            <a:extLst>
              <a:ext uri="{FF2B5EF4-FFF2-40B4-BE49-F238E27FC236}">
                <a16:creationId xmlns="" xmlns:a16="http://schemas.microsoft.com/office/drawing/2014/main" id="{5573599E-4EF1-4600-91C4-2161518088C7}"/>
              </a:ext>
            </a:extLst>
          </p:cNvPr>
          <p:cNvGrpSpPr/>
          <p:nvPr/>
        </p:nvGrpSpPr>
        <p:grpSpPr>
          <a:xfrm rot="4092634">
            <a:off x="4587329" y="3147490"/>
            <a:ext cx="381000" cy="2771959"/>
            <a:chOff x="11380127" y="1797991"/>
            <a:chExt cx="399111" cy="3745131"/>
          </a:xfrm>
        </p:grpSpPr>
        <p:sp>
          <p:nvSpPr>
            <p:cNvPr id="516" name="Rectangle 515">
              <a:extLst>
                <a:ext uri="{FF2B5EF4-FFF2-40B4-BE49-F238E27FC236}">
                  <a16:creationId xmlns="" xmlns:a16="http://schemas.microsoft.com/office/drawing/2014/main" id="{D885FA48-7783-4978-9F33-898A98799DEE}"/>
                </a:ext>
              </a:extLst>
            </p:cNvPr>
            <p:cNvSpPr/>
            <p:nvPr/>
          </p:nvSpPr>
          <p:spPr>
            <a:xfrm rot="21537726">
              <a:off x="11399667" y="1959867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="" xmlns:a16="http://schemas.microsoft.com/office/drawing/2014/main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18" name="Isosceles Triangle 517">
              <a:extLst>
                <a:ext uri="{FF2B5EF4-FFF2-40B4-BE49-F238E27FC236}">
                  <a16:creationId xmlns="" xmlns:a16="http://schemas.microsoft.com/office/drawing/2014/main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19" name="Isosceles Triangle 518">
              <a:extLst>
                <a:ext uri="{FF2B5EF4-FFF2-40B4-BE49-F238E27FC236}">
                  <a16:creationId xmlns="" xmlns:a16="http://schemas.microsoft.com/office/drawing/2014/main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520" name="TextBox 519"/>
          <p:cNvSpPr txBox="1"/>
          <p:nvPr/>
        </p:nvSpPr>
        <p:spPr>
          <a:xfrm>
            <a:off x="1508042" y="2654450"/>
            <a:ext cx="4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21" name="Straight Connector 520"/>
          <p:cNvCxnSpPr/>
          <p:nvPr/>
        </p:nvCxnSpPr>
        <p:spPr>
          <a:xfrm>
            <a:off x="1797859" y="4905929"/>
            <a:ext cx="1667347" cy="37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ctangle 521"/>
          <p:cNvSpPr/>
          <p:nvPr/>
        </p:nvSpPr>
        <p:spPr>
          <a:xfrm>
            <a:off x="1342609" y="4818927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3291565" y="487513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 flipH="1" flipV="1">
            <a:off x="1733742" y="2839116"/>
            <a:ext cx="1693362" cy="217594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Rectangle 524"/>
          <p:cNvSpPr/>
          <p:nvPr/>
        </p:nvSpPr>
        <p:spPr>
          <a:xfrm>
            <a:off x="1239161" y="2318729"/>
            <a:ext cx="52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6" name="Straight Connector 525"/>
          <p:cNvCxnSpPr/>
          <p:nvPr/>
        </p:nvCxnSpPr>
        <p:spPr>
          <a:xfrm flipV="1">
            <a:off x="1760216" y="2775428"/>
            <a:ext cx="0" cy="21305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912525" y="5465258"/>
            <a:ext cx="440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ABC-ই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1528 L 0.52274 -0.011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2245 L 0.07691 0.5335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4000"/>
                            </p:stCondLst>
                            <p:childTnLst>
                              <p:par>
                                <p:cTn id="1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00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0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7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5" dur="5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3"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940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6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39537 L 0.01267 0.10463 " pathEditMode="relative" rAng="0" ptsTypes="AA">
                                      <p:cBhvr>
                                        <p:cTn id="261" dur="2000" spd="-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2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4" dur="5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2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0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2" dur="5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2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1" dur="5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354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-0.36667 L 0 2.22222E-6 " pathEditMode="relative" rAng="0" ptsTypes="AA">
                                      <p:cBhvr>
                                        <p:cTn id="355" dur="2000" spd="-100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35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8" dur="5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45000"/>
                            </p:stCondLst>
                            <p:childTnLst>
                              <p:par>
                                <p:cTn id="3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6" presetID="3" presetClass="emph" presetSubtype="2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72" grpId="0" animBg="1"/>
      <p:bldP spid="18" grpId="0"/>
      <p:bldP spid="19" grpId="0"/>
      <p:bldP spid="21" grpId="0"/>
      <p:bldP spid="22" grpId="0"/>
      <p:bldP spid="144" grpId="0"/>
      <p:bldP spid="145" grpId="0" animBg="1"/>
      <p:bldP spid="159" grpId="0" animBg="1"/>
      <p:bldP spid="172" grpId="0" animBg="1"/>
      <p:bldP spid="198" grpId="0" animBg="1"/>
      <p:bldP spid="225" grpId="0" animBg="1"/>
      <p:bldP spid="252" grpId="0" animBg="1"/>
      <p:bldP spid="278" grpId="0" animBg="1"/>
      <p:bldP spid="373" grpId="0"/>
      <p:bldP spid="399" grpId="0" animBg="1"/>
      <p:bldP spid="425" grpId="0" animBg="1"/>
      <p:bldP spid="520" grpId="0"/>
      <p:bldP spid="522" grpId="0"/>
      <p:bldP spid="522" grpId="1"/>
      <p:bldP spid="523" grpId="0"/>
      <p:bldP spid="523" grpId="1"/>
      <p:bldP spid="525" grpId="0"/>
      <p:bldP spid="525" grpId="1"/>
      <p:bldP spid="527" grpId="0"/>
      <p:bldP spid="527" grpId="1"/>
      <p:bldP spid="52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@_Circle,birds\@Blooming Flowers\Animals.Gif\@Rabiul@@Islam 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71574"/>
            <a:ext cx="1228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391-06E8-44FF-B984-29E4070CB0D1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1333499"/>
            <a:ext cx="2590800" cy="819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263" y="3527924"/>
            <a:ext cx="6147403" cy="2263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৪.৬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(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7675" y="1009650"/>
            <a:ext cx="1447800" cy="1752600"/>
            <a:chOff x="609600" y="1143000"/>
            <a:chExt cx="1447800" cy="1752600"/>
          </a:xfrm>
        </p:grpSpPr>
        <p:sp>
          <p:nvSpPr>
            <p:cNvPr id="7" name="Rectangle 6"/>
            <p:cNvSpPr/>
            <p:nvPr/>
          </p:nvSpPr>
          <p:spPr>
            <a:xfrm>
              <a:off x="609600" y="1885950"/>
              <a:ext cx="1447800" cy="7048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09600" y="1371600"/>
              <a:ext cx="1447800" cy="51435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000" y="2047875"/>
              <a:ext cx="3048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19200" y="2071687"/>
              <a:ext cx="304800" cy="333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28775" y="2071687"/>
              <a:ext cx="304800" cy="333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2590800"/>
              <a:ext cx="4572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" y="2743200"/>
              <a:ext cx="6096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171575" y="1143000"/>
              <a:ext cx="381000" cy="3333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4" descr="C:\Users\MD AHSAN HABIB RUBEL\Desktop\click 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66" y="4099424"/>
            <a:ext cx="1905000" cy="14531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  <a:softEdge rad="63500"/>
          </a:effectLst>
          <a:scene3d>
            <a:camera prst="isometricLeftDown"/>
            <a:lightRig rig="chilly" dir="t"/>
          </a:scene3d>
          <a:sp3d extrusionH="76200" contourW="12700">
            <a:bevelT w="127000" prst="divot"/>
            <a:bevelB w="139700" prst="cross"/>
            <a:extrusionClr>
              <a:schemeClr val="accent2">
                <a:lumMod val="40000"/>
                <a:lumOff val="60000"/>
              </a:schemeClr>
            </a:extrusionClr>
            <a:contourClr>
              <a:srgbClr val="7030A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5400000">
            <a:off x="7521356" y="1533073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০2.০০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:\@_Circle,birds\বাংলা, গণিত_০৭_০৮_০৯ ও ১০\Presenter media.gif\B\pm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36472"/>
            <a:ext cx="990600" cy="7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xit" presetSubtype="32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1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F4DA-C75F-4DC6-8653-2DAB3B9667F9}" type="datetime1">
              <a:rPr lang="en-US" smtClean="0"/>
              <a:t>9/10/2021</a:t>
            </a:fld>
            <a:endParaRPr lang="en-US"/>
          </a:p>
        </p:txBody>
      </p:sp>
      <p:sp>
        <p:nvSpPr>
          <p:cNvPr id="162" name="Slide Number Placeholder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3" name="Footer Placeholder 1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3203" y="1366327"/>
            <a:ext cx="8623481" cy="2858236"/>
          </a:xfrm>
          <a:prstGeom prst="rect">
            <a:avLst/>
          </a:prstGeom>
          <a:noFill/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gradFill flip="none" rotWithShape="1">
                  <a:gsLst>
                    <a:gs pos="92000">
                      <a:srgbClr val="003300"/>
                    </a:gs>
                    <a:gs pos="18000">
                      <a:srgbClr val="0819FB"/>
                    </a:gs>
                    <a:gs pos="65000">
                      <a:schemeClr val="tx1"/>
                    </a:gs>
                    <a:gs pos="63000">
                      <a:srgbClr val="1A8D48"/>
                    </a:gs>
                    <a:gs pos="60000">
                      <a:srgbClr val="FFFF00"/>
                    </a:gs>
                    <a:gs pos="73000">
                      <a:srgbClr val="002060"/>
                    </a:gs>
                    <a:gs pos="82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51000">
                      <a:srgbClr val="FF0000"/>
                    </a:gs>
                    <a:gs pos="44000">
                      <a:srgbClr val="A603AB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ধ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/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2000">
                      <a:srgbClr val="00FFCC"/>
                    </a:gs>
                    <a:gs pos="0">
                      <a:srgbClr val="FFF200"/>
                    </a:gs>
                    <a:gs pos="60937">
                      <a:srgbClr val="101311"/>
                    </a:gs>
                    <a:gs pos="59875">
                      <a:srgbClr val="201A10"/>
                    </a:gs>
                    <a:gs pos="9000">
                      <a:srgbClr val="40280E"/>
                    </a:gs>
                    <a:gs pos="45000">
                      <a:srgbClr val="804309"/>
                    </a:gs>
                    <a:gs pos="72000">
                      <a:srgbClr val="FF7A00"/>
                    </a:gs>
                    <a:gs pos="87000">
                      <a:srgbClr val="006600">
                        <a:alpha val="40784"/>
                      </a:srgbClr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7000">
                      <a:srgbClr val="FF0000"/>
                    </a:gs>
                    <a:gs pos="8000">
                      <a:srgbClr val="FFF200"/>
                    </a:gs>
                    <a:gs pos="60937">
                      <a:srgbClr val="101311"/>
                    </a:gs>
                    <a:gs pos="59875">
                      <a:srgbClr val="201A10"/>
                    </a:gs>
                    <a:gs pos="82000">
                      <a:srgbClr val="40280E"/>
                    </a:gs>
                    <a:gs pos="45000">
                      <a:srgbClr val="006600"/>
                    </a:gs>
                    <a:gs pos="72000">
                      <a:srgbClr val="FF7A00"/>
                    </a:gs>
                    <a:gs pos="26000">
                      <a:srgbClr val="006600">
                        <a:alpha val="40784"/>
                      </a:srgbClr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gradFill flip="none" rotWithShape="1">
                <a:gsLst>
                  <a:gs pos="62000">
                    <a:srgbClr val="006699">
                      <a:lumMod val="12000"/>
                      <a:alpha val="91000"/>
                    </a:srgbClr>
                  </a:gs>
                  <a:gs pos="37000">
                    <a:srgbClr val="FF0000"/>
                  </a:gs>
                  <a:gs pos="8000">
                    <a:srgbClr val="FFF200"/>
                  </a:gs>
                  <a:gs pos="60937">
                    <a:srgbClr val="101311"/>
                  </a:gs>
                  <a:gs pos="59875">
                    <a:srgbClr val="201A10"/>
                  </a:gs>
                  <a:gs pos="82000">
                    <a:srgbClr val="40280E"/>
                  </a:gs>
                  <a:gs pos="45000">
                    <a:srgbClr val="006600"/>
                  </a:gs>
                  <a:gs pos="72000">
                    <a:srgbClr val="FF7A00"/>
                  </a:gs>
                  <a:gs pos="26000">
                    <a:srgbClr val="006600">
                      <a:alpha val="40784"/>
                    </a:srgbClr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568677" y="4674060"/>
            <a:ext cx="2208619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01.০০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Diagram group"/>
          <p:cNvGrpSpPr/>
          <p:nvPr/>
        </p:nvGrpSpPr>
        <p:grpSpPr>
          <a:xfrm>
            <a:off x="6151466" y="3567489"/>
            <a:ext cx="3167743" cy="2194342"/>
            <a:chOff x="0" y="0"/>
            <a:chExt cx="3583971" cy="2629887"/>
          </a:xfrm>
          <a:effectLst>
            <a:reflection blurRad="6350" stA="50000" endA="300" endPos="90000" dist="50800" dir="5400000" sy="-100000" algn="bl" rotWithShape="0"/>
          </a:effectLst>
          <a:scene3d>
            <a:camera prst="perspectiveRelaxedModerately" zoom="95000"/>
            <a:lightRig rig="morning" dir="t"/>
          </a:scene3d>
        </p:grpSpPr>
        <p:grpSp>
          <p:nvGrpSpPr>
            <p:cNvPr id="58" name="Group 57"/>
            <p:cNvGrpSpPr/>
            <p:nvPr/>
          </p:nvGrpSpPr>
          <p:grpSpPr>
            <a:xfrm>
              <a:off x="0" y="0"/>
              <a:ext cx="3583971" cy="2629887"/>
              <a:chOff x="0" y="0"/>
              <a:chExt cx="3583971" cy="2629887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0" y="0"/>
                <a:ext cx="3583971" cy="2629887"/>
              </a:xfrm>
              <a:prstGeom prst="roundRect">
                <a:avLst>
                  <a:gd name="adj" fmla="val 10000"/>
                </a:avLst>
              </a:prstGeom>
              <a:sp3d extrusionH="381000" contourW="38100">
                <a:bevelT w="114300" prst="artDeco"/>
                <a:bevelB w="139700" prst="cross"/>
                <a:extrusionClr>
                  <a:srgbClr val="008080"/>
                </a:extrusionClr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ounded Rectangle 4"/>
              <p:cNvSpPr/>
              <p:nvPr/>
            </p:nvSpPr>
            <p:spPr>
              <a:xfrm>
                <a:off x="979782" y="0"/>
                <a:ext cx="2604188" cy="2629887"/>
              </a:xfrm>
              <a:prstGeom prst="rect">
                <a:avLst/>
              </a:prstGeom>
              <a:sp3d extrusionH="76200" contourW="12700">
                <a:bevelT w="114300" prst="artDeco"/>
                <a:bevelB w="139700" prst="cross"/>
                <a:extrusionClr>
                  <a:srgbClr val="008080"/>
                </a:extrusionClr>
                <a:contourClr>
                  <a:schemeClr val="bg1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4780" tIns="144780" rIns="144780" bIns="144780" numCol="1" spcCol="1270" anchor="ctr" anchorCtr="0">
                <a:noAutofit/>
              </a:bodyPr>
              <a:lstStyle/>
              <a:p>
                <a:pPr lvl="0" algn="l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800" kern="1200" dirty="0" smtClean="0"/>
                  <a:t>Below Direction</a:t>
                </a:r>
                <a:endParaRPr lang="en-US" sz="3800" kern="1200" dirty="0"/>
              </a:p>
            </p:txBody>
          </p:sp>
        </p:grpSp>
        <p:sp>
          <p:nvSpPr>
            <p:cNvPr id="59" name="Rounded Rectangle 58" descr="C:\Users\MD AHSAN HABIB RUBEL\Desktop\click 02.gif"/>
            <p:cNvSpPr/>
            <p:nvPr/>
          </p:nvSpPr>
          <p:spPr>
            <a:xfrm>
              <a:off x="164049" y="323412"/>
              <a:ext cx="716794" cy="2103909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7000" r="-277000"/>
              </a:stretch>
            </a:blipFill>
            <a:sp3d z="57150" extrusionH="63500" contourW="12700">
              <a:bevelT w="114300" prst="artDeco"/>
              <a:bevelB w="139700" prst="cross"/>
              <a:extrusionClr>
                <a:srgbClr val="008080"/>
              </a:extrusionClr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2" name="Picture 11" descr="Gol@p Flower.g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11072" y="741530"/>
            <a:ext cx="7347167" cy="6371671"/>
          </a:xfrm>
          <a:prstGeom prst="star32">
            <a:avLst/>
          </a:prstGeom>
        </p:spPr>
      </p:pic>
      <p:grpSp>
        <p:nvGrpSpPr>
          <p:cNvPr id="574" name="Group 573"/>
          <p:cNvGrpSpPr/>
          <p:nvPr/>
        </p:nvGrpSpPr>
        <p:grpSpPr>
          <a:xfrm>
            <a:off x="507826" y="1028720"/>
            <a:ext cx="8305800" cy="6029797"/>
            <a:chOff x="381000" y="828202"/>
            <a:chExt cx="8305800" cy="6029797"/>
          </a:xfrm>
        </p:grpSpPr>
        <p:grpSp>
          <p:nvGrpSpPr>
            <p:cNvPr id="575" name="Group 574"/>
            <p:cNvGrpSpPr/>
            <p:nvPr/>
          </p:nvGrpSpPr>
          <p:grpSpPr>
            <a:xfrm>
              <a:off x="381000" y="828202"/>
              <a:ext cx="8305800" cy="6029797"/>
              <a:chOff x="-6206818" y="-4558394"/>
              <a:chExt cx="15604926" cy="15791697"/>
            </a:xfrm>
          </p:grpSpPr>
          <p:cxnSp>
            <p:nvCxnSpPr>
              <p:cNvPr id="577" name="Straight Arrow Connector 576"/>
              <p:cNvCxnSpPr/>
              <p:nvPr/>
            </p:nvCxnSpPr>
            <p:spPr>
              <a:xfrm flipV="1">
                <a:off x="1018578" y="1320356"/>
                <a:ext cx="1739286" cy="41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Arrow Connector 577"/>
              <p:cNvCxnSpPr/>
              <p:nvPr/>
            </p:nvCxnSpPr>
            <p:spPr>
              <a:xfrm flipV="1">
                <a:off x="874949" y="2000592"/>
                <a:ext cx="2807468" cy="124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TextBox 578"/>
              <p:cNvSpPr txBox="1"/>
              <p:nvPr/>
            </p:nvSpPr>
            <p:spPr>
              <a:xfrm>
                <a:off x="436418" y="1189704"/>
                <a:ext cx="438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80" name="TextBox 579"/>
              <p:cNvSpPr txBox="1"/>
              <p:nvPr/>
            </p:nvSpPr>
            <p:spPr>
              <a:xfrm>
                <a:off x="404740" y="1825153"/>
                <a:ext cx="569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581" name="Straight Arrow Connector 580"/>
              <p:cNvCxnSpPr/>
              <p:nvPr/>
            </p:nvCxnSpPr>
            <p:spPr>
              <a:xfrm>
                <a:off x="1698764" y="4939020"/>
                <a:ext cx="557248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TextBox 581"/>
              <p:cNvSpPr txBox="1"/>
              <p:nvPr/>
            </p:nvSpPr>
            <p:spPr>
              <a:xfrm>
                <a:off x="1506356" y="4935000"/>
                <a:ext cx="438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83" name="TextBox 582"/>
              <p:cNvSpPr txBox="1"/>
              <p:nvPr/>
            </p:nvSpPr>
            <p:spPr>
              <a:xfrm>
                <a:off x="7261720" y="4846637"/>
                <a:ext cx="438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grpSp>
            <p:nvGrpSpPr>
              <p:cNvPr id="584" name="Group 429">
                <a:extLst>
                  <a:ext uri="{FF2B5EF4-FFF2-40B4-BE49-F238E27FC236}">
                    <a16:creationId xmlns:a16="http://schemas.microsoft.com/office/drawing/2014/main" xmlns="" id="{C2B7510F-FACD-4F7E-99F6-55F8DE593CA0}"/>
                  </a:ext>
                </a:extLst>
              </p:cNvPr>
              <p:cNvGrpSpPr/>
              <p:nvPr/>
            </p:nvGrpSpPr>
            <p:grpSpPr>
              <a:xfrm>
                <a:off x="1323010" y="4958043"/>
                <a:ext cx="6029946" cy="1717773"/>
                <a:chOff x="2115436" y="4580566"/>
                <a:chExt cx="8739797" cy="1264918"/>
              </a:xfrm>
              <a:effectLst>
                <a:reflection blurRad="6350" stA="50000" endA="300" endPos="90000" dist="50800" dir="5400000" sy="-100000" algn="bl" rotWithShape="0"/>
              </a:effectLst>
            </p:grpSpPr>
            <p:sp>
              <p:nvSpPr>
                <p:cNvPr id="997" name="Rectangle: Single Corner Rounded 430">
                  <a:extLst>
                    <a:ext uri="{FF2B5EF4-FFF2-40B4-BE49-F238E27FC236}">
                      <a16:creationId xmlns:a16="http://schemas.microsoft.com/office/drawing/2014/main" xmlns="" id="{90E1E014-CD89-4307-AF8D-99C802786EE2}"/>
                    </a:ext>
                  </a:extLst>
                </p:cNvPr>
                <p:cNvSpPr/>
                <p:nvPr/>
              </p:nvSpPr>
              <p:spPr>
                <a:xfrm>
                  <a:off x="2115436" y="4580566"/>
                  <a:ext cx="8739797" cy="1021873"/>
                </a:xfrm>
                <a:prstGeom prst="round1Rect">
                  <a:avLst/>
                </a:prstGeom>
                <a:gradFill flip="none" rotWithShape="1">
                  <a:gsLst>
                    <a:gs pos="14000">
                      <a:schemeClr val="bg2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accent5">
                        <a:lumMod val="27000"/>
                        <a:lumOff val="7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rnd"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11000">
                        <a:srgbClr val="29C7C7"/>
                      </a:gs>
                      <a:gs pos="6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gradFill>
                      <a:gsLst>
                        <a:gs pos="59000">
                          <a:schemeClr val="accent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endParaRPr>
                </a:p>
              </p:txBody>
            </p:sp>
            <p:grpSp>
              <p:nvGrpSpPr>
                <p:cNvPr id="998" name="Group 431">
                  <a:extLst>
                    <a:ext uri="{FF2B5EF4-FFF2-40B4-BE49-F238E27FC236}">
                      <a16:creationId xmlns:a16="http://schemas.microsoft.com/office/drawing/2014/main" xmlns="" id="{760C38BB-EBF0-43FE-B9C7-85EC29B47A3F}"/>
                    </a:ext>
                  </a:extLst>
                </p:cNvPr>
                <p:cNvGrpSpPr/>
                <p:nvPr/>
              </p:nvGrpSpPr>
              <p:grpSpPr>
                <a:xfrm>
                  <a:off x="2285902" y="4970332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74" name="Straight Connector 1073">
                    <a:extLst>
                      <a:ext uri="{FF2B5EF4-FFF2-40B4-BE49-F238E27FC236}">
                        <a16:creationId xmlns:a16="http://schemas.microsoft.com/office/drawing/2014/main" xmlns="" id="{ADF16744-0EDE-48BB-9C71-A8DE6DF98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5" name="Straight Connector 1074">
                    <a:extLst>
                      <a:ext uri="{FF2B5EF4-FFF2-40B4-BE49-F238E27FC236}">
                        <a16:creationId xmlns:a16="http://schemas.microsoft.com/office/drawing/2014/main" xmlns="" id="{CD52A93E-139D-45B0-AB1B-E9264D1E0F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6" name="Straight Connector 1075">
                    <a:extLst>
                      <a:ext uri="{FF2B5EF4-FFF2-40B4-BE49-F238E27FC236}">
                        <a16:creationId xmlns:a16="http://schemas.microsoft.com/office/drawing/2014/main" xmlns="" id="{1A4C6895-8711-43AB-B4D9-89DC6E2FDE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>
                    <a:extLst>
                      <a:ext uri="{FF2B5EF4-FFF2-40B4-BE49-F238E27FC236}">
                        <a16:creationId xmlns:a16="http://schemas.microsoft.com/office/drawing/2014/main" xmlns="" id="{E0B015C6-DE34-4D6F-BC24-CAEA8B2C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>
                    <a:extLst>
                      <a:ext uri="{FF2B5EF4-FFF2-40B4-BE49-F238E27FC236}">
                        <a16:creationId xmlns:a16="http://schemas.microsoft.com/office/drawing/2014/main" xmlns="" id="{9FCE5671-0B49-421B-A8DE-EAD3C98FD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>
                    <a:extLst>
                      <a:ext uri="{FF2B5EF4-FFF2-40B4-BE49-F238E27FC236}">
                        <a16:creationId xmlns:a16="http://schemas.microsoft.com/office/drawing/2014/main" xmlns="" id="{38B9ED9C-5615-42E6-B4C9-4D51707697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>
                    <a:extLst>
                      <a:ext uri="{FF2B5EF4-FFF2-40B4-BE49-F238E27FC236}">
                        <a16:creationId xmlns:a16="http://schemas.microsoft.com/office/drawing/2014/main" xmlns="" id="{80ED3500-43D8-4F04-B497-F782C4B714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>
                    <a:extLst>
                      <a:ext uri="{FF2B5EF4-FFF2-40B4-BE49-F238E27FC236}">
                        <a16:creationId xmlns:a16="http://schemas.microsoft.com/office/drawing/2014/main" xmlns="" id="{D54DB0B1-5E0D-42E0-A588-76DF903275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>
                    <a:extLst>
                      <a:ext uri="{FF2B5EF4-FFF2-40B4-BE49-F238E27FC236}">
                        <a16:creationId xmlns:a16="http://schemas.microsoft.com/office/drawing/2014/main" xmlns="" id="{B16E6238-3291-447D-9090-1A4C6CB747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>
                    <a:extLst>
                      <a:ext uri="{FF2B5EF4-FFF2-40B4-BE49-F238E27FC236}">
                        <a16:creationId xmlns:a16="http://schemas.microsoft.com/office/drawing/2014/main" xmlns="" id="{CFC4BABD-3132-40B4-A8F1-4177FB0CB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9" name="Group 432">
                  <a:extLst>
                    <a:ext uri="{FF2B5EF4-FFF2-40B4-BE49-F238E27FC236}">
                      <a16:creationId xmlns:a16="http://schemas.microsoft.com/office/drawing/2014/main" xmlns="" id="{5DB80D4C-1293-40BA-B179-E7AD0B3D2BA9}"/>
                    </a:ext>
                  </a:extLst>
                </p:cNvPr>
                <p:cNvGrpSpPr/>
                <p:nvPr/>
              </p:nvGrpSpPr>
              <p:grpSpPr>
                <a:xfrm>
                  <a:off x="7791412" y="498560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64" name="Straight Connector 1063">
                    <a:extLst>
                      <a:ext uri="{FF2B5EF4-FFF2-40B4-BE49-F238E27FC236}">
                        <a16:creationId xmlns:a16="http://schemas.microsoft.com/office/drawing/2014/main" xmlns="" id="{28314640-8161-41B4-BCC1-6FF583695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5" name="Straight Connector 1064">
                    <a:extLst>
                      <a:ext uri="{FF2B5EF4-FFF2-40B4-BE49-F238E27FC236}">
                        <a16:creationId xmlns:a16="http://schemas.microsoft.com/office/drawing/2014/main" xmlns="" id="{50071B1F-D47B-4F66-A9B3-65A8B9EA3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6" name="Straight Connector 1065">
                    <a:extLst>
                      <a:ext uri="{FF2B5EF4-FFF2-40B4-BE49-F238E27FC236}">
                        <a16:creationId xmlns:a16="http://schemas.microsoft.com/office/drawing/2014/main" xmlns="" id="{1CBEC195-ED57-46B8-B188-6A255F4AB6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xmlns="" id="{381BF573-664B-4FE4-8E22-6737A88FB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8" name="Straight Connector 1067">
                    <a:extLst>
                      <a:ext uri="{FF2B5EF4-FFF2-40B4-BE49-F238E27FC236}">
                        <a16:creationId xmlns:a16="http://schemas.microsoft.com/office/drawing/2014/main" xmlns="" id="{55AEC1F8-D956-4E53-BD2A-A9DB7D840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9" name="Straight Connector 1068">
                    <a:extLst>
                      <a:ext uri="{FF2B5EF4-FFF2-40B4-BE49-F238E27FC236}">
                        <a16:creationId xmlns:a16="http://schemas.microsoft.com/office/drawing/2014/main" xmlns="" id="{98A39541-88EA-48A9-84F7-DB3EC22B84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0" name="Straight Connector 1069">
                    <a:extLst>
                      <a:ext uri="{FF2B5EF4-FFF2-40B4-BE49-F238E27FC236}">
                        <a16:creationId xmlns:a16="http://schemas.microsoft.com/office/drawing/2014/main" xmlns="" id="{173C27C9-8785-44FA-9BE6-AA773F8C5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1" name="Straight Connector 1070">
                    <a:extLst>
                      <a:ext uri="{FF2B5EF4-FFF2-40B4-BE49-F238E27FC236}">
                        <a16:creationId xmlns:a16="http://schemas.microsoft.com/office/drawing/2014/main" xmlns="" id="{F6E2D8CF-79DE-41DD-A626-20DD25D6CA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2" name="Straight Connector 1071">
                    <a:extLst>
                      <a:ext uri="{FF2B5EF4-FFF2-40B4-BE49-F238E27FC236}">
                        <a16:creationId xmlns:a16="http://schemas.microsoft.com/office/drawing/2014/main" xmlns="" id="{9575B2F2-AEF5-4D12-A709-0DB8025071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3" name="Straight Connector 1072">
                    <a:extLst>
                      <a:ext uri="{FF2B5EF4-FFF2-40B4-BE49-F238E27FC236}">
                        <a16:creationId xmlns:a16="http://schemas.microsoft.com/office/drawing/2014/main" xmlns="" id="{C4907C9A-AEAB-4F19-9618-CDEE081944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0" name="Group 433">
                  <a:extLst>
                    <a:ext uri="{FF2B5EF4-FFF2-40B4-BE49-F238E27FC236}">
                      <a16:creationId xmlns:a16="http://schemas.microsoft.com/office/drawing/2014/main" xmlns="" id="{28FD79C7-BB59-4DBB-9B37-CA125D8E1A8F}"/>
                    </a:ext>
                  </a:extLst>
                </p:cNvPr>
                <p:cNvGrpSpPr/>
                <p:nvPr/>
              </p:nvGrpSpPr>
              <p:grpSpPr>
                <a:xfrm>
                  <a:off x="6691156" y="498095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54" name="Straight Connector 1053">
                    <a:extLst>
                      <a:ext uri="{FF2B5EF4-FFF2-40B4-BE49-F238E27FC236}">
                        <a16:creationId xmlns:a16="http://schemas.microsoft.com/office/drawing/2014/main" xmlns="" id="{D7CDB61B-54F0-4D5A-B587-9EE56ACA0C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>
                    <a:extLst>
                      <a:ext uri="{FF2B5EF4-FFF2-40B4-BE49-F238E27FC236}">
                        <a16:creationId xmlns:a16="http://schemas.microsoft.com/office/drawing/2014/main" xmlns="" id="{15425569-4859-4E63-AABD-695D7412A3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>
                    <a:extLst>
                      <a:ext uri="{FF2B5EF4-FFF2-40B4-BE49-F238E27FC236}">
                        <a16:creationId xmlns:a16="http://schemas.microsoft.com/office/drawing/2014/main" xmlns="" id="{3F863D37-1AC7-4AFA-A949-45E8ABB26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8" y="1679310"/>
                    <a:ext cx="0" cy="220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7" name="Straight Connector 1056">
                    <a:extLst>
                      <a:ext uri="{FF2B5EF4-FFF2-40B4-BE49-F238E27FC236}">
                        <a16:creationId xmlns:a16="http://schemas.microsoft.com/office/drawing/2014/main" xmlns="" id="{B7F59649-D2FA-47E8-B7D0-C70FC6DA71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Straight Connector 1057">
                    <a:extLst>
                      <a:ext uri="{FF2B5EF4-FFF2-40B4-BE49-F238E27FC236}">
                        <a16:creationId xmlns:a16="http://schemas.microsoft.com/office/drawing/2014/main" xmlns="" id="{173D209F-71E6-4AC0-82E9-42D6572AB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9" name="Straight Connector 1058">
                    <a:extLst>
                      <a:ext uri="{FF2B5EF4-FFF2-40B4-BE49-F238E27FC236}">
                        <a16:creationId xmlns:a16="http://schemas.microsoft.com/office/drawing/2014/main" xmlns="" id="{EF284819-E5C0-4D36-9B59-73A93406DD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0" name="Straight Connector 1059">
                    <a:extLst>
                      <a:ext uri="{FF2B5EF4-FFF2-40B4-BE49-F238E27FC236}">
                        <a16:creationId xmlns:a16="http://schemas.microsoft.com/office/drawing/2014/main" xmlns="" id="{CD4D78C4-8B7F-43E4-888A-0A0A4AB13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1" name="Straight Connector 1060">
                    <a:extLst>
                      <a:ext uri="{FF2B5EF4-FFF2-40B4-BE49-F238E27FC236}">
                        <a16:creationId xmlns:a16="http://schemas.microsoft.com/office/drawing/2014/main" xmlns="" id="{5D711B48-0F81-427C-81BA-99803DA8D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2" name="Straight Connector 1061">
                    <a:extLst>
                      <a:ext uri="{FF2B5EF4-FFF2-40B4-BE49-F238E27FC236}">
                        <a16:creationId xmlns:a16="http://schemas.microsoft.com/office/drawing/2014/main" xmlns="" id="{047D2726-CB2D-4801-BE28-3B71A30AC1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3" name="Straight Connector 1062">
                    <a:extLst>
                      <a:ext uri="{FF2B5EF4-FFF2-40B4-BE49-F238E27FC236}">
                        <a16:creationId xmlns:a16="http://schemas.microsoft.com/office/drawing/2014/main" xmlns="" id="{334B28DA-F01F-441A-B15B-EEBFE064E6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1" name="Group 434">
                  <a:extLst>
                    <a:ext uri="{FF2B5EF4-FFF2-40B4-BE49-F238E27FC236}">
                      <a16:creationId xmlns:a16="http://schemas.microsoft.com/office/drawing/2014/main" xmlns="" id="{BE13F509-582B-42BD-B90E-C7D4F37128DF}"/>
                    </a:ext>
                  </a:extLst>
                </p:cNvPr>
                <p:cNvGrpSpPr/>
                <p:nvPr/>
              </p:nvGrpSpPr>
              <p:grpSpPr>
                <a:xfrm>
                  <a:off x="5594170" y="497463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44" name="Straight Connector 1043">
                    <a:extLst>
                      <a:ext uri="{FF2B5EF4-FFF2-40B4-BE49-F238E27FC236}">
                        <a16:creationId xmlns:a16="http://schemas.microsoft.com/office/drawing/2014/main" xmlns="" id="{5C9D1BF8-05D3-48C0-8C25-CB60A6F69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5" name="Straight Connector 1044">
                    <a:extLst>
                      <a:ext uri="{FF2B5EF4-FFF2-40B4-BE49-F238E27FC236}">
                        <a16:creationId xmlns:a16="http://schemas.microsoft.com/office/drawing/2014/main" xmlns="" id="{75873AE0-7D57-442A-BDED-1DA9792F09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6" name="Straight Connector 1045">
                    <a:extLst>
                      <a:ext uri="{FF2B5EF4-FFF2-40B4-BE49-F238E27FC236}">
                        <a16:creationId xmlns:a16="http://schemas.microsoft.com/office/drawing/2014/main" xmlns="" id="{3DA64884-8D50-427E-8DE8-C216F7168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7" name="Straight Connector 1046">
                    <a:extLst>
                      <a:ext uri="{FF2B5EF4-FFF2-40B4-BE49-F238E27FC236}">
                        <a16:creationId xmlns:a16="http://schemas.microsoft.com/office/drawing/2014/main" xmlns="" id="{117076AB-9C1F-443E-A2B7-14720CEDF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>
                    <a:extLst>
                      <a:ext uri="{FF2B5EF4-FFF2-40B4-BE49-F238E27FC236}">
                        <a16:creationId xmlns:a16="http://schemas.microsoft.com/office/drawing/2014/main" xmlns="" id="{DD2D982A-66EA-4C01-8F6D-46F5BE224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>
                    <a:extLst>
                      <a:ext uri="{FF2B5EF4-FFF2-40B4-BE49-F238E27FC236}">
                        <a16:creationId xmlns:a16="http://schemas.microsoft.com/office/drawing/2014/main" xmlns="" id="{4AB5F5F5-544D-49BA-8450-10DC4E78C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>
                    <a:extLst>
                      <a:ext uri="{FF2B5EF4-FFF2-40B4-BE49-F238E27FC236}">
                        <a16:creationId xmlns:a16="http://schemas.microsoft.com/office/drawing/2014/main" xmlns="" id="{D3279292-5F09-4D37-815A-98752B81D0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>
                    <a:extLst>
                      <a:ext uri="{FF2B5EF4-FFF2-40B4-BE49-F238E27FC236}">
                        <a16:creationId xmlns:a16="http://schemas.microsoft.com/office/drawing/2014/main" xmlns="" id="{F8AB1F17-A3E2-42E2-809E-21105EEA9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xmlns="" id="{24230516-4FF5-4F4B-9CE8-5F26A2ADD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>
                    <a:extLst>
                      <a:ext uri="{FF2B5EF4-FFF2-40B4-BE49-F238E27FC236}">
                        <a16:creationId xmlns:a16="http://schemas.microsoft.com/office/drawing/2014/main" xmlns="" id="{EC89E948-7821-4EA0-B9EE-646A39E8C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2" name="Group 435">
                  <a:extLst>
                    <a:ext uri="{FF2B5EF4-FFF2-40B4-BE49-F238E27FC236}">
                      <a16:creationId xmlns:a16="http://schemas.microsoft.com/office/drawing/2014/main" xmlns="" id="{2D0E498F-4095-41CA-86AA-A1FB01C19E61}"/>
                    </a:ext>
                  </a:extLst>
                </p:cNvPr>
                <p:cNvGrpSpPr/>
                <p:nvPr/>
              </p:nvGrpSpPr>
              <p:grpSpPr>
                <a:xfrm>
                  <a:off x="4507128" y="4984048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34" name="Straight Connector 1033">
                    <a:extLst>
                      <a:ext uri="{FF2B5EF4-FFF2-40B4-BE49-F238E27FC236}">
                        <a16:creationId xmlns:a16="http://schemas.microsoft.com/office/drawing/2014/main" xmlns="" id="{DD6C32A6-7413-4D89-A1DB-2622BEDA0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xmlns="" id="{61FBFBC1-9FD7-4A30-A275-71A8EE68E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xmlns="" id="{F544D3F7-F713-4ECB-A127-C543D876E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xmlns="" id="{280945E2-69FD-435F-B1D9-F05008143F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xmlns="" id="{C51D0277-E94E-4763-A6A3-BD240384CB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xmlns="" id="{7534064A-844B-4293-AC71-CB655419A0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0" name="Straight Connector 1039">
                    <a:extLst>
                      <a:ext uri="{FF2B5EF4-FFF2-40B4-BE49-F238E27FC236}">
                        <a16:creationId xmlns:a16="http://schemas.microsoft.com/office/drawing/2014/main" xmlns="" id="{16AC418D-C1D6-4A44-808C-AFFFB04FA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1" name="Straight Connector 1040">
                    <a:extLst>
                      <a:ext uri="{FF2B5EF4-FFF2-40B4-BE49-F238E27FC236}">
                        <a16:creationId xmlns:a16="http://schemas.microsoft.com/office/drawing/2014/main" xmlns="" id="{2D0FBE39-9982-4BE0-A2B0-A488D3DDE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2" name="Straight Connector 1041">
                    <a:extLst>
                      <a:ext uri="{FF2B5EF4-FFF2-40B4-BE49-F238E27FC236}">
                        <a16:creationId xmlns:a16="http://schemas.microsoft.com/office/drawing/2014/main" xmlns="" id="{6044136F-9AD1-44D2-BB4B-5B657800EA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3" name="Straight Connector 1042">
                    <a:extLst>
                      <a:ext uri="{FF2B5EF4-FFF2-40B4-BE49-F238E27FC236}">
                        <a16:creationId xmlns:a16="http://schemas.microsoft.com/office/drawing/2014/main" xmlns="" id="{67D12174-A987-4A53-B983-1C0EE09C8F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3" name="Group 436">
                  <a:extLst>
                    <a:ext uri="{FF2B5EF4-FFF2-40B4-BE49-F238E27FC236}">
                      <a16:creationId xmlns:a16="http://schemas.microsoft.com/office/drawing/2014/main" xmlns="" id="{6B43BEE0-1706-41DA-A114-AE4AB739091D}"/>
                    </a:ext>
                  </a:extLst>
                </p:cNvPr>
                <p:cNvGrpSpPr/>
                <p:nvPr/>
              </p:nvGrpSpPr>
              <p:grpSpPr>
                <a:xfrm>
                  <a:off x="3393778" y="496880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1024" name="Straight Connector 1023">
                    <a:extLst>
                      <a:ext uri="{FF2B5EF4-FFF2-40B4-BE49-F238E27FC236}">
                        <a16:creationId xmlns:a16="http://schemas.microsoft.com/office/drawing/2014/main" xmlns="" id="{071D7469-1F4B-426D-BDE7-B30630F5E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5" name="Straight Connector 1024">
                    <a:extLst>
                      <a:ext uri="{FF2B5EF4-FFF2-40B4-BE49-F238E27FC236}">
                        <a16:creationId xmlns:a16="http://schemas.microsoft.com/office/drawing/2014/main" xmlns="" id="{C369FAF0-009E-453B-A3E1-8C7149131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6" name="Straight Connector 1025">
                    <a:extLst>
                      <a:ext uri="{FF2B5EF4-FFF2-40B4-BE49-F238E27FC236}">
                        <a16:creationId xmlns:a16="http://schemas.microsoft.com/office/drawing/2014/main" xmlns="" id="{41C0AD42-AFD9-4AC9-9924-78E1541E6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7" name="Straight Connector 1026">
                    <a:extLst>
                      <a:ext uri="{FF2B5EF4-FFF2-40B4-BE49-F238E27FC236}">
                        <a16:creationId xmlns:a16="http://schemas.microsoft.com/office/drawing/2014/main" xmlns="" id="{B27143C1-49B2-4516-8B67-A4C08C1515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8" name="Straight Connector 1027">
                    <a:extLst>
                      <a:ext uri="{FF2B5EF4-FFF2-40B4-BE49-F238E27FC236}">
                        <a16:creationId xmlns:a16="http://schemas.microsoft.com/office/drawing/2014/main" xmlns="" id="{7E17D6AD-45A0-4C24-8409-13BBBC01A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9" name="Straight Connector 1028">
                    <a:extLst>
                      <a:ext uri="{FF2B5EF4-FFF2-40B4-BE49-F238E27FC236}">
                        <a16:creationId xmlns:a16="http://schemas.microsoft.com/office/drawing/2014/main" xmlns="" id="{F1CDC009-998C-4200-94EA-51266DBAC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0" name="Straight Connector 1029">
                    <a:extLst>
                      <a:ext uri="{FF2B5EF4-FFF2-40B4-BE49-F238E27FC236}">
                        <a16:creationId xmlns:a16="http://schemas.microsoft.com/office/drawing/2014/main" xmlns="" id="{D8DF674E-69DA-440E-8BAD-B03E3CA4C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1" name="Straight Connector 1030">
                    <a:extLst>
                      <a:ext uri="{FF2B5EF4-FFF2-40B4-BE49-F238E27FC236}">
                        <a16:creationId xmlns:a16="http://schemas.microsoft.com/office/drawing/2014/main" xmlns="" id="{F4E188F9-10DD-4534-8F64-DD2C0D3F7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2" name="Straight Connector 1031">
                    <a:extLst>
                      <a:ext uri="{FF2B5EF4-FFF2-40B4-BE49-F238E27FC236}">
                        <a16:creationId xmlns:a16="http://schemas.microsoft.com/office/drawing/2014/main" xmlns="" id="{AEC5AEC1-68A8-41BE-94FF-7423A48AD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3" name="Straight Connector 1032">
                    <a:extLst>
                      <a:ext uri="{FF2B5EF4-FFF2-40B4-BE49-F238E27FC236}">
                        <a16:creationId xmlns:a16="http://schemas.microsoft.com/office/drawing/2014/main" xmlns="" id="{879DA05B-D0D3-4911-83A5-489CF2C1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4" name="Group 437">
                  <a:extLst>
                    <a:ext uri="{FF2B5EF4-FFF2-40B4-BE49-F238E27FC236}">
                      <a16:creationId xmlns:a16="http://schemas.microsoft.com/office/drawing/2014/main" xmlns="" id="{E58C2277-D80B-4E97-B0EC-14AC331C6F2D}"/>
                    </a:ext>
                  </a:extLst>
                </p:cNvPr>
                <p:cNvGrpSpPr/>
                <p:nvPr/>
              </p:nvGrpSpPr>
              <p:grpSpPr>
                <a:xfrm>
                  <a:off x="8886074" y="4991822"/>
                  <a:ext cx="1082040" cy="457200"/>
                  <a:chOff x="8947148" y="2627159"/>
                  <a:chExt cx="1082040" cy="457200"/>
                </a:xfrm>
              </p:grpSpPr>
              <p:cxnSp>
                <p:nvCxnSpPr>
                  <p:cNvPr id="1013" name="Straight Connector 1012">
                    <a:extLst>
                      <a:ext uri="{FF2B5EF4-FFF2-40B4-BE49-F238E27FC236}">
                        <a16:creationId xmlns:a16="http://schemas.microsoft.com/office/drawing/2014/main" xmlns="" id="{2E065DFA-CCF2-44A4-AF49-D2D1A0D8A6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56018" y="26333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>
                    <a:extLst>
                      <a:ext uri="{FF2B5EF4-FFF2-40B4-BE49-F238E27FC236}">
                        <a16:creationId xmlns:a16="http://schemas.microsoft.com/office/drawing/2014/main" xmlns="" id="{2697B596-BF41-4286-957A-278E195511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71096" y="263338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>
                    <a:extLst>
                      <a:ext uri="{FF2B5EF4-FFF2-40B4-BE49-F238E27FC236}">
                        <a16:creationId xmlns:a16="http://schemas.microsoft.com/office/drawing/2014/main" xmlns="" id="{B6B6FEA9-34B5-4656-B681-E6227A1B43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78553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6" name="Straight Connector 1015">
                    <a:extLst>
                      <a:ext uri="{FF2B5EF4-FFF2-40B4-BE49-F238E27FC236}">
                        <a16:creationId xmlns:a16="http://schemas.microsoft.com/office/drawing/2014/main" xmlns="" id="{F1DE1691-6CB2-4CE1-9B22-C0C6B44567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86006" y="263338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7" name="Straight Connector 1016">
                    <a:extLst>
                      <a:ext uri="{FF2B5EF4-FFF2-40B4-BE49-F238E27FC236}">
                        <a16:creationId xmlns:a16="http://schemas.microsoft.com/office/drawing/2014/main" xmlns="" id="{3CBAE0DD-DE76-432E-8FAB-03AA21954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01086" y="263942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8" name="Straight Connector 1017">
                    <a:extLst>
                      <a:ext uri="{FF2B5EF4-FFF2-40B4-BE49-F238E27FC236}">
                        <a16:creationId xmlns:a16="http://schemas.microsoft.com/office/drawing/2014/main" xmlns="" id="{1446CB50-7B31-4EDB-818F-2C588EF295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05124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Straight Connector 1018">
                    <a:extLst>
                      <a:ext uri="{FF2B5EF4-FFF2-40B4-BE49-F238E27FC236}">
                        <a16:creationId xmlns:a16="http://schemas.microsoft.com/office/drawing/2014/main" xmlns="" id="{B945B3CD-A47B-43E6-95E3-EA25D0BBF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12584" y="264100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Straight Connector 1019">
                    <a:extLst>
                      <a:ext uri="{FF2B5EF4-FFF2-40B4-BE49-F238E27FC236}">
                        <a16:creationId xmlns:a16="http://schemas.microsoft.com/office/drawing/2014/main" xmlns="" id="{B2404B6A-87DA-4A5F-8EAC-9FDD5AE4F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18324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>
                    <a:extLst>
                      <a:ext uri="{FF2B5EF4-FFF2-40B4-BE49-F238E27FC236}">
                        <a16:creationId xmlns:a16="http://schemas.microsoft.com/office/drawing/2014/main" xmlns="" id="{A5FD8FCD-9C8E-4211-9323-446405C5EB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30067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>
                    <a:extLst>
                      <a:ext uri="{FF2B5EF4-FFF2-40B4-BE49-F238E27FC236}">
                        <a16:creationId xmlns:a16="http://schemas.microsoft.com/office/drawing/2014/main" xmlns="" id="{A650F010-AB86-4F2F-A289-370E76B59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4714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>
                    <a:extLst>
                      <a:ext uri="{FF2B5EF4-FFF2-40B4-BE49-F238E27FC236}">
                        <a16:creationId xmlns:a16="http://schemas.microsoft.com/office/drawing/2014/main" xmlns="" id="{7007CC4D-C195-4BF7-ABEC-BB2792092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2918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5" name="TextBox 1004">
                  <a:extLst>
                    <a:ext uri="{FF2B5EF4-FFF2-40B4-BE49-F238E27FC236}">
                      <a16:creationId xmlns:a16="http://schemas.microsoft.com/office/drawing/2014/main" xmlns="" id="{69FEEA20-3578-4A35-BC8E-3F5571AE68C6}"/>
                    </a:ext>
                  </a:extLst>
                </p:cNvPr>
                <p:cNvSpPr txBox="1"/>
                <p:nvPr/>
              </p:nvSpPr>
              <p:spPr>
                <a:xfrm>
                  <a:off x="6565712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4</a:t>
                  </a:r>
                </a:p>
              </p:txBody>
            </p:sp>
            <p:sp>
              <p:nvSpPr>
                <p:cNvPr id="1006" name="TextBox 1005">
                  <a:extLst>
                    <a:ext uri="{FF2B5EF4-FFF2-40B4-BE49-F238E27FC236}">
                      <a16:creationId xmlns:a16="http://schemas.microsoft.com/office/drawing/2014/main" xmlns="" id="{3D5A8217-B775-49E4-A33A-50FEEAA28969}"/>
                    </a:ext>
                  </a:extLst>
                </p:cNvPr>
                <p:cNvSpPr txBox="1"/>
                <p:nvPr/>
              </p:nvSpPr>
              <p:spPr>
                <a:xfrm>
                  <a:off x="5455827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1007" name="TextBox 1006">
                  <a:extLst>
                    <a:ext uri="{FF2B5EF4-FFF2-40B4-BE49-F238E27FC236}">
                      <a16:creationId xmlns:a16="http://schemas.microsoft.com/office/drawing/2014/main" xmlns="" id="{388C4374-0F77-47E3-9FA8-7E539D7B90D2}"/>
                    </a:ext>
                  </a:extLst>
                </p:cNvPr>
                <p:cNvSpPr txBox="1"/>
                <p:nvPr/>
              </p:nvSpPr>
              <p:spPr>
                <a:xfrm>
                  <a:off x="4376696" y="5299546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1008" name="TextBox 1007">
                  <a:extLst>
                    <a:ext uri="{FF2B5EF4-FFF2-40B4-BE49-F238E27FC236}">
                      <a16:creationId xmlns:a16="http://schemas.microsoft.com/office/drawing/2014/main" xmlns="" id="{7269A43F-7518-44FC-8E74-9EFAD61D90D5}"/>
                    </a:ext>
                  </a:extLst>
                </p:cNvPr>
                <p:cNvSpPr txBox="1"/>
                <p:nvPr/>
              </p:nvSpPr>
              <p:spPr>
                <a:xfrm>
                  <a:off x="3260910" y="5300124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1009" name="TextBox 1008">
                  <a:extLst>
                    <a:ext uri="{FF2B5EF4-FFF2-40B4-BE49-F238E27FC236}">
                      <a16:creationId xmlns:a16="http://schemas.microsoft.com/office/drawing/2014/main" xmlns="" id="{FA895C8D-824C-47D8-BAC8-4A99A540081B}"/>
                    </a:ext>
                  </a:extLst>
                </p:cNvPr>
                <p:cNvSpPr txBox="1"/>
                <p:nvPr/>
              </p:nvSpPr>
              <p:spPr>
                <a:xfrm>
                  <a:off x="2164621" y="5283683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010" name="TextBox 1009">
                  <a:extLst>
                    <a:ext uri="{FF2B5EF4-FFF2-40B4-BE49-F238E27FC236}">
                      <a16:creationId xmlns:a16="http://schemas.microsoft.com/office/drawing/2014/main" xmlns="" id="{E24B7444-0322-458E-B533-FC8306ADDF8E}"/>
                    </a:ext>
                  </a:extLst>
                </p:cNvPr>
                <p:cNvSpPr txBox="1"/>
                <p:nvPr/>
              </p:nvSpPr>
              <p:spPr>
                <a:xfrm>
                  <a:off x="9829118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7</a:t>
                  </a:r>
                </a:p>
              </p:txBody>
            </p:sp>
            <p:sp>
              <p:nvSpPr>
                <p:cNvPr id="1011" name="TextBox 1010">
                  <a:extLst>
                    <a:ext uri="{FF2B5EF4-FFF2-40B4-BE49-F238E27FC236}">
                      <a16:creationId xmlns:a16="http://schemas.microsoft.com/office/drawing/2014/main" xmlns="" id="{036AB4CB-3B6E-4DBD-A2C9-D20DFC9737C2}"/>
                    </a:ext>
                  </a:extLst>
                </p:cNvPr>
                <p:cNvSpPr txBox="1"/>
                <p:nvPr/>
              </p:nvSpPr>
              <p:spPr>
                <a:xfrm>
                  <a:off x="8748706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6</a:t>
                  </a:r>
                </a:p>
              </p:txBody>
            </p:sp>
            <p:sp>
              <p:nvSpPr>
                <p:cNvPr id="1012" name="TextBox 1011">
                  <a:extLst>
                    <a:ext uri="{FF2B5EF4-FFF2-40B4-BE49-F238E27FC236}">
                      <a16:creationId xmlns:a16="http://schemas.microsoft.com/office/drawing/2014/main" xmlns="" id="{AAA8FD8C-0F13-474C-BB38-3379AFDB95E2}"/>
                    </a:ext>
                  </a:extLst>
                </p:cNvPr>
                <p:cNvSpPr txBox="1"/>
                <p:nvPr/>
              </p:nvSpPr>
              <p:spPr>
                <a:xfrm>
                  <a:off x="7659777" y="5313527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</p:grpSp>
          <p:grpSp>
            <p:nvGrpSpPr>
              <p:cNvPr id="585" name="Group 654">
                <a:extLst>
                  <a:ext uri="{FF2B5EF4-FFF2-40B4-BE49-F238E27FC236}">
                    <a16:creationId xmlns:a16="http://schemas.microsoft.com/office/drawing/2014/main" xmlns="" id="{5573599E-4EF1-4600-91C4-2161518088C7}"/>
                  </a:ext>
                </a:extLst>
              </p:cNvPr>
              <p:cNvGrpSpPr/>
              <p:nvPr/>
            </p:nvGrpSpPr>
            <p:grpSpPr>
              <a:xfrm rot="7872656">
                <a:off x="2838473" y="4510059"/>
                <a:ext cx="381000" cy="2771959"/>
                <a:chOff x="11380127" y="1797991"/>
                <a:chExt cx="399111" cy="3745131"/>
              </a:xfrm>
              <a:effectLst>
                <a:reflection blurRad="6350" stA="50000" endA="300" endPos="90000" dist="50800" dir="5400000" sy="-100000" algn="bl" rotWithShape="0"/>
              </a:effectLst>
            </p:grpSpPr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xmlns="" id="{D885FA48-7783-4978-9F33-898A98799DEE}"/>
                    </a:ext>
                  </a:extLst>
                </p:cNvPr>
                <p:cNvSpPr/>
                <p:nvPr/>
              </p:nvSpPr>
              <p:spPr>
                <a:xfrm rot="21537726">
                  <a:off x="11433311" y="2015673"/>
                  <a:ext cx="339555" cy="3077488"/>
                </a:xfrm>
                <a:prstGeom prst="rect">
                  <a:avLst/>
                </a:prstGeom>
                <a:gradFill flip="none" rotWithShape="1">
                  <a:gsLst>
                    <a:gs pos="42850">
                      <a:srgbClr val="ABB0B9"/>
                    </a:gs>
                    <a:gs pos="0">
                      <a:srgbClr val="002060"/>
                    </a:gs>
                    <a:gs pos="98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994" name="Rectangle 993">
                  <a:extLst>
                    <a:ext uri="{FF2B5EF4-FFF2-40B4-BE49-F238E27FC236}">
                      <a16:creationId xmlns:a16="http://schemas.microsoft.com/office/drawing/2014/main" xmlns="" id="{958973FB-3306-44B6-992D-A50D90D9B277}"/>
                    </a:ext>
                  </a:extLst>
                </p:cNvPr>
                <p:cNvSpPr/>
                <p:nvPr/>
              </p:nvSpPr>
              <p:spPr>
                <a:xfrm rot="21537726">
                  <a:off x="11380127" y="1797991"/>
                  <a:ext cx="339555" cy="280219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chemeClr val="accent1">
                        <a:lumMod val="67000"/>
                      </a:schemeClr>
                    </a:gs>
                    <a:gs pos="64000">
                      <a:srgbClr val="C00000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995" name="Isosceles Triangle 994">
                  <a:extLst>
                    <a:ext uri="{FF2B5EF4-FFF2-40B4-BE49-F238E27FC236}">
                      <a16:creationId xmlns:a16="http://schemas.microsoft.com/office/drawing/2014/main" xmlns="" id="{B389FFF3-74BD-41DF-9689-735BE9E98269}"/>
                    </a:ext>
                  </a:extLst>
                </p:cNvPr>
                <p:cNvSpPr/>
                <p:nvPr/>
              </p:nvSpPr>
              <p:spPr>
                <a:xfrm rot="10737726">
                  <a:off x="11446671" y="5071881"/>
                  <a:ext cx="332567" cy="39793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996" name="Isosceles Triangle 995">
                  <a:extLst>
                    <a:ext uri="{FF2B5EF4-FFF2-40B4-BE49-F238E27FC236}">
                      <a16:creationId xmlns:a16="http://schemas.microsoft.com/office/drawing/2014/main" xmlns="" id="{B7AD9CF2-15D3-489F-BB34-147447D88962}"/>
                    </a:ext>
                  </a:extLst>
                </p:cNvPr>
                <p:cNvSpPr/>
                <p:nvPr/>
              </p:nvSpPr>
              <p:spPr>
                <a:xfrm rot="10737726">
                  <a:off x="11549294" y="5290056"/>
                  <a:ext cx="122618" cy="25306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grpSp>
            <p:nvGrpSpPr>
              <p:cNvPr id="586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21444016" flipH="1">
                <a:off x="-3328971" y="-3016292"/>
                <a:ext cx="8910175" cy="8315877"/>
                <a:chOff x="2796540" y="1463040"/>
                <a:chExt cx="3840480" cy="3840480"/>
              </a:xfrm>
            </p:grpSpPr>
            <p:grpSp>
              <p:nvGrpSpPr>
                <p:cNvPr id="969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1" y="1509211"/>
                  <a:ext cx="850855" cy="2305108"/>
                  <a:chOff x="3235007" y="877459"/>
                  <a:chExt cx="2111010" cy="5636407"/>
                </a:xfrm>
              </p:grpSpPr>
              <p:grpSp>
                <p:nvGrpSpPr>
                  <p:cNvPr id="971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19342"/>
                    <a:ext cx="2111010" cy="4994524"/>
                    <a:chOff x="3235007" y="1519342"/>
                    <a:chExt cx="2111010" cy="4994524"/>
                  </a:xfrm>
                </p:grpSpPr>
                <p:grpSp>
                  <p:nvGrpSpPr>
                    <p:cNvPr id="976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51577" y="1519342"/>
                      <a:ext cx="494440" cy="4994524"/>
                      <a:chOff x="4873603" y="1515495"/>
                      <a:chExt cx="494440" cy="4994524"/>
                    </a:xfrm>
                  </p:grpSpPr>
                  <p:grpSp>
                    <p:nvGrpSpPr>
                      <p:cNvPr id="989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991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92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90" name="Isosceles Triangle 989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171171" y="4671378"/>
                        <a:ext cx="196872" cy="1838641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77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987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88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78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225"/>
                      <a:ext cx="581418" cy="3029076"/>
                      <a:chOff x="2711995" y="2757799"/>
                      <a:chExt cx="581418" cy="3029076"/>
                    </a:xfrm>
                  </p:grpSpPr>
                  <p:grpSp>
                    <p:nvGrpSpPr>
                      <p:cNvPr id="979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1442" y="2757799"/>
                        <a:ext cx="273702" cy="3029076"/>
                        <a:chOff x="10867127" y="2008667"/>
                        <a:chExt cx="273702" cy="3029076"/>
                      </a:xfrm>
                    </p:grpSpPr>
                    <p:sp>
                      <p:nvSpPr>
                        <p:cNvPr id="983" name="Rectangle 982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84" name="Rectangle 983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85" name="Isosceles Triangle 984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70847" y="4380137"/>
                          <a:ext cx="269982" cy="626181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86" name="Isosceles Triangle 985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>
                          <a:off x="11007634" y="4744159"/>
                          <a:ext cx="48891" cy="293584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980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981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82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72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973" name="Rectangle 972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4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5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87" name="TextBox 586"/>
              <p:cNvSpPr txBox="1"/>
              <p:nvPr/>
            </p:nvSpPr>
            <p:spPr>
              <a:xfrm rot="10998880" flipV="1">
                <a:off x="3363659" y="4996661"/>
                <a:ext cx="37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588" name="Arc 587"/>
              <p:cNvSpPr/>
              <p:nvPr/>
            </p:nvSpPr>
            <p:spPr>
              <a:xfrm rot="4010907">
                <a:off x="2866815" y="4673064"/>
                <a:ext cx="662043" cy="498202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Arc 588"/>
              <p:cNvSpPr/>
              <p:nvPr/>
            </p:nvSpPr>
            <p:spPr>
              <a:xfrm rot="3444411">
                <a:off x="2165016" y="1044910"/>
                <a:ext cx="635205" cy="592243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0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21444016" flipH="1">
                <a:off x="-1218873" y="1752044"/>
                <a:ext cx="6031913" cy="6095747"/>
                <a:chOff x="2796540" y="1463040"/>
                <a:chExt cx="3840480" cy="3840480"/>
              </a:xfrm>
            </p:grpSpPr>
            <p:grpSp>
              <p:nvGrpSpPr>
                <p:cNvPr id="945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2" y="1509211"/>
                  <a:ext cx="861229" cy="2004570"/>
                  <a:chOff x="3235007" y="877459"/>
                  <a:chExt cx="2136748" cy="4901538"/>
                </a:xfrm>
              </p:grpSpPr>
              <p:grpSp>
                <p:nvGrpSpPr>
                  <p:cNvPr id="947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19960"/>
                    <a:ext cx="2136748" cy="4259037"/>
                    <a:chOff x="3235007" y="1519960"/>
                    <a:chExt cx="2136748" cy="4259037"/>
                  </a:xfrm>
                </p:grpSpPr>
                <p:grpSp>
                  <p:nvGrpSpPr>
                    <p:cNvPr id="952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0356" y="1519960"/>
                      <a:ext cx="501399" cy="4213028"/>
                      <a:chOff x="4873603" y="1515495"/>
                      <a:chExt cx="501399" cy="4213028"/>
                    </a:xfrm>
                  </p:grpSpPr>
                  <p:grpSp>
                    <p:nvGrpSpPr>
                      <p:cNvPr id="965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967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68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66" name="Isosceles Triangle 965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269851" y="4922484"/>
                        <a:ext cx="105151" cy="806039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53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963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4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54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823"/>
                      <a:ext cx="581418" cy="3002174"/>
                      <a:chOff x="2711995" y="2758397"/>
                      <a:chExt cx="581418" cy="3002174"/>
                    </a:xfrm>
                  </p:grpSpPr>
                  <p:grpSp>
                    <p:nvGrpSpPr>
                      <p:cNvPr id="955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2305" y="2758397"/>
                        <a:ext cx="291034" cy="3002174"/>
                        <a:chOff x="10867127" y="2008667"/>
                        <a:chExt cx="291034" cy="3002174"/>
                      </a:xfrm>
                    </p:grpSpPr>
                    <p:sp>
                      <p:nvSpPr>
                        <p:cNvPr id="959" name="Rectangle 958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60" name="Rectangle 959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61" name="Isosceles Triangle 960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88179" y="4378224"/>
                          <a:ext cx="269982" cy="626180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62" name="Isosceles Triangle 961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 flipH="1">
                          <a:off x="10977037" y="4622095"/>
                          <a:ext cx="77088" cy="388746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956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957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58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48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0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91" name="Arc 590"/>
              <p:cNvSpPr/>
              <p:nvPr/>
            </p:nvSpPr>
            <p:spPr>
              <a:xfrm rot="267531">
                <a:off x="-437348" y="3615225"/>
                <a:ext cx="3320111" cy="2399236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2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14102118" flipH="1">
                <a:off x="-390425" y="1883339"/>
                <a:ext cx="6031913" cy="6095747"/>
                <a:chOff x="2796540" y="1463040"/>
                <a:chExt cx="3840480" cy="3840480"/>
              </a:xfrm>
            </p:grpSpPr>
            <p:grpSp>
              <p:nvGrpSpPr>
                <p:cNvPr id="921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2" y="1509211"/>
                  <a:ext cx="861229" cy="2004570"/>
                  <a:chOff x="3235007" y="877459"/>
                  <a:chExt cx="2136748" cy="4901538"/>
                </a:xfrm>
              </p:grpSpPr>
              <p:grpSp>
                <p:nvGrpSpPr>
                  <p:cNvPr id="923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19960"/>
                    <a:ext cx="2136748" cy="4259037"/>
                    <a:chOff x="3235007" y="1519960"/>
                    <a:chExt cx="2136748" cy="4259037"/>
                  </a:xfrm>
                </p:grpSpPr>
                <p:grpSp>
                  <p:nvGrpSpPr>
                    <p:cNvPr id="928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0356" y="1519960"/>
                      <a:ext cx="501399" cy="4213028"/>
                      <a:chOff x="4873603" y="1515495"/>
                      <a:chExt cx="501399" cy="4213028"/>
                    </a:xfrm>
                  </p:grpSpPr>
                  <p:grpSp>
                    <p:nvGrpSpPr>
                      <p:cNvPr id="941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943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44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42" name="Isosceles Triangle 941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269851" y="4922484"/>
                        <a:ext cx="105151" cy="806039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29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939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40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30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823"/>
                      <a:ext cx="581418" cy="3002174"/>
                      <a:chOff x="2711995" y="2758397"/>
                      <a:chExt cx="581418" cy="3002174"/>
                    </a:xfrm>
                  </p:grpSpPr>
                  <p:grpSp>
                    <p:nvGrpSpPr>
                      <p:cNvPr id="931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2305" y="2758397"/>
                        <a:ext cx="291034" cy="3002174"/>
                        <a:chOff x="10867127" y="2008667"/>
                        <a:chExt cx="291034" cy="3002174"/>
                      </a:xfrm>
                    </p:grpSpPr>
                    <p:sp>
                      <p:nvSpPr>
                        <p:cNvPr id="935" name="Rectangle 934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36" name="Rectangle 935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37" name="Isosceles Triangle 936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88179" y="4378224"/>
                          <a:ext cx="269982" cy="626180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38" name="Isosceles Triangle 937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 flipH="1">
                          <a:off x="10977037" y="4622095"/>
                          <a:ext cx="77088" cy="388746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932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933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34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4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925" name="Rectangle 924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6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7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93" name="Arc 592"/>
              <p:cNvSpPr/>
              <p:nvPr/>
            </p:nvSpPr>
            <p:spPr>
              <a:xfrm rot="18245626">
                <a:off x="2057861" y="3910938"/>
                <a:ext cx="673319" cy="605078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4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14456112" flipH="1">
                <a:off x="-1308812" y="871697"/>
                <a:ext cx="6712160" cy="6095747"/>
                <a:chOff x="2796540" y="1463040"/>
                <a:chExt cx="3840480" cy="3840480"/>
              </a:xfrm>
            </p:grpSpPr>
            <p:grpSp>
              <p:nvGrpSpPr>
                <p:cNvPr id="897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2" y="1509211"/>
                  <a:ext cx="861229" cy="2004570"/>
                  <a:chOff x="3235007" y="877459"/>
                  <a:chExt cx="2136748" cy="4901538"/>
                </a:xfrm>
              </p:grpSpPr>
              <p:grpSp>
                <p:nvGrpSpPr>
                  <p:cNvPr id="899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19960"/>
                    <a:ext cx="2136748" cy="4259037"/>
                    <a:chOff x="3235007" y="1519960"/>
                    <a:chExt cx="2136748" cy="4259037"/>
                  </a:xfrm>
                </p:grpSpPr>
                <p:grpSp>
                  <p:nvGrpSpPr>
                    <p:cNvPr id="904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0356" y="1519960"/>
                      <a:ext cx="501399" cy="4213028"/>
                      <a:chOff x="4873603" y="1515495"/>
                      <a:chExt cx="501399" cy="4213028"/>
                    </a:xfrm>
                  </p:grpSpPr>
                  <p:grpSp>
                    <p:nvGrpSpPr>
                      <p:cNvPr id="917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919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20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18" name="Isosceles Triangle 917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269851" y="4922484"/>
                        <a:ext cx="105151" cy="806039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05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915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16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906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823"/>
                      <a:ext cx="581418" cy="3002174"/>
                      <a:chOff x="2711995" y="2758397"/>
                      <a:chExt cx="581418" cy="3002174"/>
                    </a:xfrm>
                  </p:grpSpPr>
                  <p:grpSp>
                    <p:nvGrpSpPr>
                      <p:cNvPr id="907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2305" y="2758397"/>
                        <a:ext cx="291034" cy="3002174"/>
                        <a:chOff x="10867127" y="2008667"/>
                        <a:chExt cx="291034" cy="3002174"/>
                      </a:xfrm>
                    </p:grpSpPr>
                    <p:sp>
                      <p:nvSpPr>
                        <p:cNvPr id="911" name="Rectangle 910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12" name="Rectangle 911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13" name="Isosceles Triangle 912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88179" y="4378224"/>
                          <a:ext cx="269982" cy="626180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914" name="Isosceles Triangle 913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 flipH="1">
                          <a:off x="10977037" y="4622095"/>
                          <a:ext cx="77088" cy="388746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908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909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10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00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3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98" name="Oval 897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95" name="Arc 594"/>
              <p:cNvSpPr/>
              <p:nvPr/>
            </p:nvSpPr>
            <p:spPr>
              <a:xfrm rot="18848880">
                <a:off x="1313969" y="2758679"/>
                <a:ext cx="999974" cy="822288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6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11531408" flipH="1">
                <a:off x="-900695" y="961092"/>
                <a:ext cx="6031913" cy="6095747"/>
                <a:chOff x="2796540" y="1463040"/>
                <a:chExt cx="3840480" cy="3840480"/>
              </a:xfrm>
            </p:grpSpPr>
            <p:grpSp>
              <p:nvGrpSpPr>
                <p:cNvPr id="873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2" y="1509211"/>
                  <a:ext cx="893732" cy="2004570"/>
                  <a:chOff x="3235007" y="877459"/>
                  <a:chExt cx="2217389" cy="4901538"/>
                </a:xfrm>
              </p:grpSpPr>
              <p:grpSp>
                <p:nvGrpSpPr>
                  <p:cNvPr id="875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21899"/>
                    <a:ext cx="2217389" cy="4257098"/>
                    <a:chOff x="3235007" y="1521899"/>
                    <a:chExt cx="2217389" cy="4257098"/>
                  </a:xfrm>
                </p:grpSpPr>
                <p:grpSp>
                  <p:nvGrpSpPr>
                    <p:cNvPr id="880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1380" y="1521899"/>
                      <a:ext cx="581016" cy="4168534"/>
                      <a:chOff x="4873604" y="1515495"/>
                      <a:chExt cx="581016" cy="4168534"/>
                    </a:xfrm>
                  </p:grpSpPr>
                  <p:grpSp>
                    <p:nvGrpSpPr>
                      <p:cNvPr id="893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4" y="1515495"/>
                        <a:ext cx="296763" cy="3545161"/>
                        <a:chOff x="4852973" y="1515495"/>
                        <a:chExt cx="231528" cy="3545161"/>
                      </a:xfrm>
                    </p:grpSpPr>
                    <p:sp>
                      <p:nvSpPr>
                        <p:cNvPr id="895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896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912934" y="1684786"/>
                          <a:ext cx="171567" cy="3345039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894" name="Isosceles Triangle 893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349469" y="4877991"/>
                        <a:ext cx="105151" cy="806038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881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891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92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882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823"/>
                      <a:ext cx="581418" cy="3002174"/>
                      <a:chOff x="2711995" y="2758397"/>
                      <a:chExt cx="581418" cy="3002174"/>
                    </a:xfrm>
                  </p:grpSpPr>
                  <p:grpSp>
                    <p:nvGrpSpPr>
                      <p:cNvPr id="883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2305" y="2758397"/>
                        <a:ext cx="291034" cy="3002174"/>
                        <a:chOff x="10867127" y="2008667"/>
                        <a:chExt cx="291034" cy="3002174"/>
                      </a:xfrm>
                    </p:grpSpPr>
                    <p:sp>
                      <p:nvSpPr>
                        <p:cNvPr id="887" name="Rectangle 886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88" name="Rectangle 887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89" name="Isosceles Triangle 888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88179" y="4378224"/>
                          <a:ext cx="269982" cy="626180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90" name="Isosceles Triangle 889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 flipH="1">
                          <a:off x="10977037" y="4622095"/>
                          <a:ext cx="77088" cy="388746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884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885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6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876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877" name="Rectangle 876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8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97" name="Arc 596"/>
              <p:cNvSpPr/>
              <p:nvPr/>
            </p:nvSpPr>
            <p:spPr>
              <a:xfrm rot="17881942">
                <a:off x="958505" y="3556356"/>
                <a:ext cx="734051" cy="726429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8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18562133" flipH="1">
                <a:off x="-1940227" y="456580"/>
                <a:ext cx="6031913" cy="6095747"/>
                <a:chOff x="2796540" y="1463040"/>
                <a:chExt cx="3840480" cy="3840480"/>
              </a:xfrm>
            </p:grpSpPr>
            <p:grpSp>
              <p:nvGrpSpPr>
                <p:cNvPr id="849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2" y="1509211"/>
                  <a:ext cx="893732" cy="2004570"/>
                  <a:chOff x="3235007" y="877459"/>
                  <a:chExt cx="2217389" cy="4901538"/>
                </a:xfrm>
              </p:grpSpPr>
              <p:grpSp>
                <p:nvGrpSpPr>
                  <p:cNvPr id="851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21899"/>
                    <a:ext cx="2217389" cy="4257098"/>
                    <a:chOff x="3235007" y="1521899"/>
                    <a:chExt cx="2217389" cy="4257098"/>
                  </a:xfrm>
                </p:grpSpPr>
                <p:grpSp>
                  <p:nvGrpSpPr>
                    <p:cNvPr id="856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1380" y="1521899"/>
                      <a:ext cx="581016" cy="4168534"/>
                      <a:chOff x="4873604" y="1515495"/>
                      <a:chExt cx="581016" cy="4168534"/>
                    </a:xfrm>
                  </p:grpSpPr>
                  <p:grpSp>
                    <p:nvGrpSpPr>
                      <p:cNvPr id="869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4" y="1515495"/>
                        <a:ext cx="296763" cy="3545161"/>
                        <a:chOff x="4852973" y="1515495"/>
                        <a:chExt cx="231528" cy="3545161"/>
                      </a:xfrm>
                    </p:grpSpPr>
                    <p:sp>
                      <p:nvSpPr>
                        <p:cNvPr id="871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872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912934" y="1684786"/>
                          <a:ext cx="171567" cy="3345039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870" name="Isosceles Triangle 869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349469" y="4877991"/>
                        <a:ext cx="105151" cy="806038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857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867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68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858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823"/>
                      <a:ext cx="581418" cy="3002174"/>
                      <a:chOff x="2711995" y="2758397"/>
                      <a:chExt cx="581418" cy="3002174"/>
                    </a:xfrm>
                  </p:grpSpPr>
                  <p:grpSp>
                    <p:nvGrpSpPr>
                      <p:cNvPr id="859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2305" y="2758397"/>
                        <a:ext cx="291034" cy="3002174"/>
                        <a:chOff x="10867127" y="2008667"/>
                        <a:chExt cx="291034" cy="3002174"/>
                      </a:xfrm>
                    </p:grpSpPr>
                    <p:sp>
                      <p:nvSpPr>
                        <p:cNvPr id="863" name="Rectangle 862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64" name="Rectangle 863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65" name="Isosceles Triangle 864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88179" y="4378224"/>
                          <a:ext cx="269982" cy="626180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866" name="Isosceles Triangle 865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 flipH="1">
                          <a:off x="10977037" y="4622095"/>
                          <a:ext cx="77088" cy="388746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860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861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2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852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4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5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599" name="Arc 598"/>
              <p:cNvSpPr/>
              <p:nvPr/>
            </p:nvSpPr>
            <p:spPr>
              <a:xfrm rot="237854">
                <a:off x="1208622" y="2714689"/>
                <a:ext cx="931430" cy="869038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0" name="Straight Connector 599"/>
              <p:cNvCxnSpPr>
                <a:endCxn id="950" idx="3"/>
              </p:cNvCxnSpPr>
              <p:nvPr/>
            </p:nvCxnSpPr>
            <p:spPr>
              <a:xfrm flipV="1">
                <a:off x="1733742" y="2384197"/>
                <a:ext cx="77801" cy="25680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1" name="Group 429">
                <a:extLst>
                  <a:ext uri="{FF2B5EF4-FFF2-40B4-BE49-F238E27FC236}">
                    <a16:creationId xmlns="" xmlns:a16="http://schemas.microsoft.com/office/drawing/2014/main" id="{C2B7510F-FACD-4F7E-99F6-55F8DE593CA0}"/>
                  </a:ext>
                </a:extLst>
              </p:cNvPr>
              <p:cNvGrpSpPr/>
              <p:nvPr/>
            </p:nvGrpSpPr>
            <p:grpSpPr>
              <a:xfrm rot="16200000">
                <a:off x="5316" y="3110032"/>
                <a:ext cx="4669656" cy="1061678"/>
                <a:chOff x="1960170" y="4875519"/>
                <a:chExt cx="8583950" cy="1021874"/>
              </a:xfrm>
            </p:grpSpPr>
            <p:sp>
              <p:nvSpPr>
                <p:cNvPr id="762" name="Rectangle: Single Corner Rounded 430">
                  <a:extLst>
                    <a:ext uri="{FF2B5EF4-FFF2-40B4-BE49-F238E27FC236}">
                      <a16:creationId xmlns="" xmlns:a16="http://schemas.microsoft.com/office/drawing/2014/main" id="{90E1E014-CD89-4307-AF8D-99C802786EE2}"/>
                    </a:ext>
                  </a:extLst>
                </p:cNvPr>
                <p:cNvSpPr/>
                <p:nvPr/>
              </p:nvSpPr>
              <p:spPr>
                <a:xfrm>
                  <a:off x="1960170" y="4875519"/>
                  <a:ext cx="8583950" cy="1021874"/>
                </a:xfrm>
                <a:prstGeom prst="round1Rect">
                  <a:avLst/>
                </a:prstGeom>
                <a:gradFill flip="none" rotWithShape="1">
                  <a:gsLst>
                    <a:gs pos="14000">
                      <a:schemeClr val="bg2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accent5">
                        <a:lumMod val="27000"/>
                        <a:lumOff val="7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rnd"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11000">
                        <a:srgbClr val="29C7C7"/>
                      </a:gs>
                      <a:gs pos="6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gradFill>
                      <a:gsLst>
                        <a:gs pos="59000">
                          <a:schemeClr val="accent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endParaRPr>
                </a:p>
              </p:txBody>
            </p:sp>
            <p:grpSp>
              <p:nvGrpSpPr>
                <p:cNvPr id="763" name="Group 431">
                  <a:extLst>
                    <a:ext uri="{FF2B5EF4-FFF2-40B4-BE49-F238E27FC236}">
                      <a16:creationId xmlns="" xmlns:a16="http://schemas.microsoft.com/office/drawing/2014/main" id="{760C38BB-EBF0-43FE-B9C7-85EC29B47A3F}"/>
                    </a:ext>
                  </a:extLst>
                </p:cNvPr>
                <p:cNvGrpSpPr/>
                <p:nvPr/>
              </p:nvGrpSpPr>
              <p:grpSpPr>
                <a:xfrm>
                  <a:off x="2285902" y="4970332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839" name="Straight Connector 838">
                    <a:extLst>
                      <a:ext uri="{FF2B5EF4-FFF2-40B4-BE49-F238E27FC236}">
                        <a16:creationId xmlns="" xmlns:a16="http://schemas.microsoft.com/office/drawing/2014/main" id="{ADF16744-0EDE-48BB-9C71-A8DE6DF98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="" xmlns:a16="http://schemas.microsoft.com/office/drawing/2014/main" id="{CD52A93E-139D-45B0-AB1B-E9264D1E0F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>
                    <a:extLst>
                      <a:ext uri="{FF2B5EF4-FFF2-40B4-BE49-F238E27FC236}">
                        <a16:creationId xmlns="" xmlns:a16="http://schemas.microsoft.com/office/drawing/2014/main" id="{1A4C6895-8711-43AB-B4D9-89DC6E2FDE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="" xmlns:a16="http://schemas.microsoft.com/office/drawing/2014/main" id="{E0B015C6-DE34-4D6F-BC24-CAEA8B2C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Straight Connector 842">
                    <a:extLst>
                      <a:ext uri="{FF2B5EF4-FFF2-40B4-BE49-F238E27FC236}">
                        <a16:creationId xmlns="" xmlns:a16="http://schemas.microsoft.com/office/drawing/2014/main" id="{9FCE5671-0B49-421B-A8DE-EAD3C98FD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="" xmlns:a16="http://schemas.microsoft.com/office/drawing/2014/main" id="{38B9ED9C-5615-42E6-B4C9-4D51707697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Straight Connector 844">
                    <a:extLst>
                      <a:ext uri="{FF2B5EF4-FFF2-40B4-BE49-F238E27FC236}">
                        <a16:creationId xmlns="" xmlns:a16="http://schemas.microsoft.com/office/drawing/2014/main" id="{80ED3500-43D8-4F04-B497-F782C4B714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="" xmlns:a16="http://schemas.microsoft.com/office/drawing/2014/main" id="{D54DB0B1-5E0D-42E0-A588-76DF903275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" name="Straight Connector 846">
                    <a:extLst>
                      <a:ext uri="{FF2B5EF4-FFF2-40B4-BE49-F238E27FC236}">
                        <a16:creationId xmlns="" xmlns:a16="http://schemas.microsoft.com/office/drawing/2014/main" id="{B16E6238-3291-447D-9090-1A4C6CB747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="" xmlns:a16="http://schemas.microsoft.com/office/drawing/2014/main" id="{CFC4BABD-3132-40B4-A8F1-4177FB0CB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4" name="Group 432">
                  <a:extLst>
                    <a:ext uri="{FF2B5EF4-FFF2-40B4-BE49-F238E27FC236}">
                      <a16:creationId xmlns="" xmlns:a16="http://schemas.microsoft.com/office/drawing/2014/main" id="{5DB80D4C-1293-40BA-B179-E7AD0B3D2BA9}"/>
                    </a:ext>
                  </a:extLst>
                </p:cNvPr>
                <p:cNvGrpSpPr/>
                <p:nvPr/>
              </p:nvGrpSpPr>
              <p:grpSpPr>
                <a:xfrm>
                  <a:off x="7791412" y="498560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829" name="Straight Connector 828">
                    <a:extLst>
                      <a:ext uri="{FF2B5EF4-FFF2-40B4-BE49-F238E27FC236}">
                        <a16:creationId xmlns="" xmlns:a16="http://schemas.microsoft.com/office/drawing/2014/main" id="{28314640-8161-41B4-BCC1-6FF583695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="" xmlns:a16="http://schemas.microsoft.com/office/drawing/2014/main" id="{50071B1F-D47B-4F66-A9B3-65A8B9EA3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>
                    <a:extLst>
                      <a:ext uri="{FF2B5EF4-FFF2-40B4-BE49-F238E27FC236}">
                        <a16:creationId xmlns="" xmlns:a16="http://schemas.microsoft.com/office/drawing/2014/main" id="{1CBEC195-ED57-46B8-B188-6A255F4AB6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="" xmlns:a16="http://schemas.microsoft.com/office/drawing/2014/main" id="{381BF573-664B-4FE4-8E22-6737A88FB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>
                    <a:extLst>
                      <a:ext uri="{FF2B5EF4-FFF2-40B4-BE49-F238E27FC236}">
                        <a16:creationId xmlns="" xmlns:a16="http://schemas.microsoft.com/office/drawing/2014/main" id="{55AEC1F8-D956-4E53-BD2A-A9DB7D840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="" xmlns:a16="http://schemas.microsoft.com/office/drawing/2014/main" id="{98A39541-88EA-48A9-84F7-DB3EC22B84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>
                    <a:extLst>
                      <a:ext uri="{FF2B5EF4-FFF2-40B4-BE49-F238E27FC236}">
                        <a16:creationId xmlns="" xmlns:a16="http://schemas.microsoft.com/office/drawing/2014/main" id="{173C27C9-8785-44FA-9BE6-AA773F8C5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="" xmlns:a16="http://schemas.microsoft.com/office/drawing/2014/main" id="{F6E2D8CF-79DE-41DD-A626-20DD25D6CA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>
                    <a:extLst>
                      <a:ext uri="{FF2B5EF4-FFF2-40B4-BE49-F238E27FC236}">
                        <a16:creationId xmlns="" xmlns:a16="http://schemas.microsoft.com/office/drawing/2014/main" id="{9575B2F2-AEF5-4D12-A709-0DB8025071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="" xmlns:a16="http://schemas.microsoft.com/office/drawing/2014/main" id="{C4907C9A-AEAB-4F19-9618-CDEE081944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5" name="Group 433">
                  <a:extLst>
                    <a:ext uri="{FF2B5EF4-FFF2-40B4-BE49-F238E27FC236}">
                      <a16:creationId xmlns="" xmlns:a16="http://schemas.microsoft.com/office/drawing/2014/main" id="{28FD79C7-BB59-4DBB-9B37-CA125D8E1A8F}"/>
                    </a:ext>
                  </a:extLst>
                </p:cNvPr>
                <p:cNvGrpSpPr/>
                <p:nvPr/>
              </p:nvGrpSpPr>
              <p:grpSpPr>
                <a:xfrm>
                  <a:off x="6691156" y="498095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819" name="Straight Connector 818">
                    <a:extLst>
                      <a:ext uri="{FF2B5EF4-FFF2-40B4-BE49-F238E27FC236}">
                        <a16:creationId xmlns="" xmlns:a16="http://schemas.microsoft.com/office/drawing/2014/main" id="{D7CDB61B-54F0-4D5A-B587-9EE56ACA0C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="" xmlns:a16="http://schemas.microsoft.com/office/drawing/2014/main" id="{15425569-4859-4E63-AABD-695D7412A3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>
                    <a:extLst>
                      <a:ext uri="{FF2B5EF4-FFF2-40B4-BE49-F238E27FC236}">
                        <a16:creationId xmlns="" xmlns:a16="http://schemas.microsoft.com/office/drawing/2014/main" id="{3F863D37-1AC7-4AFA-A949-45E8ABB26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8" y="1679310"/>
                    <a:ext cx="0" cy="220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="" xmlns:a16="http://schemas.microsoft.com/office/drawing/2014/main" id="{B7F59649-D2FA-47E8-B7D0-C70FC6DA71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>
                    <a:extLst>
                      <a:ext uri="{FF2B5EF4-FFF2-40B4-BE49-F238E27FC236}">
                        <a16:creationId xmlns="" xmlns:a16="http://schemas.microsoft.com/office/drawing/2014/main" id="{173D209F-71E6-4AC0-82E9-42D6572AB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="" xmlns:a16="http://schemas.microsoft.com/office/drawing/2014/main" id="{EF284819-E5C0-4D36-9B59-73A93406DD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>
                    <a:extLst>
                      <a:ext uri="{FF2B5EF4-FFF2-40B4-BE49-F238E27FC236}">
                        <a16:creationId xmlns="" xmlns:a16="http://schemas.microsoft.com/office/drawing/2014/main" id="{CD4D78C4-8B7F-43E4-888A-0A0A4AB13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="" xmlns:a16="http://schemas.microsoft.com/office/drawing/2014/main" id="{5D711B48-0F81-427C-81BA-99803DA8D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>
                    <a:extLst>
                      <a:ext uri="{FF2B5EF4-FFF2-40B4-BE49-F238E27FC236}">
                        <a16:creationId xmlns="" xmlns:a16="http://schemas.microsoft.com/office/drawing/2014/main" id="{047D2726-CB2D-4801-BE28-3B71A30AC1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="" xmlns:a16="http://schemas.microsoft.com/office/drawing/2014/main" id="{334B28DA-F01F-441A-B15B-EEBFE064E6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6" name="Group 434">
                  <a:extLst>
                    <a:ext uri="{FF2B5EF4-FFF2-40B4-BE49-F238E27FC236}">
                      <a16:creationId xmlns="" xmlns:a16="http://schemas.microsoft.com/office/drawing/2014/main" id="{BE13F509-582B-42BD-B90E-C7D4F37128DF}"/>
                    </a:ext>
                  </a:extLst>
                </p:cNvPr>
                <p:cNvGrpSpPr/>
                <p:nvPr/>
              </p:nvGrpSpPr>
              <p:grpSpPr>
                <a:xfrm>
                  <a:off x="5594170" y="497463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809" name="Straight Connector 808">
                    <a:extLst>
                      <a:ext uri="{FF2B5EF4-FFF2-40B4-BE49-F238E27FC236}">
                        <a16:creationId xmlns="" xmlns:a16="http://schemas.microsoft.com/office/drawing/2014/main" id="{5C9D1BF8-05D3-48C0-8C25-CB60A6F69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>
                    <a:extLst>
                      <a:ext uri="{FF2B5EF4-FFF2-40B4-BE49-F238E27FC236}">
                        <a16:creationId xmlns="" xmlns:a16="http://schemas.microsoft.com/office/drawing/2014/main" id="{75873AE0-7D57-442A-BDED-1DA9792F09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>
                    <a:extLst>
                      <a:ext uri="{FF2B5EF4-FFF2-40B4-BE49-F238E27FC236}">
                        <a16:creationId xmlns="" xmlns:a16="http://schemas.microsoft.com/office/drawing/2014/main" id="{3DA64884-8D50-427E-8DE8-C216F7168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>
                    <a:extLst>
                      <a:ext uri="{FF2B5EF4-FFF2-40B4-BE49-F238E27FC236}">
                        <a16:creationId xmlns="" xmlns:a16="http://schemas.microsoft.com/office/drawing/2014/main" id="{117076AB-9C1F-443E-A2B7-14720CEDF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812">
                    <a:extLst>
                      <a:ext uri="{FF2B5EF4-FFF2-40B4-BE49-F238E27FC236}">
                        <a16:creationId xmlns="" xmlns:a16="http://schemas.microsoft.com/office/drawing/2014/main" id="{DD2D982A-66EA-4C01-8F6D-46F5BE224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="" xmlns:a16="http://schemas.microsoft.com/office/drawing/2014/main" id="{4AB5F5F5-544D-49BA-8450-10DC4E78C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" name="Straight Connector 814">
                    <a:extLst>
                      <a:ext uri="{FF2B5EF4-FFF2-40B4-BE49-F238E27FC236}">
                        <a16:creationId xmlns="" xmlns:a16="http://schemas.microsoft.com/office/drawing/2014/main" id="{D3279292-5F09-4D37-815A-98752B81D0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="" xmlns:a16="http://schemas.microsoft.com/office/drawing/2014/main" id="{F8AB1F17-A3E2-42E2-809E-21105EEA9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>
                    <a:extLst>
                      <a:ext uri="{FF2B5EF4-FFF2-40B4-BE49-F238E27FC236}">
                        <a16:creationId xmlns="" xmlns:a16="http://schemas.microsoft.com/office/drawing/2014/main" id="{24230516-4FF5-4F4B-9CE8-5F26A2ADD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="" xmlns:a16="http://schemas.microsoft.com/office/drawing/2014/main" id="{EC89E948-7821-4EA0-B9EE-646A39E8C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7" name="Group 435">
                  <a:extLst>
                    <a:ext uri="{FF2B5EF4-FFF2-40B4-BE49-F238E27FC236}">
                      <a16:creationId xmlns="" xmlns:a16="http://schemas.microsoft.com/office/drawing/2014/main" id="{2D0E498F-4095-41CA-86AA-A1FB01C19E61}"/>
                    </a:ext>
                  </a:extLst>
                </p:cNvPr>
                <p:cNvGrpSpPr/>
                <p:nvPr/>
              </p:nvGrpSpPr>
              <p:grpSpPr>
                <a:xfrm>
                  <a:off x="4507128" y="4984048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="" xmlns:a16="http://schemas.microsoft.com/office/drawing/2014/main" id="{DD6C32A6-7413-4D89-A1DB-2622BEDA0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="" xmlns:a16="http://schemas.microsoft.com/office/drawing/2014/main" id="{61FBFBC1-9FD7-4A30-A275-71A8EE68E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>
                    <a:extLst>
                      <a:ext uri="{FF2B5EF4-FFF2-40B4-BE49-F238E27FC236}">
                        <a16:creationId xmlns="" xmlns:a16="http://schemas.microsoft.com/office/drawing/2014/main" id="{F544D3F7-F713-4ECB-A127-C543D876E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="" xmlns:a16="http://schemas.microsoft.com/office/drawing/2014/main" id="{280945E2-69FD-435F-B1D9-F05008143F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802">
                    <a:extLst>
                      <a:ext uri="{FF2B5EF4-FFF2-40B4-BE49-F238E27FC236}">
                        <a16:creationId xmlns="" xmlns:a16="http://schemas.microsoft.com/office/drawing/2014/main" id="{C51D0277-E94E-4763-A6A3-BD240384CB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="" xmlns:a16="http://schemas.microsoft.com/office/drawing/2014/main" id="{7534064A-844B-4293-AC71-CB655419A0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>
                    <a:extLst>
                      <a:ext uri="{FF2B5EF4-FFF2-40B4-BE49-F238E27FC236}">
                        <a16:creationId xmlns="" xmlns:a16="http://schemas.microsoft.com/office/drawing/2014/main" id="{16AC418D-C1D6-4A44-808C-AFFFB04FA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="" xmlns:a16="http://schemas.microsoft.com/office/drawing/2014/main" id="{2D0FBE39-9982-4BE0-A2B0-A488D3DDE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>
                    <a:extLst>
                      <a:ext uri="{FF2B5EF4-FFF2-40B4-BE49-F238E27FC236}">
                        <a16:creationId xmlns="" xmlns:a16="http://schemas.microsoft.com/office/drawing/2014/main" id="{6044136F-9AD1-44D2-BB4B-5B657800EA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="" xmlns:a16="http://schemas.microsoft.com/office/drawing/2014/main" id="{67D12174-A987-4A53-B983-1C0EE09C8F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8" name="Group 436">
                  <a:extLst>
                    <a:ext uri="{FF2B5EF4-FFF2-40B4-BE49-F238E27FC236}">
                      <a16:creationId xmlns="" xmlns:a16="http://schemas.microsoft.com/office/drawing/2014/main" id="{6B43BEE0-1706-41DA-A114-AE4AB739091D}"/>
                    </a:ext>
                  </a:extLst>
                </p:cNvPr>
                <p:cNvGrpSpPr/>
                <p:nvPr/>
              </p:nvGrpSpPr>
              <p:grpSpPr>
                <a:xfrm>
                  <a:off x="3393778" y="496880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="" xmlns:a16="http://schemas.microsoft.com/office/drawing/2014/main" id="{071D7469-1F4B-426D-BDE7-B30630F5E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="" xmlns:a16="http://schemas.microsoft.com/office/drawing/2014/main" id="{C369FAF0-009E-453B-A3E1-8C7149131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>
                    <a:extLst>
                      <a:ext uri="{FF2B5EF4-FFF2-40B4-BE49-F238E27FC236}">
                        <a16:creationId xmlns="" xmlns:a16="http://schemas.microsoft.com/office/drawing/2014/main" id="{41C0AD42-AFD9-4AC9-9924-78E1541E6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="" xmlns:a16="http://schemas.microsoft.com/office/drawing/2014/main" id="{B27143C1-49B2-4516-8B67-A4C08C1515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" name="Straight Connector 792">
                    <a:extLst>
                      <a:ext uri="{FF2B5EF4-FFF2-40B4-BE49-F238E27FC236}">
                        <a16:creationId xmlns="" xmlns:a16="http://schemas.microsoft.com/office/drawing/2014/main" id="{7E17D6AD-45A0-4C24-8409-13BBBC01A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="" xmlns:a16="http://schemas.microsoft.com/office/drawing/2014/main" id="{F1CDC009-998C-4200-94EA-51266DBAC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>
                    <a:extLst>
                      <a:ext uri="{FF2B5EF4-FFF2-40B4-BE49-F238E27FC236}">
                        <a16:creationId xmlns="" xmlns:a16="http://schemas.microsoft.com/office/drawing/2014/main" id="{D8DF674E-69DA-440E-8BAD-B03E3CA4C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="" xmlns:a16="http://schemas.microsoft.com/office/drawing/2014/main" id="{F4E188F9-10DD-4534-8F64-DD2C0D3F7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>
                    <a:extLst>
                      <a:ext uri="{FF2B5EF4-FFF2-40B4-BE49-F238E27FC236}">
                        <a16:creationId xmlns="" xmlns:a16="http://schemas.microsoft.com/office/drawing/2014/main" id="{AEC5AEC1-68A8-41BE-94FF-7423A48AD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="" xmlns:a16="http://schemas.microsoft.com/office/drawing/2014/main" id="{879DA05B-D0D3-4911-83A5-489CF2C1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9" name="Group 437">
                  <a:extLst>
                    <a:ext uri="{FF2B5EF4-FFF2-40B4-BE49-F238E27FC236}">
                      <a16:creationId xmlns="" xmlns:a16="http://schemas.microsoft.com/office/drawing/2014/main" id="{E58C2277-D80B-4E97-B0EC-14AC331C6F2D}"/>
                    </a:ext>
                  </a:extLst>
                </p:cNvPr>
                <p:cNvGrpSpPr/>
                <p:nvPr/>
              </p:nvGrpSpPr>
              <p:grpSpPr>
                <a:xfrm>
                  <a:off x="8886074" y="4991822"/>
                  <a:ext cx="1082040" cy="457200"/>
                  <a:chOff x="8947148" y="2627159"/>
                  <a:chExt cx="1082040" cy="457200"/>
                </a:xfrm>
              </p:grpSpPr>
              <p:cxnSp>
                <p:nvCxnSpPr>
                  <p:cNvPr id="778" name="Straight Connector 777">
                    <a:extLst>
                      <a:ext uri="{FF2B5EF4-FFF2-40B4-BE49-F238E27FC236}">
                        <a16:creationId xmlns="" xmlns:a16="http://schemas.microsoft.com/office/drawing/2014/main" id="{2E065DFA-CCF2-44A4-AF49-D2D1A0D8A6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56018" y="26333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>
                    <a:extLst>
                      <a:ext uri="{FF2B5EF4-FFF2-40B4-BE49-F238E27FC236}">
                        <a16:creationId xmlns="" xmlns:a16="http://schemas.microsoft.com/office/drawing/2014/main" id="{2697B596-BF41-4286-957A-278E195511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71096" y="263338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="" xmlns:a16="http://schemas.microsoft.com/office/drawing/2014/main" id="{B6B6FEA9-34B5-4656-B681-E6227A1B43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78553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>
                    <a:extLst>
                      <a:ext uri="{FF2B5EF4-FFF2-40B4-BE49-F238E27FC236}">
                        <a16:creationId xmlns="" xmlns:a16="http://schemas.microsoft.com/office/drawing/2014/main" id="{F1DE1691-6CB2-4CE1-9B22-C0C6B44567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86006" y="263338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="" xmlns:a16="http://schemas.microsoft.com/office/drawing/2014/main" id="{3CBAE0DD-DE76-432E-8FAB-03AA21954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01086" y="263942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>
                    <a:extLst>
                      <a:ext uri="{FF2B5EF4-FFF2-40B4-BE49-F238E27FC236}">
                        <a16:creationId xmlns="" xmlns:a16="http://schemas.microsoft.com/office/drawing/2014/main" id="{1446CB50-7B31-4EDB-818F-2C588EF295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05124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="" xmlns:a16="http://schemas.microsoft.com/office/drawing/2014/main" id="{B945B3CD-A47B-43E6-95E3-EA25D0BBF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12584" y="264100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>
                    <a:extLst>
                      <a:ext uri="{FF2B5EF4-FFF2-40B4-BE49-F238E27FC236}">
                        <a16:creationId xmlns="" xmlns:a16="http://schemas.microsoft.com/office/drawing/2014/main" id="{B2404B6A-87DA-4A5F-8EAC-9FDD5AE4F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18324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="" xmlns:a16="http://schemas.microsoft.com/office/drawing/2014/main" id="{A5FD8FCD-9C8E-4211-9323-446405C5EB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30067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>
                    <a:extLst>
                      <a:ext uri="{FF2B5EF4-FFF2-40B4-BE49-F238E27FC236}">
                        <a16:creationId xmlns="" xmlns:a16="http://schemas.microsoft.com/office/drawing/2014/main" id="{A650F010-AB86-4F2F-A289-370E76B59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4714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="" xmlns:a16="http://schemas.microsoft.com/office/drawing/2014/main" id="{7007CC4D-C195-4BF7-ABEC-BB2792092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2918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0" name="TextBox 769">
                  <a:extLst>
                    <a:ext uri="{FF2B5EF4-FFF2-40B4-BE49-F238E27FC236}">
                      <a16:creationId xmlns="" xmlns:a16="http://schemas.microsoft.com/office/drawing/2014/main" id="{69FEEA20-3578-4A35-BC8E-3F5571AE68C6}"/>
                    </a:ext>
                  </a:extLst>
                </p:cNvPr>
                <p:cNvSpPr txBox="1"/>
                <p:nvPr/>
              </p:nvSpPr>
              <p:spPr>
                <a:xfrm>
                  <a:off x="6565712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4</a:t>
                  </a:r>
                </a:p>
              </p:txBody>
            </p:sp>
            <p:sp>
              <p:nvSpPr>
                <p:cNvPr id="771" name="TextBox 770">
                  <a:extLst>
                    <a:ext uri="{FF2B5EF4-FFF2-40B4-BE49-F238E27FC236}">
                      <a16:creationId xmlns="" xmlns:a16="http://schemas.microsoft.com/office/drawing/2014/main" id="{3D5A8217-B775-49E4-A33A-50FEEAA28969}"/>
                    </a:ext>
                  </a:extLst>
                </p:cNvPr>
                <p:cNvSpPr txBox="1"/>
                <p:nvPr/>
              </p:nvSpPr>
              <p:spPr>
                <a:xfrm>
                  <a:off x="5455827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772" name="TextBox 771">
                  <a:extLst>
                    <a:ext uri="{FF2B5EF4-FFF2-40B4-BE49-F238E27FC236}">
                      <a16:creationId xmlns="" xmlns:a16="http://schemas.microsoft.com/office/drawing/2014/main" id="{388C4374-0F77-47E3-9FA8-7E539D7B90D2}"/>
                    </a:ext>
                  </a:extLst>
                </p:cNvPr>
                <p:cNvSpPr txBox="1"/>
                <p:nvPr/>
              </p:nvSpPr>
              <p:spPr>
                <a:xfrm>
                  <a:off x="4376696" y="5299546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773" name="TextBox 772">
                  <a:extLst>
                    <a:ext uri="{FF2B5EF4-FFF2-40B4-BE49-F238E27FC236}">
                      <a16:creationId xmlns="" xmlns:a16="http://schemas.microsoft.com/office/drawing/2014/main" id="{7269A43F-7518-44FC-8E74-9EFAD61D90D5}"/>
                    </a:ext>
                  </a:extLst>
                </p:cNvPr>
                <p:cNvSpPr txBox="1"/>
                <p:nvPr/>
              </p:nvSpPr>
              <p:spPr>
                <a:xfrm>
                  <a:off x="3260910" y="5300124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774" name="TextBox 773">
                  <a:extLst>
                    <a:ext uri="{FF2B5EF4-FFF2-40B4-BE49-F238E27FC236}">
                      <a16:creationId xmlns="" xmlns:a16="http://schemas.microsoft.com/office/drawing/2014/main" id="{FA895C8D-824C-47D8-BAC8-4A99A540081B}"/>
                    </a:ext>
                  </a:extLst>
                </p:cNvPr>
                <p:cNvSpPr txBox="1"/>
                <p:nvPr/>
              </p:nvSpPr>
              <p:spPr>
                <a:xfrm>
                  <a:off x="2164621" y="5283683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775" name="TextBox 774">
                  <a:extLst>
                    <a:ext uri="{FF2B5EF4-FFF2-40B4-BE49-F238E27FC236}">
                      <a16:creationId xmlns="" xmlns:a16="http://schemas.microsoft.com/office/drawing/2014/main" id="{E24B7444-0322-458E-B533-FC8306ADDF8E}"/>
                    </a:ext>
                  </a:extLst>
                </p:cNvPr>
                <p:cNvSpPr txBox="1"/>
                <p:nvPr/>
              </p:nvSpPr>
              <p:spPr>
                <a:xfrm>
                  <a:off x="9829118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7</a:t>
                  </a:r>
                </a:p>
              </p:txBody>
            </p:sp>
            <p:sp>
              <p:nvSpPr>
                <p:cNvPr id="776" name="TextBox 775">
                  <a:extLst>
                    <a:ext uri="{FF2B5EF4-FFF2-40B4-BE49-F238E27FC236}">
                      <a16:creationId xmlns="" xmlns:a16="http://schemas.microsoft.com/office/drawing/2014/main" id="{036AB4CB-3B6E-4DBD-A2C9-D20DFC9737C2}"/>
                    </a:ext>
                  </a:extLst>
                </p:cNvPr>
                <p:cNvSpPr txBox="1"/>
                <p:nvPr/>
              </p:nvSpPr>
              <p:spPr>
                <a:xfrm>
                  <a:off x="8748706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6</a:t>
                  </a:r>
                </a:p>
              </p:txBody>
            </p:sp>
            <p:sp>
              <p:nvSpPr>
                <p:cNvPr id="777" name="TextBox 776">
                  <a:extLst>
                    <a:ext uri="{FF2B5EF4-FFF2-40B4-BE49-F238E27FC236}">
                      <a16:creationId xmlns="" xmlns:a16="http://schemas.microsoft.com/office/drawing/2014/main" id="{AAA8FD8C-0F13-474C-BB38-3379AFDB95E2}"/>
                    </a:ext>
                  </a:extLst>
                </p:cNvPr>
                <p:cNvSpPr txBox="1"/>
                <p:nvPr/>
              </p:nvSpPr>
              <p:spPr>
                <a:xfrm>
                  <a:off x="7659777" y="5313527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</p:grpSp>
          <p:grpSp>
            <p:nvGrpSpPr>
              <p:cNvPr id="602" name="Group 654">
                <a:extLst>
                  <a:ext uri="{FF2B5EF4-FFF2-40B4-BE49-F238E27FC236}">
                    <a16:creationId xmlns="" xmlns:a16="http://schemas.microsoft.com/office/drawing/2014/main" id="{5573599E-4EF1-4600-91C4-2161518088C7}"/>
                  </a:ext>
                </a:extLst>
              </p:cNvPr>
              <p:cNvGrpSpPr/>
              <p:nvPr/>
            </p:nvGrpSpPr>
            <p:grpSpPr>
              <a:xfrm rot="4092634">
                <a:off x="2740970" y="3001216"/>
                <a:ext cx="381000" cy="2771959"/>
                <a:chOff x="11380127" y="1797991"/>
                <a:chExt cx="399111" cy="3745131"/>
              </a:xfrm>
            </p:grpSpPr>
            <p:sp>
              <p:nvSpPr>
                <p:cNvPr id="758" name="Rectangle 757">
                  <a:extLst>
                    <a:ext uri="{FF2B5EF4-FFF2-40B4-BE49-F238E27FC236}">
                      <a16:creationId xmlns="" xmlns:a16="http://schemas.microsoft.com/office/drawing/2014/main" id="{D885FA48-7783-4978-9F33-898A98799DEE}"/>
                    </a:ext>
                  </a:extLst>
                </p:cNvPr>
                <p:cNvSpPr/>
                <p:nvPr/>
              </p:nvSpPr>
              <p:spPr>
                <a:xfrm rot="21537726">
                  <a:off x="11399667" y="1959867"/>
                  <a:ext cx="339555" cy="3077488"/>
                </a:xfrm>
                <a:prstGeom prst="rect">
                  <a:avLst/>
                </a:prstGeom>
                <a:gradFill flip="none" rotWithShape="1">
                  <a:gsLst>
                    <a:gs pos="42850">
                      <a:srgbClr val="ABB0B9"/>
                    </a:gs>
                    <a:gs pos="0">
                      <a:srgbClr val="002060"/>
                    </a:gs>
                    <a:gs pos="98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759" name="Rectangle 758">
                  <a:extLst>
                    <a:ext uri="{FF2B5EF4-FFF2-40B4-BE49-F238E27FC236}">
                      <a16:creationId xmlns="" xmlns:a16="http://schemas.microsoft.com/office/drawing/2014/main" id="{958973FB-3306-44B6-992D-A50D90D9B277}"/>
                    </a:ext>
                  </a:extLst>
                </p:cNvPr>
                <p:cNvSpPr/>
                <p:nvPr/>
              </p:nvSpPr>
              <p:spPr>
                <a:xfrm rot="21537726">
                  <a:off x="11380127" y="1797991"/>
                  <a:ext cx="339555" cy="280219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chemeClr val="accent1">
                        <a:lumMod val="67000"/>
                      </a:schemeClr>
                    </a:gs>
                    <a:gs pos="64000">
                      <a:srgbClr val="C00000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760" name="Isosceles Triangle 759">
                  <a:extLst>
                    <a:ext uri="{FF2B5EF4-FFF2-40B4-BE49-F238E27FC236}">
                      <a16:creationId xmlns="" xmlns:a16="http://schemas.microsoft.com/office/drawing/2014/main" id="{B389FFF3-74BD-41DF-9689-735BE9E98269}"/>
                    </a:ext>
                  </a:extLst>
                </p:cNvPr>
                <p:cNvSpPr/>
                <p:nvPr/>
              </p:nvSpPr>
              <p:spPr>
                <a:xfrm rot="10737726">
                  <a:off x="11446671" y="5071881"/>
                  <a:ext cx="332567" cy="39793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761" name="Isosceles Triangle 760">
                  <a:extLst>
                    <a:ext uri="{FF2B5EF4-FFF2-40B4-BE49-F238E27FC236}">
                      <a16:creationId xmlns="" xmlns:a16="http://schemas.microsoft.com/office/drawing/2014/main" id="{B7AD9CF2-15D3-489F-BB34-147447D88962}"/>
                    </a:ext>
                  </a:extLst>
                </p:cNvPr>
                <p:cNvSpPr/>
                <p:nvPr/>
              </p:nvSpPr>
              <p:spPr>
                <a:xfrm rot="10737726">
                  <a:off x="11549294" y="5290056"/>
                  <a:ext cx="122618" cy="25306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603" name="TextBox 602"/>
              <p:cNvSpPr txBox="1"/>
              <p:nvPr/>
            </p:nvSpPr>
            <p:spPr>
              <a:xfrm>
                <a:off x="1670288" y="1988065"/>
                <a:ext cx="569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grpSp>
            <p:nvGrpSpPr>
              <p:cNvPr id="604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21444016" flipH="1">
                <a:off x="-6206818" y="-4558394"/>
                <a:ext cx="14626807" cy="12421739"/>
                <a:chOff x="2796540" y="1463040"/>
                <a:chExt cx="3840480" cy="3840480"/>
              </a:xfrm>
            </p:grpSpPr>
            <p:grpSp>
              <p:nvGrpSpPr>
                <p:cNvPr id="734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4" y="1509211"/>
                  <a:ext cx="812257" cy="2015327"/>
                  <a:chOff x="3235007" y="877459"/>
                  <a:chExt cx="2015245" cy="4927842"/>
                </a:xfrm>
              </p:grpSpPr>
              <p:grpSp>
                <p:nvGrpSpPr>
                  <p:cNvPr id="736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17037"/>
                    <a:ext cx="2015245" cy="4288264"/>
                    <a:chOff x="3235007" y="1517037"/>
                    <a:chExt cx="2015245" cy="4288264"/>
                  </a:xfrm>
                </p:grpSpPr>
                <p:grpSp>
                  <p:nvGrpSpPr>
                    <p:cNvPr id="741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2845" y="1517037"/>
                      <a:ext cx="377407" cy="4112431"/>
                      <a:chOff x="4873603" y="1515495"/>
                      <a:chExt cx="377407" cy="4112431"/>
                    </a:xfrm>
                  </p:grpSpPr>
                  <p:grpSp>
                    <p:nvGrpSpPr>
                      <p:cNvPr id="754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756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757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755" name="Isosceles Triangle 754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 flipH="1">
                        <a:off x="5195054" y="5076862"/>
                        <a:ext cx="55956" cy="55106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742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752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53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743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776225"/>
                      <a:ext cx="581418" cy="3029076"/>
                      <a:chOff x="2711995" y="2757799"/>
                      <a:chExt cx="581418" cy="3029076"/>
                    </a:xfrm>
                  </p:grpSpPr>
                  <p:grpSp>
                    <p:nvGrpSpPr>
                      <p:cNvPr id="744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11442" y="2757799"/>
                        <a:ext cx="273702" cy="3029076"/>
                        <a:chOff x="10867127" y="2008667"/>
                        <a:chExt cx="273702" cy="3029076"/>
                      </a:xfrm>
                    </p:grpSpPr>
                    <p:sp>
                      <p:nvSpPr>
                        <p:cNvPr id="748" name="Rectangle 747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867479" y="2008667"/>
                          <a:ext cx="260631" cy="239107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49" name="Rectangle 748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867127" y="2081519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50" name="Isosceles Triangle 749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560827" flipH="1">
                          <a:off x="10870847" y="4380137"/>
                          <a:ext cx="269982" cy="626181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51" name="Isosceles Triangle 750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>
                          <a:off x="11007634" y="4744159"/>
                          <a:ext cx="48891" cy="293584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745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746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7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737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9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0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35" name="Oval 734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605" name="Arc 604"/>
              <p:cNvSpPr/>
              <p:nvPr/>
            </p:nvSpPr>
            <p:spPr>
              <a:xfrm rot="3444411">
                <a:off x="3100497" y="1704471"/>
                <a:ext cx="635205" cy="592243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6" name="Group 403">
                <a:extLst>
                  <a:ext uri="{FF2B5EF4-FFF2-40B4-BE49-F238E27FC236}">
                    <a16:creationId xmlns:a16="http://schemas.microsoft.com/office/drawing/2014/main" xmlns="" id="{62FD8845-7C12-4E31-9FC7-8F2AF5E8D379}"/>
                  </a:ext>
                </a:extLst>
              </p:cNvPr>
              <p:cNvGrpSpPr/>
              <p:nvPr/>
            </p:nvGrpSpPr>
            <p:grpSpPr>
              <a:xfrm rot="14186188" flipH="1">
                <a:off x="-3190387" y="-1355192"/>
                <a:ext cx="12755251" cy="12421739"/>
                <a:chOff x="2796540" y="1463040"/>
                <a:chExt cx="3840480" cy="3840480"/>
              </a:xfrm>
            </p:grpSpPr>
            <p:grpSp>
              <p:nvGrpSpPr>
                <p:cNvPr id="710" name="Group 404">
                  <a:extLst>
                    <a:ext uri="{FF2B5EF4-FFF2-40B4-BE49-F238E27FC236}">
                      <a16:creationId xmlns:a16="http://schemas.microsoft.com/office/drawing/2014/main" xmlns="" id="{DD095A3F-E950-463D-8D22-FF2A80511571}"/>
                    </a:ext>
                  </a:extLst>
                </p:cNvPr>
                <p:cNvGrpSpPr/>
                <p:nvPr/>
              </p:nvGrpSpPr>
              <p:grpSpPr>
                <a:xfrm>
                  <a:off x="3957015" y="1509211"/>
                  <a:ext cx="897578" cy="1929706"/>
                  <a:chOff x="3235007" y="877459"/>
                  <a:chExt cx="2226928" cy="4718479"/>
                </a:xfrm>
              </p:grpSpPr>
              <p:grpSp>
                <p:nvGrpSpPr>
                  <p:cNvPr id="712" name="Group 406">
                    <a:extLst>
                      <a:ext uri="{FF2B5EF4-FFF2-40B4-BE49-F238E27FC236}">
                        <a16:creationId xmlns:a16="http://schemas.microsoft.com/office/drawing/2014/main" xmlns="" id="{19104C1B-031E-483E-ABF7-66CD0B69238B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1522127"/>
                    <a:ext cx="2226928" cy="4073811"/>
                    <a:chOff x="3235007" y="1522127"/>
                    <a:chExt cx="2226928" cy="4073811"/>
                  </a:xfrm>
                </p:grpSpPr>
                <p:grpSp>
                  <p:nvGrpSpPr>
                    <p:cNvPr id="717" name="Group 411">
                      <a:extLst>
                        <a:ext uri="{FF2B5EF4-FFF2-40B4-BE49-F238E27FC236}">
                          <a16:creationId xmlns:a16="http://schemas.microsoft.com/office/drawing/2014/main" xmlns="" id="{9D35E63D-E0C1-4B50-8384-9B3A1ABB15F4}"/>
                        </a:ext>
                      </a:extLst>
                    </p:cNvPr>
                    <p:cNvGrpSpPr/>
                    <p:nvPr/>
                  </p:nvGrpSpPr>
                  <p:grpSpPr>
                    <a:xfrm rot="165305">
                      <a:off x="4873650" y="1522127"/>
                      <a:ext cx="588285" cy="4073811"/>
                      <a:chOff x="4873603" y="1515495"/>
                      <a:chExt cx="588285" cy="4073811"/>
                    </a:xfrm>
                  </p:grpSpPr>
                  <p:grpSp>
                    <p:nvGrpSpPr>
                      <p:cNvPr id="730" name="Group 424">
                        <a:extLst>
                          <a:ext uri="{FF2B5EF4-FFF2-40B4-BE49-F238E27FC236}">
                            <a16:creationId xmlns:a16="http://schemas.microsoft.com/office/drawing/2014/main" xmlns="" id="{DD143ED2-8381-45C5-8F89-2A0374C9DD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73603" y="1515495"/>
                        <a:ext cx="246063" cy="3545161"/>
                        <a:chOff x="4852973" y="1515495"/>
                        <a:chExt cx="191973" cy="3545161"/>
                      </a:xfrm>
                    </p:grpSpPr>
                    <p:sp>
                      <p:nvSpPr>
                        <p:cNvPr id="732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6260DD48-8F32-4814-B1FB-4DF6A6645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52973" y="1515495"/>
                          <a:ext cx="178998" cy="3545161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733" name="Rectangle: Single Corner Rounded 17">
                          <a:extLst>
                            <a:ext uri="{FF2B5EF4-FFF2-40B4-BE49-F238E27FC236}">
                              <a16:creationId xmlns:a16="http://schemas.microsoft.com/office/drawing/2014/main" xmlns="" id="{3DC69709-610B-4679-BD6E-609E09B49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49980">
                          <a:off x="4873380" y="1685887"/>
                          <a:ext cx="171566" cy="3345038"/>
                        </a:xfrm>
                        <a:custGeom>
                          <a:avLst/>
                          <a:gdLst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267892 w 267892"/>
                            <a:gd name="connsiteY3" fmla="*/ 3578588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  <a:gd name="connsiteX0" fmla="*/ 0 w 267892"/>
                            <a:gd name="connsiteY0" fmla="*/ 0 h 3578588"/>
                            <a:gd name="connsiteX1" fmla="*/ 223242 w 267892"/>
                            <a:gd name="connsiteY1" fmla="*/ 0 h 3578588"/>
                            <a:gd name="connsiteX2" fmla="*/ 267892 w 267892"/>
                            <a:gd name="connsiteY2" fmla="*/ 44650 h 3578588"/>
                            <a:gd name="connsiteX3" fmla="*/ 100744 w 267892"/>
                            <a:gd name="connsiteY3" fmla="*/ 3549091 h 3578588"/>
                            <a:gd name="connsiteX4" fmla="*/ 0 w 267892"/>
                            <a:gd name="connsiteY4" fmla="*/ 3578588 h 3578588"/>
                            <a:gd name="connsiteX5" fmla="*/ 0 w 267892"/>
                            <a:gd name="connsiteY5" fmla="*/ 0 h 35785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67892" h="3578588">
                              <a:moveTo>
                                <a:pt x="0" y="0"/>
                              </a:moveTo>
                              <a:lnTo>
                                <a:pt x="223242" y="0"/>
                              </a:lnTo>
                              <a:cubicBezTo>
                                <a:pt x="247902" y="0"/>
                                <a:pt x="267892" y="19990"/>
                                <a:pt x="267892" y="44650"/>
                              </a:cubicBezTo>
                              <a:cubicBezTo>
                                <a:pt x="212176" y="1212797"/>
                                <a:pt x="323609" y="2459602"/>
                                <a:pt x="100744" y="3549091"/>
                              </a:cubicBezTo>
                              <a:lnTo>
                                <a:pt x="0" y="357858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  <a:effectLst>
                          <a:softEdge rad="12700"/>
                        </a:effectLst>
                        <a:scene3d>
                          <a:camera prst="orthographicFront"/>
                          <a:lightRig rig="threePt" dir="t"/>
                        </a:scene3d>
                        <a:sp3d>
                          <a:bevelT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731" name="Isosceles Triangle 730">
                        <a:extLst>
                          <a:ext uri="{FF2B5EF4-FFF2-40B4-BE49-F238E27FC236}">
                            <a16:creationId xmlns:a16="http://schemas.microsoft.com/office/drawing/2014/main" xmlns="" id="{F6C33FED-E458-4B53-B03F-0C56E8448487}"/>
                          </a:ext>
                        </a:extLst>
                      </p:cNvPr>
                      <p:cNvSpPr/>
                      <p:nvPr/>
                    </p:nvSpPr>
                    <p:spPr>
                      <a:xfrm rot="10364708">
                        <a:off x="5372444" y="4942279"/>
                        <a:ext cx="89444" cy="647027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>
                            <a:solidFill>
                              <a:srgbClr val="CCCC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718" name="Group 412">
                      <a:extLst>
                        <a:ext uri="{FF2B5EF4-FFF2-40B4-BE49-F238E27FC236}">
                          <a16:creationId xmlns:a16="http://schemas.microsoft.com/office/drawing/2014/main" xmlns="" id="{33E25179-B62E-430C-BA27-71328906E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2752" y="1635971"/>
                      <a:ext cx="458787" cy="2606275"/>
                      <a:chOff x="6494131" y="3300804"/>
                      <a:chExt cx="458787" cy="2606275"/>
                    </a:xfrm>
                  </p:grpSpPr>
                  <p:sp>
                    <p:nvSpPr>
                      <p:cNvPr id="728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BDACFDF1-28A6-4933-9767-1A64CEB5E72F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494131" y="3300804"/>
                        <a:ext cx="458787" cy="2606275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49091"/>
                          <a:gd name="connsiteX1" fmla="*/ 223242 w 267892"/>
                          <a:gd name="connsiteY1" fmla="*/ 0 h 3549091"/>
                          <a:gd name="connsiteX2" fmla="*/ 267892 w 267892"/>
                          <a:gd name="connsiteY2" fmla="*/ 44650 h 3549091"/>
                          <a:gd name="connsiteX3" fmla="*/ 100744 w 267892"/>
                          <a:gd name="connsiteY3" fmla="*/ 3549091 h 3549091"/>
                          <a:gd name="connsiteX4" fmla="*/ 245471 w 267892"/>
                          <a:gd name="connsiteY4" fmla="*/ 2614715 h 3549091"/>
                          <a:gd name="connsiteX5" fmla="*/ 0 w 267892"/>
                          <a:gd name="connsiteY5" fmla="*/ 0 h 3549091"/>
                          <a:gd name="connsiteX0" fmla="*/ 0 w 391470"/>
                          <a:gd name="connsiteY0" fmla="*/ 0 h 3037924"/>
                          <a:gd name="connsiteX1" fmla="*/ 223242 w 391470"/>
                          <a:gd name="connsiteY1" fmla="*/ 0 h 3037924"/>
                          <a:gd name="connsiteX2" fmla="*/ 267892 w 391470"/>
                          <a:gd name="connsiteY2" fmla="*/ 44650 h 3037924"/>
                          <a:gd name="connsiteX3" fmla="*/ 312034 w 391470"/>
                          <a:gd name="connsiteY3" fmla="*/ 3037924 h 3037924"/>
                          <a:gd name="connsiteX4" fmla="*/ 245471 w 391470"/>
                          <a:gd name="connsiteY4" fmla="*/ 2614715 h 3037924"/>
                          <a:gd name="connsiteX5" fmla="*/ 0 w 391470"/>
                          <a:gd name="connsiteY5" fmla="*/ 0 h 3037924"/>
                          <a:gd name="connsiteX0" fmla="*/ 66535 w 458005"/>
                          <a:gd name="connsiteY0" fmla="*/ 0 h 3037924"/>
                          <a:gd name="connsiteX1" fmla="*/ 289777 w 458005"/>
                          <a:gd name="connsiteY1" fmla="*/ 0 h 3037924"/>
                          <a:gd name="connsiteX2" fmla="*/ 334427 w 458005"/>
                          <a:gd name="connsiteY2" fmla="*/ 44650 h 3037924"/>
                          <a:gd name="connsiteX3" fmla="*/ 378569 w 458005"/>
                          <a:gd name="connsiteY3" fmla="*/ 3037924 h 3037924"/>
                          <a:gd name="connsiteX4" fmla="*/ 0 w 458005"/>
                          <a:gd name="connsiteY4" fmla="*/ 2810939 h 3037924"/>
                          <a:gd name="connsiteX5" fmla="*/ 66535 w 458005"/>
                          <a:gd name="connsiteY5" fmla="*/ 0 h 3037924"/>
                          <a:gd name="connsiteX0" fmla="*/ 66535 w 395557"/>
                          <a:gd name="connsiteY0" fmla="*/ 0 h 3037924"/>
                          <a:gd name="connsiteX1" fmla="*/ 289777 w 395557"/>
                          <a:gd name="connsiteY1" fmla="*/ 0 h 3037924"/>
                          <a:gd name="connsiteX2" fmla="*/ 334427 w 395557"/>
                          <a:gd name="connsiteY2" fmla="*/ 44650 h 3037924"/>
                          <a:gd name="connsiteX3" fmla="*/ 225892 w 395557"/>
                          <a:gd name="connsiteY3" fmla="*/ 2414467 h 3037924"/>
                          <a:gd name="connsiteX4" fmla="*/ 378569 w 395557"/>
                          <a:gd name="connsiteY4" fmla="*/ 3037924 h 3037924"/>
                          <a:gd name="connsiteX5" fmla="*/ 0 w 395557"/>
                          <a:gd name="connsiteY5" fmla="*/ 2810939 h 3037924"/>
                          <a:gd name="connsiteX6" fmla="*/ 66535 w 395557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272059 w 333189"/>
                          <a:gd name="connsiteY2" fmla="*/ 4465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94865 w 333189"/>
                          <a:gd name="connsiteY2" fmla="*/ 102595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3189"/>
                          <a:gd name="connsiteY0" fmla="*/ 0 h 3037924"/>
                          <a:gd name="connsiteX1" fmla="*/ 227409 w 333189"/>
                          <a:gd name="connsiteY1" fmla="*/ 0 h 3037924"/>
                          <a:gd name="connsiteX2" fmla="*/ 148372 w 333189"/>
                          <a:gd name="connsiteY2" fmla="*/ 108910 h 3037924"/>
                          <a:gd name="connsiteX3" fmla="*/ 163524 w 333189"/>
                          <a:gd name="connsiteY3" fmla="*/ 2414467 h 3037924"/>
                          <a:gd name="connsiteX4" fmla="*/ 316201 w 333189"/>
                          <a:gd name="connsiteY4" fmla="*/ 3037924 h 3037924"/>
                          <a:gd name="connsiteX5" fmla="*/ 0 w 333189"/>
                          <a:gd name="connsiteY5" fmla="*/ 2830307 h 3037924"/>
                          <a:gd name="connsiteX6" fmla="*/ 4167 w 333189"/>
                          <a:gd name="connsiteY6" fmla="*/ 0 h 3037924"/>
                          <a:gd name="connsiteX0" fmla="*/ 4167 w 331785"/>
                          <a:gd name="connsiteY0" fmla="*/ 0 h 3037924"/>
                          <a:gd name="connsiteX1" fmla="*/ 227409 w 331785"/>
                          <a:gd name="connsiteY1" fmla="*/ 0 h 3037924"/>
                          <a:gd name="connsiteX2" fmla="*/ 148372 w 331785"/>
                          <a:gd name="connsiteY2" fmla="*/ 108910 h 3037924"/>
                          <a:gd name="connsiteX3" fmla="*/ 138303 w 331785"/>
                          <a:gd name="connsiteY3" fmla="*/ 2411717 h 3037924"/>
                          <a:gd name="connsiteX4" fmla="*/ 316201 w 331785"/>
                          <a:gd name="connsiteY4" fmla="*/ 3037924 h 3037924"/>
                          <a:gd name="connsiteX5" fmla="*/ 0 w 331785"/>
                          <a:gd name="connsiteY5" fmla="*/ 2830307 h 3037924"/>
                          <a:gd name="connsiteX6" fmla="*/ 4167 w 331785"/>
                          <a:gd name="connsiteY6" fmla="*/ 0 h 3037924"/>
                          <a:gd name="connsiteX0" fmla="*/ 4167 w 336420"/>
                          <a:gd name="connsiteY0" fmla="*/ 0 h 2830307"/>
                          <a:gd name="connsiteX1" fmla="*/ 227409 w 336420"/>
                          <a:gd name="connsiteY1" fmla="*/ 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336420"/>
                          <a:gd name="connsiteY0" fmla="*/ 0 h 2830307"/>
                          <a:gd name="connsiteX1" fmla="*/ 151539 w 336420"/>
                          <a:gd name="connsiteY1" fmla="*/ 17260 h 2830307"/>
                          <a:gd name="connsiteX2" fmla="*/ 148372 w 336420"/>
                          <a:gd name="connsiteY2" fmla="*/ 108910 h 2830307"/>
                          <a:gd name="connsiteX3" fmla="*/ 138303 w 336420"/>
                          <a:gd name="connsiteY3" fmla="*/ 2411717 h 2830307"/>
                          <a:gd name="connsiteX4" fmla="*/ 321081 w 336420"/>
                          <a:gd name="connsiteY4" fmla="*/ 2532170 h 2830307"/>
                          <a:gd name="connsiteX5" fmla="*/ 0 w 336420"/>
                          <a:gd name="connsiteY5" fmla="*/ 2830307 h 2830307"/>
                          <a:gd name="connsiteX6" fmla="*/ 4167 w 336420"/>
                          <a:gd name="connsiteY6" fmla="*/ 0 h 2830307"/>
                          <a:gd name="connsiteX0" fmla="*/ 4167 w 297670"/>
                          <a:gd name="connsiteY0" fmla="*/ 0 h 2830307"/>
                          <a:gd name="connsiteX1" fmla="*/ 151539 w 297670"/>
                          <a:gd name="connsiteY1" fmla="*/ 17260 h 2830307"/>
                          <a:gd name="connsiteX2" fmla="*/ 148372 w 297670"/>
                          <a:gd name="connsiteY2" fmla="*/ 108910 h 2830307"/>
                          <a:gd name="connsiteX3" fmla="*/ 138303 w 297670"/>
                          <a:gd name="connsiteY3" fmla="*/ 2411717 h 2830307"/>
                          <a:gd name="connsiteX4" fmla="*/ 279989 w 297670"/>
                          <a:gd name="connsiteY4" fmla="*/ 2411677 h 2830307"/>
                          <a:gd name="connsiteX5" fmla="*/ 0 w 297670"/>
                          <a:gd name="connsiteY5" fmla="*/ 2830307 h 2830307"/>
                          <a:gd name="connsiteX6" fmla="*/ 4167 w 297670"/>
                          <a:gd name="connsiteY6" fmla="*/ 0 h 2830307"/>
                          <a:gd name="connsiteX0" fmla="*/ 4167 w 297388"/>
                          <a:gd name="connsiteY0" fmla="*/ 0 h 2830307"/>
                          <a:gd name="connsiteX1" fmla="*/ 151539 w 297388"/>
                          <a:gd name="connsiteY1" fmla="*/ 17260 h 2830307"/>
                          <a:gd name="connsiteX2" fmla="*/ 148372 w 297388"/>
                          <a:gd name="connsiteY2" fmla="*/ 108910 h 2830307"/>
                          <a:gd name="connsiteX3" fmla="*/ 133939 w 297388"/>
                          <a:gd name="connsiteY3" fmla="*/ 2207661 h 2830307"/>
                          <a:gd name="connsiteX4" fmla="*/ 279989 w 297388"/>
                          <a:gd name="connsiteY4" fmla="*/ 2411677 h 2830307"/>
                          <a:gd name="connsiteX5" fmla="*/ 0 w 297388"/>
                          <a:gd name="connsiteY5" fmla="*/ 2830307 h 2830307"/>
                          <a:gd name="connsiteX6" fmla="*/ 4167 w 297388"/>
                          <a:gd name="connsiteY6" fmla="*/ 0 h 2830307"/>
                          <a:gd name="connsiteX0" fmla="*/ 0 w 293221"/>
                          <a:gd name="connsiteY0" fmla="*/ 0 h 2960981"/>
                          <a:gd name="connsiteX1" fmla="*/ 147372 w 293221"/>
                          <a:gd name="connsiteY1" fmla="*/ 17260 h 2960981"/>
                          <a:gd name="connsiteX2" fmla="*/ 144205 w 293221"/>
                          <a:gd name="connsiteY2" fmla="*/ 108910 h 2960981"/>
                          <a:gd name="connsiteX3" fmla="*/ 129772 w 293221"/>
                          <a:gd name="connsiteY3" fmla="*/ 2207661 h 2960981"/>
                          <a:gd name="connsiteX4" fmla="*/ 275822 w 293221"/>
                          <a:gd name="connsiteY4" fmla="*/ 2411677 h 2960981"/>
                          <a:gd name="connsiteX5" fmla="*/ 1529 w 293221"/>
                          <a:gd name="connsiteY5" fmla="*/ 2960981 h 2960981"/>
                          <a:gd name="connsiteX6" fmla="*/ 0 w 293221"/>
                          <a:gd name="connsiteY6" fmla="*/ 0 h 2960981"/>
                          <a:gd name="connsiteX0" fmla="*/ 0 w 275822"/>
                          <a:gd name="connsiteY0" fmla="*/ 0 h 2960981"/>
                          <a:gd name="connsiteX1" fmla="*/ 147372 w 275822"/>
                          <a:gd name="connsiteY1" fmla="*/ 17260 h 2960981"/>
                          <a:gd name="connsiteX2" fmla="*/ 144205 w 275822"/>
                          <a:gd name="connsiteY2" fmla="*/ 108910 h 2960981"/>
                          <a:gd name="connsiteX3" fmla="*/ 129772 w 275822"/>
                          <a:gd name="connsiteY3" fmla="*/ 2207661 h 2960981"/>
                          <a:gd name="connsiteX4" fmla="*/ 275822 w 275822"/>
                          <a:gd name="connsiteY4" fmla="*/ 2411677 h 2960981"/>
                          <a:gd name="connsiteX5" fmla="*/ 185063 w 275822"/>
                          <a:gd name="connsiteY5" fmla="*/ 2904220 h 2960981"/>
                          <a:gd name="connsiteX6" fmla="*/ 1529 w 275822"/>
                          <a:gd name="connsiteY6" fmla="*/ 2960981 h 2960981"/>
                          <a:gd name="connsiteX7" fmla="*/ 0 w 275822"/>
                          <a:gd name="connsiteY7" fmla="*/ 0 h 2960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5822" h="2960981">
                            <a:moveTo>
                              <a:pt x="0" y="0"/>
                            </a:moveTo>
                            <a:lnTo>
                              <a:pt x="147372" y="17260"/>
                            </a:lnTo>
                            <a:cubicBezTo>
                              <a:pt x="172032" y="17260"/>
                              <a:pt x="144205" y="84250"/>
                              <a:pt x="144205" y="108910"/>
                            </a:cubicBezTo>
                            <a:cubicBezTo>
                              <a:pt x="175390" y="499097"/>
                              <a:pt x="122415" y="1708782"/>
                              <a:pt x="129772" y="2207661"/>
                            </a:cubicBezTo>
                            <a:cubicBezTo>
                              <a:pt x="137129" y="2706540"/>
                              <a:pt x="272860" y="2337576"/>
                              <a:pt x="275822" y="2411677"/>
                            </a:cubicBezTo>
                            <a:cubicBezTo>
                              <a:pt x="233064" y="2491874"/>
                              <a:pt x="227821" y="2824023"/>
                              <a:pt x="185063" y="2904220"/>
                            </a:cubicBezTo>
                            <a:lnTo>
                              <a:pt x="1529" y="2960981"/>
                            </a:lnTo>
                            <a:cubicBezTo>
                              <a:pt x="1019" y="1973987"/>
                              <a:pt x="510" y="98699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29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1B9754BD-5D5B-4DE7-AA54-42E81979A729}"/>
                          </a:ext>
                        </a:extLst>
                      </p:cNvPr>
                      <p:cNvSpPr/>
                      <p:nvPr/>
                    </p:nvSpPr>
                    <p:spPr>
                      <a:xfrm rot="841736" flipH="1">
                        <a:off x="6788985" y="3352909"/>
                        <a:ext cx="92876" cy="2461244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grpSp>
                  <p:nvGrpSpPr>
                    <p:cNvPr id="719" name="Group 413">
                      <a:extLst>
                        <a:ext uri="{FF2B5EF4-FFF2-40B4-BE49-F238E27FC236}">
                          <a16:creationId xmlns:a16="http://schemas.microsoft.com/office/drawing/2014/main" xmlns="" id="{F4F12344-E2C4-45C3-944B-43EAB1003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5007" y="2327711"/>
                      <a:ext cx="581418" cy="3094173"/>
                      <a:chOff x="2711995" y="2309285"/>
                      <a:chExt cx="581418" cy="3094173"/>
                    </a:xfrm>
                  </p:grpSpPr>
                  <p:grpSp>
                    <p:nvGrpSpPr>
                      <p:cNvPr id="720" name="Group 414">
                        <a:extLst>
                          <a:ext uri="{FF2B5EF4-FFF2-40B4-BE49-F238E27FC236}">
                            <a16:creationId xmlns:a16="http://schemas.microsoft.com/office/drawing/2014/main" xmlns="" id="{FA1513E6-8858-48F6-A6A7-B38058B98B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25478">
                        <a:off x="2884256" y="2309285"/>
                        <a:ext cx="296530" cy="3094173"/>
                        <a:chOff x="10912496" y="1555526"/>
                        <a:chExt cx="296530" cy="3094173"/>
                      </a:xfrm>
                    </p:grpSpPr>
                    <p:sp>
                      <p:nvSpPr>
                        <p:cNvPr id="724" name="Rectangle 723">
                          <a:extLst>
                            <a:ext uri="{FF2B5EF4-FFF2-40B4-BE49-F238E27FC236}">
                              <a16:creationId xmlns:a16="http://schemas.microsoft.com/office/drawing/2014/main" xmlns="" id="{8C6259B3-71EA-4881-8319-FFE513DA4C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524">
                          <a:off x="10929768" y="1881482"/>
                          <a:ext cx="260631" cy="2207077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42850">
                              <a:srgbClr val="ABB0B9"/>
                            </a:gs>
                            <a:gs pos="0">
                              <a:srgbClr val="002060"/>
                            </a:gs>
                            <a:gs pos="98000">
                              <a:schemeClr val="accent3">
                                <a:lumMod val="105000"/>
                                <a:satMod val="103000"/>
                                <a:tint val="73000"/>
                              </a:schemeClr>
                            </a:gs>
                            <a:gs pos="100000">
                              <a:schemeClr val="accent3">
                                <a:lumMod val="105000"/>
                                <a:satMod val="109000"/>
                                <a:tint val="81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25" name="Rectangle 724">
                          <a:extLst>
                            <a:ext uri="{FF2B5EF4-FFF2-40B4-BE49-F238E27FC236}">
                              <a16:creationId xmlns:a16="http://schemas.microsoft.com/office/drawing/2014/main" xmlns="" id="{6F2AE7CD-9385-4EFE-9E58-77BD30DAE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573414">
                          <a:off x="10949864" y="1555526"/>
                          <a:ext cx="259162" cy="34685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">
                              <a:schemeClr val="accent1">
                                <a:lumMod val="67000"/>
                              </a:schemeClr>
                            </a:gs>
                            <a:gs pos="64000">
                              <a:srgbClr val="C00000"/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26" name="Isosceles Triangle 725">
                          <a:extLst>
                            <a:ext uri="{FF2B5EF4-FFF2-40B4-BE49-F238E27FC236}">
                              <a16:creationId xmlns:a16="http://schemas.microsoft.com/office/drawing/2014/main" xmlns="" id="{265E54A3-F205-4F77-85B3-0EE7CD8D3E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984824" flipH="1">
                          <a:off x="10912496" y="4013494"/>
                          <a:ext cx="269982" cy="626181"/>
                        </a:xfrm>
                        <a:prstGeom prst="triangle">
                          <a:avLst>
                            <a:gd name="adj" fmla="val 53845"/>
                          </a:avLst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 dirty="0"/>
                        </a:p>
                      </p:txBody>
                    </p:sp>
                    <p:sp>
                      <p:nvSpPr>
                        <p:cNvPr id="727" name="Isosceles Triangle 726">
                          <a:extLst>
                            <a:ext uri="{FF2B5EF4-FFF2-40B4-BE49-F238E27FC236}">
                              <a16:creationId xmlns:a16="http://schemas.microsoft.com/office/drawing/2014/main" xmlns="" id="{FD5FF096-2C61-4A89-A458-EAF29DAB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378441">
                          <a:off x="11007597" y="4356115"/>
                          <a:ext cx="71655" cy="293584"/>
                        </a:xfrm>
                        <a:prstGeom prst="triangl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u="sng"/>
                        </a:p>
                      </p:txBody>
                    </p:sp>
                  </p:grpSp>
                  <p:grpSp>
                    <p:nvGrpSpPr>
                      <p:cNvPr id="721" name="Group 415">
                        <a:extLst>
                          <a:ext uri="{FF2B5EF4-FFF2-40B4-BE49-F238E27FC236}">
                            <a16:creationId xmlns:a16="http://schemas.microsoft.com/office/drawing/2014/main" xmlns="" id="{1A19379D-1138-4542-A868-4ACE7EFF9F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1995" y="3823293"/>
                        <a:ext cx="581418" cy="600551"/>
                        <a:chOff x="1608686" y="3830040"/>
                        <a:chExt cx="581418" cy="600551"/>
                      </a:xfrm>
                    </p:grpSpPr>
                    <p:sp>
                      <p:nvSpPr>
                        <p:cNvPr id="722" name="Cylinder 416">
                          <a:extLst>
                            <a:ext uri="{FF2B5EF4-FFF2-40B4-BE49-F238E27FC236}">
                              <a16:creationId xmlns:a16="http://schemas.microsoft.com/office/drawing/2014/main" xmlns="" id="{2D6924E4-B052-4293-A639-C6CD1E1FCC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569819" y="4051625"/>
                          <a:ext cx="355496" cy="277762"/>
                        </a:xfrm>
                        <a:prstGeom prst="can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3" name="Freeform: Shape 417">
                          <a:extLst>
                            <a:ext uri="{FF2B5EF4-FFF2-40B4-BE49-F238E27FC236}">
                              <a16:creationId xmlns:a16="http://schemas.microsoft.com/office/drawing/2014/main" xmlns="" id="{64A19D9A-BC3F-4322-A42B-5D480E4CB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78607">
                          <a:off x="1797365" y="3830040"/>
                          <a:ext cx="392739" cy="600551"/>
                        </a:xfrm>
                        <a:custGeom>
                          <a:avLst/>
                          <a:gdLst>
                            <a:gd name="connsiteX0" fmla="*/ 508514 w 508514"/>
                            <a:gd name="connsiteY0" fmla="*/ 0 h 600551"/>
                            <a:gd name="connsiteX1" fmla="*/ 508514 w 508514"/>
                            <a:gd name="connsiteY1" fmla="*/ 536987 h 600551"/>
                            <a:gd name="connsiteX2" fmla="*/ 254257 w 508514"/>
                            <a:gd name="connsiteY2" fmla="*/ 600551 h 600551"/>
                            <a:gd name="connsiteX3" fmla="*/ 0 w 508514"/>
                            <a:gd name="connsiteY3" fmla="*/ 536987 h 600551"/>
                            <a:gd name="connsiteX4" fmla="*/ 1 w 508514"/>
                            <a:gd name="connsiteY4" fmla="*/ 8776 h 600551"/>
                            <a:gd name="connsiteX5" fmla="*/ 50317 w 508514"/>
                            <a:gd name="connsiteY5" fmla="*/ 38261 h 600551"/>
                            <a:gd name="connsiteX6" fmla="*/ 230469 w 508514"/>
                            <a:gd name="connsiteY6" fmla="*/ 81078 h 600551"/>
                            <a:gd name="connsiteX7" fmla="*/ 493880 w 508514"/>
                            <a:gd name="connsiteY7" fmla="*/ 11160 h 600551"/>
                            <a:gd name="connsiteX8" fmla="*/ 508514 w 508514"/>
                            <a:gd name="connsiteY8" fmla="*/ 0 h 6005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08514" h="600551">
                              <a:moveTo>
                                <a:pt x="508514" y="0"/>
                              </a:moveTo>
                              <a:lnTo>
                                <a:pt x="508514" y="536987"/>
                              </a:lnTo>
                              <a:cubicBezTo>
                                <a:pt x="508514" y="572092"/>
                                <a:pt x="394679" y="600552"/>
                                <a:pt x="254257" y="600551"/>
                              </a:cubicBezTo>
                              <a:cubicBezTo>
                                <a:pt x="113835" y="600552"/>
                                <a:pt x="0" y="572092"/>
                                <a:pt x="0" y="536987"/>
                              </a:cubicBezTo>
                              <a:lnTo>
                                <a:pt x="1" y="8776"/>
                              </a:lnTo>
                              <a:lnTo>
                                <a:pt x="50317" y="38261"/>
                              </a:lnTo>
                              <a:cubicBezTo>
                                <a:pt x="105256" y="63675"/>
                                <a:pt x="166110" y="78805"/>
                                <a:pt x="230469" y="81078"/>
                              </a:cubicBezTo>
                              <a:cubicBezTo>
                                <a:pt x="327007" y="84489"/>
                                <a:pt x="417721" y="58487"/>
                                <a:pt x="493880" y="11160"/>
                              </a:cubicBezTo>
                              <a:lnTo>
                                <a:pt x="50851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9C7C7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713" name="Group 407">
                    <a:extLst>
                      <a:ext uri="{FF2B5EF4-FFF2-40B4-BE49-F238E27FC236}">
                        <a16:creationId xmlns:a16="http://schemas.microsoft.com/office/drawing/2014/main" xmlns="" id="{ED36C0A2-D248-4685-A0C0-3449D5A2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178616" y="877459"/>
                    <a:ext cx="745504" cy="1295697"/>
                    <a:chOff x="5970436" y="917050"/>
                    <a:chExt cx="745504" cy="1295697"/>
                  </a:xfrm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xmlns="" id="{23BA96C3-1F73-4CAA-9DBC-FD3E874D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571" y="917050"/>
                      <a:ext cx="200025" cy="666345"/>
                    </a:xfrm>
                    <a:prstGeom prst="rect">
                      <a:avLst/>
                    </a:pr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: Rounded Corners 409">
                      <a:extLst>
                        <a:ext uri="{FF2B5EF4-FFF2-40B4-BE49-F238E27FC236}">
                          <a16:creationId xmlns:a16="http://schemas.microsoft.com/office/drawing/2014/main" xmlns="" id="{0F19A9F2-1A5B-4C44-99CC-7B3AECCEF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436" y="1352940"/>
                      <a:ext cx="745504" cy="85980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33000">
                          <a:schemeClr val="tx1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6" name="Star: 7 Points 410">
                      <a:extLst>
                        <a:ext uri="{FF2B5EF4-FFF2-40B4-BE49-F238E27FC236}">
                          <a16:creationId xmlns:a16="http://schemas.microsoft.com/office/drawing/2014/main" xmlns="" id="{F4886571-9AE7-4AD9-818D-31E8F97AC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8615" y="1679762"/>
                      <a:ext cx="264114" cy="272392"/>
                    </a:xfrm>
                    <a:prstGeom prst="star7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11" name="Oval 710">
                  <a:extLst>
                    <a:ext uri="{FF2B5EF4-FFF2-40B4-BE49-F238E27FC236}">
                      <a16:creationId xmlns:a16="http://schemas.microsoft.com/office/drawing/2014/main" xmlns="" id="{445B3255-A899-4E22-AED9-EDDBE127A99B}"/>
                    </a:ext>
                  </a:extLst>
                </p:cNvPr>
                <p:cNvSpPr/>
                <p:nvPr/>
              </p:nvSpPr>
              <p:spPr>
                <a:xfrm>
                  <a:off x="2796540" y="1463040"/>
                  <a:ext cx="3840480" cy="38404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607" name="Arc 606"/>
              <p:cNvSpPr/>
              <p:nvPr/>
            </p:nvSpPr>
            <p:spPr>
              <a:xfrm rot="1032363">
                <a:off x="1128905" y="2933737"/>
                <a:ext cx="933079" cy="641715"/>
              </a:xfrm>
              <a:prstGeom prst="arc">
                <a:avLst>
                  <a:gd name="adj1" fmla="val 14344524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8" name="Straight Connector 607"/>
              <p:cNvCxnSpPr/>
              <p:nvPr/>
            </p:nvCxnSpPr>
            <p:spPr>
              <a:xfrm flipH="1" flipV="1">
                <a:off x="1801043" y="2959681"/>
                <a:ext cx="1664163" cy="20407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9" name="Group 429">
                <a:extLst>
                  <a:ext uri="{FF2B5EF4-FFF2-40B4-BE49-F238E27FC236}">
                    <a16:creationId xmlns="" xmlns:a16="http://schemas.microsoft.com/office/drawing/2014/main" id="{C2B7510F-FACD-4F7E-99F6-55F8DE593CA0}"/>
                  </a:ext>
                </a:extLst>
              </p:cNvPr>
              <p:cNvGrpSpPr/>
              <p:nvPr/>
            </p:nvGrpSpPr>
            <p:grpSpPr>
              <a:xfrm rot="13890369">
                <a:off x="994009" y="3293873"/>
                <a:ext cx="4719553" cy="1184114"/>
                <a:chOff x="1960170" y="4875519"/>
                <a:chExt cx="8583950" cy="1021874"/>
              </a:xfrm>
            </p:grpSpPr>
            <p:sp>
              <p:nvSpPr>
                <p:cNvPr id="623" name="Rectangle: Single Corner Rounded 430">
                  <a:extLst>
                    <a:ext uri="{FF2B5EF4-FFF2-40B4-BE49-F238E27FC236}">
                      <a16:creationId xmlns="" xmlns:a16="http://schemas.microsoft.com/office/drawing/2014/main" id="{90E1E014-CD89-4307-AF8D-99C802786EE2}"/>
                    </a:ext>
                  </a:extLst>
                </p:cNvPr>
                <p:cNvSpPr/>
                <p:nvPr/>
              </p:nvSpPr>
              <p:spPr>
                <a:xfrm>
                  <a:off x="1960170" y="4875519"/>
                  <a:ext cx="8583950" cy="1021874"/>
                </a:xfrm>
                <a:prstGeom prst="round1Rect">
                  <a:avLst/>
                </a:prstGeom>
                <a:gradFill flip="none" rotWithShape="1">
                  <a:gsLst>
                    <a:gs pos="14000">
                      <a:schemeClr val="bg2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accent5">
                        <a:lumMod val="27000"/>
                        <a:lumOff val="7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rnd"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11000">
                        <a:srgbClr val="29C7C7"/>
                      </a:gs>
                      <a:gs pos="6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gradFill>
                      <a:gsLst>
                        <a:gs pos="59000">
                          <a:schemeClr val="accent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endParaRPr>
                </a:p>
              </p:txBody>
            </p:sp>
            <p:grpSp>
              <p:nvGrpSpPr>
                <p:cNvPr id="624" name="Group 431">
                  <a:extLst>
                    <a:ext uri="{FF2B5EF4-FFF2-40B4-BE49-F238E27FC236}">
                      <a16:creationId xmlns="" xmlns:a16="http://schemas.microsoft.com/office/drawing/2014/main" id="{760C38BB-EBF0-43FE-B9C7-85EC29B47A3F}"/>
                    </a:ext>
                  </a:extLst>
                </p:cNvPr>
                <p:cNvGrpSpPr/>
                <p:nvPr/>
              </p:nvGrpSpPr>
              <p:grpSpPr>
                <a:xfrm>
                  <a:off x="2285902" y="4970332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700" name="Straight Connector 699">
                    <a:extLst>
                      <a:ext uri="{FF2B5EF4-FFF2-40B4-BE49-F238E27FC236}">
                        <a16:creationId xmlns="" xmlns:a16="http://schemas.microsoft.com/office/drawing/2014/main" id="{ADF16744-0EDE-48BB-9C71-A8DE6DF98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>
                    <a:extLst>
                      <a:ext uri="{FF2B5EF4-FFF2-40B4-BE49-F238E27FC236}">
                        <a16:creationId xmlns="" xmlns:a16="http://schemas.microsoft.com/office/drawing/2014/main" id="{CD52A93E-139D-45B0-AB1B-E9264D1E0F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>
                    <a:extLst>
                      <a:ext uri="{FF2B5EF4-FFF2-40B4-BE49-F238E27FC236}">
                        <a16:creationId xmlns="" xmlns:a16="http://schemas.microsoft.com/office/drawing/2014/main" id="{1A4C6895-8711-43AB-B4D9-89DC6E2FDE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>
                    <a:extLst>
                      <a:ext uri="{FF2B5EF4-FFF2-40B4-BE49-F238E27FC236}">
                        <a16:creationId xmlns="" xmlns:a16="http://schemas.microsoft.com/office/drawing/2014/main" id="{E0B015C6-DE34-4D6F-BC24-CAEA8B2C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>
                    <a:extLst>
                      <a:ext uri="{FF2B5EF4-FFF2-40B4-BE49-F238E27FC236}">
                        <a16:creationId xmlns="" xmlns:a16="http://schemas.microsoft.com/office/drawing/2014/main" id="{9FCE5671-0B49-421B-A8DE-EAD3C98FD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>
                    <a:extLst>
                      <a:ext uri="{FF2B5EF4-FFF2-40B4-BE49-F238E27FC236}">
                        <a16:creationId xmlns="" xmlns:a16="http://schemas.microsoft.com/office/drawing/2014/main" id="{38B9ED9C-5615-42E6-B4C9-4D51707697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>
                    <a:extLst>
                      <a:ext uri="{FF2B5EF4-FFF2-40B4-BE49-F238E27FC236}">
                        <a16:creationId xmlns="" xmlns:a16="http://schemas.microsoft.com/office/drawing/2014/main" id="{80ED3500-43D8-4F04-B497-F782C4B714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>
                    <a:extLst>
                      <a:ext uri="{FF2B5EF4-FFF2-40B4-BE49-F238E27FC236}">
                        <a16:creationId xmlns="" xmlns:a16="http://schemas.microsoft.com/office/drawing/2014/main" id="{D54DB0B1-5E0D-42E0-A588-76DF903275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>
                    <a:extLst>
                      <a:ext uri="{FF2B5EF4-FFF2-40B4-BE49-F238E27FC236}">
                        <a16:creationId xmlns="" xmlns:a16="http://schemas.microsoft.com/office/drawing/2014/main" id="{B16E6238-3291-447D-9090-1A4C6CB747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>
                    <a:extLst>
                      <a:ext uri="{FF2B5EF4-FFF2-40B4-BE49-F238E27FC236}">
                        <a16:creationId xmlns="" xmlns:a16="http://schemas.microsoft.com/office/drawing/2014/main" id="{CFC4BABD-3132-40B4-A8F1-4177FB0CB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5" name="Group 432">
                  <a:extLst>
                    <a:ext uri="{FF2B5EF4-FFF2-40B4-BE49-F238E27FC236}">
                      <a16:creationId xmlns="" xmlns:a16="http://schemas.microsoft.com/office/drawing/2014/main" id="{5DB80D4C-1293-40BA-B179-E7AD0B3D2BA9}"/>
                    </a:ext>
                  </a:extLst>
                </p:cNvPr>
                <p:cNvGrpSpPr/>
                <p:nvPr/>
              </p:nvGrpSpPr>
              <p:grpSpPr>
                <a:xfrm>
                  <a:off x="7791412" y="498560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690" name="Straight Connector 689">
                    <a:extLst>
                      <a:ext uri="{FF2B5EF4-FFF2-40B4-BE49-F238E27FC236}">
                        <a16:creationId xmlns="" xmlns:a16="http://schemas.microsoft.com/office/drawing/2014/main" id="{28314640-8161-41B4-BCC1-6FF583695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>
                    <a:extLst>
                      <a:ext uri="{FF2B5EF4-FFF2-40B4-BE49-F238E27FC236}">
                        <a16:creationId xmlns="" xmlns:a16="http://schemas.microsoft.com/office/drawing/2014/main" id="{50071B1F-D47B-4F66-A9B3-65A8B9EA3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Straight Connector 691">
                    <a:extLst>
                      <a:ext uri="{FF2B5EF4-FFF2-40B4-BE49-F238E27FC236}">
                        <a16:creationId xmlns="" xmlns:a16="http://schemas.microsoft.com/office/drawing/2014/main" id="{1CBEC195-ED57-46B8-B188-6A255F4AB6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Straight Connector 692">
                    <a:extLst>
                      <a:ext uri="{FF2B5EF4-FFF2-40B4-BE49-F238E27FC236}">
                        <a16:creationId xmlns="" xmlns:a16="http://schemas.microsoft.com/office/drawing/2014/main" id="{381BF573-664B-4FE4-8E22-6737A88FB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>
                    <a:extLst>
                      <a:ext uri="{FF2B5EF4-FFF2-40B4-BE49-F238E27FC236}">
                        <a16:creationId xmlns="" xmlns:a16="http://schemas.microsoft.com/office/drawing/2014/main" id="{55AEC1F8-D956-4E53-BD2A-A9DB7D840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>
                    <a:extLst>
                      <a:ext uri="{FF2B5EF4-FFF2-40B4-BE49-F238E27FC236}">
                        <a16:creationId xmlns="" xmlns:a16="http://schemas.microsoft.com/office/drawing/2014/main" id="{98A39541-88EA-48A9-84F7-DB3EC22B84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>
                    <a:extLst>
                      <a:ext uri="{FF2B5EF4-FFF2-40B4-BE49-F238E27FC236}">
                        <a16:creationId xmlns="" xmlns:a16="http://schemas.microsoft.com/office/drawing/2014/main" id="{173C27C9-8785-44FA-9BE6-AA773F8C5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>
                    <a:extLst>
                      <a:ext uri="{FF2B5EF4-FFF2-40B4-BE49-F238E27FC236}">
                        <a16:creationId xmlns="" xmlns:a16="http://schemas.microsoft.com/office/drawing/2014/main" id="{F6E2D8CF-79DE-41DD-A626-20DD25D6CA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>
                    <a:extLst>
                      <a:ext uri="{FF2B5EF4-FFF2-40B4-BE49-F238E27FC236}">
                        <a16:creationId xmlns="" xmlns:a16="http://schemas.microsoft.com/office/drawing/2014/main" id="{9575B2F2-AEF5-4D12-A709-0DB8025071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>
                    <a:extLst>
                      <a:ext uri="{FF2B5EF4-FFF2-40B4-BE49-F238E27FC236}">
                        <a16:creationId xmlns="" xmlns:a16="http://schemas.microsoft.com/office/drawing/2014/main" id="{C4907C9A-AEAB-4F19-9618-CDEE081944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6" name="Group 433">
                  <a:extLst>
                    <a:ext uri="{FF2B5EF4-FFF2-40B4-BE49-F238E27FC236}">
                      <a16:creationId xmlns="" xmlns:a16="http://schemas.microsoft.com/office/drawing/2014/main" id="{28FD79C7-BB59-4DBB-9B37-CA125D8E1A8F}"/>
                    </a:ext>
                  </a:extLst>
                </p:cNvPr>
                <p:cNvGrpSpPr/>
                <p:nvPr/>
              </p:nvGrpSpPr>
              <p:grpSpPr>
                <a:xfrm>
                  <a:off x="6691156" y="4980951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680" name="Straight Connector 679">
                    <a:extLst>
                      <a:ext uri="{FF2B5EF4-FFF2-40B4-BE49-F238E27FC236}">
                        <a16:creationId xmlns="" xmlns:a16="http://schemas.microsoft.com/office/drawing/2014/main" id="{D7CDB61B-54F0-4D5A-B587-9EE56ACA0C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680">
                    <a:extLst>
                      <a:ext uri="{FF2B5EF4-FFF2-40B4-BE49-F238E27FC236}">
                        <a16:creationId xmlns="" xmlns:a16="http://schemas.microsoft.com/office/drawing/2014/main" id="{15425569-4859-4E63-AABD-695D7412A3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>
                    <a:extLst>
                      <a:ext uri="{FF2B5EF4-FFF2-40B4-BE49-F238E27FC236}">
                        <a16:creationId xmlns="" xmlns:a16="http://schemas.microsoft.com/office/drawing/2014/main" id="{3F863D37-1AC7-4AFA-A949-45E8ABB26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8" y="1679310"/>
                    <a:ext cx="0" cy="220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>
                    <a:extLst>
                      <a:ext uri="{FF2B5EF4-FFF2-40B4-BE49-F238E27FC236}">
                        <a16:creationId xmlns="" xmlns:a16="http://schemas.microsoft.com/office/drawing/2014/main" id="{B7F59649-D2FA-47E8-B7D0-C70FC6DA71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>
                    <a:extLst>
                      <a:ext uri="{FF2B5EF4-FFF2-40B4-BE49-F238E27FC236}">
                        <a16:creationId xmlns="" xmlns:a16="http://schemas.microsoft.com/office/drawing/2014/main" id="{173D209F-71E6-4AC0-82E9-42D6572AB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>
                    <a:extLst>
                      <a:ext uri="{FF2B5EF4-FFF2-40B4-BE49-F238E27FC236}">
                        <a16:creationId xmlns="" xmlns:a16="http://schemas.microsoft.com/office/drawing/2014/main" id="{EF284819-E5C0-4D36-9B59-73A93406DD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>
                    <a:extLst>
                      <a:ext uri="{FF2B5EF4-FFF2-40B4-BE49-F238E27FC236}">
                        <a16:creationId xmlns="" xmlns:a16="http://schemas.microsoft.com/office/drawing/2014/main" id="{CD4D78C4-8B7F-43E4-888A-0A0A4AB13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>
                    <a:extLst>
                      <a:ext uri="{FF2B5EF4-FFF2-40B4-BE49-F238E27FC236}">
                        <a16:creationId xmlns="" xmlns:a16="http://schemas.microsoft.com/office/drawing/2014/main" id="{5D711B48-0F81-427C-81BA-99803DA8D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>
                    <a:extLst>
                      <a:ext uri="{FF2B5EF4-FFF2-40B4-BE49-F238E27FC236}">
                        <a16:creationId xmlns="" xmlns:a16="http://schemas.microsoft.com/office/drawing/2014/main" id="{047D2726-CB2D-4801-BE28-3B71A30AC1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>
                    <a:extLst>
                      <a:ext uri="{FF2B5EF4-FFF2-40B4-BE49-F238E27FC236}">
                        <a16:creationId xmlns="" xmlns:a16="http://schemas.microsoft.com/office/drawing/2014/main" id="{334B28DA-F01F-441A-B15B-EEBFE064E6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7" name="Group 434">
                  <a:extLst>
                    <a:ext uri="{FF2B5EF4-FFF2-40B4-BE49-F238E27FC236}">
                      <a16:creationId xmlns="" xmlns:a16="http://schemas.microsoft.com/office/drawing/2014/main" id="{BE13F509-582B-42BD-B90E-C7D4F37128DF}"/>
                    </a:ext>
                  </a:extLst>
                </p:cNvPr>
                <p:cNvGrpSpPr/>
                <p:nvPr/>
              </p:nvGrpSpPr>
              <p:grpSpPr>
                <a:xfrm>
                  <a:off x="5594170" y="497463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670" name="Straight Connector 669">
                    <a:extLst>
                      <a:ext uri="{FF2B5EF4-FFF2-40B4-BE49-F238E27FC236}">
                        <a16:creationId xmlns="" xmlns:a16="http://schemas.microsoft.com/office/drawing/2014/main" id="{5C9D1BF8-05D3-48C0-8C25-CB60A6F69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" name="Straight Connector 670">
                    <a:extLst>
                      <a:ext uri="{FF2B5EF4-FFF2-40B4-BE49-F238E27FC236}">
                        <a16:creationId xmlns="" xmlns:a16="http://schemas.microsoft.com/office/drawing/2014/main" id="{75873AE0-7D57-442A-BDED-1DA9792F09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" name="Straight Connector 671">
                    <a:extLst>
                      <a:ext uri="{FF2B5EF4-FFF2-40B4-BE49-F238E27FC236}">
                        <a16:creationId xmlns="" xmlns:a16="http://schemas.microsoft.com/office/drawing/2014/main" id="{3DA64884-8D50-427E-8DE8-C216F7168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>
                    <a:extLst>
                      <a:ext uri="{FF2B5EF4-FFF2-40B4-BE49-F238E27FC236}">
                        <a16:creationId xmlns="" xmlns:a16="http://schemas.microsoft.com/office/drawing/2014/main" id="{117076AB-9C1F-443E-A2B7-14720CEDF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>
                    <a:extLst>
                      <a:ext uri="{FF2B5EF4-FFF2-40B4-BE49-F238E27FC236}">
                        <a16:creationId xmlns="" xmlns:a16="http://schemas.microsoft.com/office/drawing/2014/main" id="{DD2D982A-66EA-4C01-8F6D-46F5BE224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>
                    <a:extLst>
                      <a:ext uri="{FF2B5EF4-FFF2-40B4-BE49-F238E27FC236}">
                        <a16:creationId xmlns="" xmlns:a16="http://schemas.microsoft.com/office/drawing/2014/main" id="{4AB5F5F5-544D-49BA-8450-10DC4E78C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>
                    <a:extLst>
                      <a:ext uri="{FF2B5EF4-FFF2-40B4-BE49-F238E27FC236}">
                        <a16:creationId xmlns="" xmlns:a16="http://schemas.microsoft.com/office/drawing/2014/main" id="{D3279292-5F09-4D37-815A-98752B81D0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>
                    <a:extLst>
                      <a:ext uri="{FF2B5EF4-FFF2-40B4-BE49-F238E27FC236}">
                        <a16:creationId xmlns="" xmlns:a16="http://schemas.microsoft.com/office/drawing/2014/main" id="{F8AB1F17-A3E2-42E2-809E-21105EEA9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>
                    <a:extLst>
                      <a:ext uri="{FF2B5EF4-FFF2-40B4-BE49-F238E27FC236}">
                        <a16:creationId xmlns="" xmlns:a16="http://schemas.microsoft.com/office/drawing/2014/main" id="{24230516-4FF5-4F4B-9CE8-5F26A2ADD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>
                    <a:extLst>
                      <a:ext uri="{FF2B5EF4-FFF2-40B4-BE49-F238E27FC236}">
                        <a16:creationId xmlns="" xmlns:a16="http://schemas.microsoft.com/office/drawing/2014/main" id="{EC89E948-7821-4EA0-B9EE-646A39E8C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8" name="Group 435">
                  <a:extLst>
                    <a:ext uri="{FF2B5EF4-FFF2-40B4-BE49-F238E27FC236}">
                      <a16:creationId xmlns="" xmlns:a16="http://schemas.microsoft.com/office/drawing/2014/main" id="{2D0E498F-4095-41CA-86AA-A1FB01C19E61}"/>
                    </a:ext>
                  </a:extLst>
                </p:cNvPr>
                <p:cNvGrpSpPr/>
                <p:nvPr/>
              </p:nvGrpSpPr>
              <p:grpSpPr>
                <a:xfrm>
                  <a:off x="4507128" y="4984048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660" name="Straight Connector 659">
                    <a:extLst>
                      <a:ext uri="{FF2B5EF4-FFF2-40B4-BE49-F238E27FC236}">
                        <a16:creationId xmlns="" xmlns:a16="http://schemas.microsoft.com/office/drawing/2014/main" id="{DD6C32A6-7413-4D89-A1DB-2622BEDA0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Connector 660">
                    <a:extLst>
                      <a:ext uri="{FF2B5EF4-FFF2-40B4-BE49-F238E27FC236}">
                        <a16:creationId xmlns="" xmlns:a16="http://schemas.microsoft.com/office/drawing/2014/main" id="{61FBFBC1-9FD7-4A30-A275-71A8EE68E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>
                    <a:extLst>
                      <a:ext uri="{FF2B5EF4-FFF2-40B4-BE49-F238E27FC236}">
                        <a16:creationId xmlns="" xmlns:a16="http://schemas.microsoft.com/office/drawing/2014/main" id="{F544D3F7-F713-4ECB-A127-C543D876E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>
                    <a:extLst>
                      <a:ext uri="{FF2B5EF4-FFF2-40B4-BE49-F238E27FC236}">
                        <a16:creationId xmlns="" xmlns:a16="http://schemas.microsoft.com/office/drawing/2014/main" id="{280945E2-69FD-435F-B1D9-F05008143F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>
                    <a:extLst>
                      <a:ext uri="{FF2B5EF4-FFF2-40B4-BE49-F238E27FC236}">
                        <a16:creationId xmlns="" xmlns:a16="http://schemas.microsoft.com/office/drawing/2014/main" id="{C51D0277-E94E-4763-A6A3-BD240384CB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>
                    <a:extLst>
                      <a:ext uri="{FF2B5EF4-FFF2-40B4-BE49-F238E27FC236}">
                        <a16:creationId xmlns="" xmlns:a16="http://schemas.microsoft.com/office/drawing/2014/main" id="{7534064A-844B-4293-AC71-CB655419A0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>
                    <a:extLst>
                      <a:ext uri="{FF2B5EF4-FFF2-40B4-BE49-F238E27FC236}">
                        <a16:creationId xmlns="" xmlns:a16="http://schemas.microsoft.com/office/drawing/2014/main" id="{16AC418D-C1D6-4A44-808C-AFFFB04FA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>
                    <a:extLst>
                      <a:ext uri="{FF2B5EF4-FFF2-40B4-BE49-F238E27FC236}">
                        <a16:creationId xmlns="" xmlns:a16="http://schemas.microsoft.com/office/drawing/2014/main" id="{2D0FBE39-9982-4BE0-A2B0-A488D3DDE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>
                    <a:extLst>
                      <a:ext uri="{FF2B5EF4-FFF2-40B4-BE49-F238E27FC236}">
                        <a16:creationId xmlns="" xmlns:a16="http://schemas.microsoft.com/office/drawing/2014/main" id="{6044136F-9AD1-44D2-BB4B-5B657800EA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>
                    <a:extLst>
                      <a:ext uri="{FF2B5EF4-FFF2-40B4-BE49-F238E27FC236}">
                        <a16:creationId xmlns="" xmlns:a16="http://schemas.microsoft.com/office/drawing/2014/main" id="{67D12174-A987-4A53-B983-1C0EE09C8F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9" name="Group 436">
                  <a:extLst>
                    <a:ext uri="{FF2B5EF4-FFF2-40B4-BE49-F238E27FC236}">
                      <a16:creationId xmlns="" xmlns:a16="http://schemas.microsoft.com/office/drawing/2014/main" id="{6B43BEE0-1706-41DA-A114-AE4AB739091D}"/>
                    </a:ext>
                  </a:extLst>
                </p:cNvPr>
                <p:cNvGrpSpPr/>
                <p:nvPr/>
              </p:nvGrpSpPr>
              <p:grpSpPr>
                <a:xfrm>
                  <a:off x="3393778" y="4968806"/>
                  <a:ext cx="982919" cy="457200"/>
                  <a:chOff x="5013862" y="1667039"/>
                  <a:chExt cx="982919" cy="457200"/>
                </a:xfrm>
              </p:grpSpPr>
              <p:cxnSp>
                <p:nvCxnSpPr>
                  <p:cNvPr id="650" name="Straight Connector 649">
                    <a:extLst>
                      <a:ext uri="{FF2B5EF4-FFF2-40B4-BE49-F238E27FC236}">
                        <a16:creationId xmlns="" xmlns:a16="http://schemas.microsoft.com/office/drawing/2014/main" id="{071D7469-1F4B-426D-BDE7-B30630F5E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22732" y="167326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>
                    <a:extLst>
                      <a:ext uri="{FF2B5EF4-FFF2-40B4-BE49-F238E27FC236}">
                        <a16:creationId xmlns="" xmlns:a16="http://schemas.microsoft.com/office/drawing/2014/main" id="{C369FAF0-009E-453B-A3E1-8C7149131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7810" y="167326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>
                    <a:extLst>
                      <a:ext uri="{FF2B5EF4-FFF2-40B4-BE49-F238E27FC236}">
                        <a16:creationId xmlns="" xmlns:a16="http://schemas.microsoft.com/office/drawing/2014/main" id="{41C0AD42-AFD9-4AC9-9924-78E1541E6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5267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>
                    <a:extLst>
                      <a:ext uri="{FF2B5EF4-FFF2-40B4-BE49-F238E27FC236}">
                        <a16:creationId xmlns="" xmlns:a16="http://schemas.microsoft.com/office/drawing/2014/main" id="{B27143C1-49B2-4516-8B67-A4C08C1515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720" y="167326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>
                    <a:extLst>
                      <a:ext uri="{FF2B5EF4-FFF2-40B4-BE49-F238E27FC236}">
                        <a16:creationId xmlns="" xmlns:a16="http://schemas.microsoft.com/office/drawing/2014/main" id="{7E17D6AD-45A0-4C24-8409-13BBBC01A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800" y="167930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>
                    <a:extLst>
                      <a:ext uri="{FF2B5EF4-FFF2-40B4-BE49-F238E27FC236}">
                        <a16:creationId xmlns="" xmlns:a16="http://schemas.microsoft.com/office/drawing/2014/main" id="{F1CDC009-998C-4200-94EA-51266DBAC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1838" y="167930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>
                    <a:extLst>
                      <a:ext uri="{FF2B5EF4-FFF2-40B4-BE49-F238E27FC236}">
                        <a16:creationId xmlns="" xmlns:a16="http://schemas.microsoft.com/office/drawing/2014/main" id="{D8DF674E-69DA-440E-8BAD-B03E3CA4C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79298" y="168088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>
                    <a:extLst>
                      <a:ext uri="{FF2B5EF4-FFF2-40B4-BE49-F238E27FC236}">
                        <a16:creationId xmlns="" xmlns:a16="http://schemas.microsoft.com/office/drawing/2014/main" id="{F4E188F9-10DD-4534-8F64-DD2C0D3F7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85038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57">
                    <a:extLst>
                      <a:ext uri="{FF2B5EF4-FFF2-40B4-BE49-F238E27FC236}">
                        <a16:creationId xmlns="" xmlns:a16="http://schemas.microsoft.com/office/drawing/2014/main" id="{AEC5AEC1-68A8-41BE-94FF-7423A48AD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96781" y="16822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Straight Connector 658">
                    <a:extLst>
                      <a:ext uri="{FF2B5EF4-FFF2-40B4-BE49-F238E27FC236}">
                        <a16:creationId xmlns="" xmlns:a16="http://schemas.microsoft.com/office/drawing/2014/main" id="{879DA05B-D0D3-4911-83A5-489CF2C1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862" y="166703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0" name="Group 437">
                  <a:extLst>
                    <a:ext uri="{FF2B5EF4-FFF2-40B4-BE49-F238E27FC236}">
                      <a16:creationId xmlns="" xmlns:a16="http://schemas.microsoft.com/office/drawing/2014/main" id="{E58C2277-D80B-4E97-B0EC-14AC331C6F2D}"/>
                    </a:ext>
                  </a:extLst>
                </p:cNvPr>
                <p:cNvGrpSpPr/>
                <p:nvPr/>
              </p:nvGrpSpPr>
              <p:grpSpPr>
                <a:xfrm>
                  <a:off x="8886074" y="4991822"/>
                  <a:ext cx="1082040" cy="457200"/>
                  <a:chOff x="8947148" y="2627159"/>
                  <a:chExt cx="1082040" cy="457200"/>
                </a:xfrm>
              </p:grpSpPr>
              <p:cxnSp>
                <p:nvCxnSpPr>
                  <p:cNvPr id="639" name="Straight Connector 638">
                    <a:extLst>
                      <a:ext uri="{FF2B5EF4-FFF2-40B4-BE49-F238E27FC236}">
                        <a16:creationId xmlns="" xmlns:a16="http://schemas.microsoft.com/office/drawing/2014/main" id="{2E065DFA-CCF2-44A4-AF49-D2D1A0D8A6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56018" y="263338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Straight Connector 639">
                    <a:extLst>
                      <a:ext uri="{FF2B5EF4-FFF2-40B4-BE49-F238E27FC236}">
                        <a16:creationId xmlns="" xmlns:a16="http://schemas.microsoft.com/office/drawing/2014/main" id="{2697B596-BF41-4286-957A-278E195511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71096" y="2633380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Straight Connector 640">
                    <a:extLst>
                      <a:ext uri="{FF2B5EF4-FFF2-40B4-BE49-F238E27FC236}">
                        <a16:creationId xmlns="" xmlns:a16="http://schemas.microsoft.com/office/drawing/2014/main" id="{B6B6FEA9-34B5-4656-B681-E6227A1B43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78553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Straight Connector 641">
                    <a:extLst>
                      <a:ext uri="{FF2B5EF4-FFF2-40B4-BE49-F238E27FC236}">
                        <a16:creationId xmlns="" xmlns:a16="http://schemas.microsoft.com/office/drawing/2014/main" id="{F1DE1691-6CB2-4CE1-9B22-C0C6B44567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86006" y="2633384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Straight Connector 642">
                    <a:extLst>
                      <a:ext uri="{FF2B5EF4-FFF2-40B4-BE49-F238E27FC236}">
                        <a16:creationId xmlns="" xmlns:a16="http://schemas.microsoft.com/office/drawing/2014/main" id="{3CBAE0DD-DE76-432E-8FAB-03AA21954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01086" y="2639429"/>
                    <a:ext cx="0" cy="3657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>
                    <a:extLst>
                      <a:ext uri="{FF2B5EF4-FFF2-40B4-BE49-F238E27FC236}">
                        <a16:creationId xmlns="" xmlns:a16="http://schemas.microsoft.com/office/drawing/2014/main" id="{1446CB50-7B31-4EDB-818F-2C588EF295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605124" y="2639429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>
                    <a:extLst>
                      <a:ext uri="{FF2B5EF4-FFF2-40B4-BE49-F238E27FC236}">
                        <a16:creationId xmlns="" xmlns:a16="http://schemas.microsoft.com/office/drawing/2014/main" id="{B945B3CD-A47B-43E6-95E3-EA25D0BBF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12584" y="2641002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>
                    <a:extLst>
                      <a:ext uri="{FF2B5EF4-FFF2-40B4-BE49-F238E27FC236}">
                        <a16:creationId xmlns="" xmlns:a16="http://schemas.microsoft.com/office/drawing/2014/main" id="{B2404B6A-87DA-4A5F-8EAC-9FDD5AE4F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18324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>
                    <a:extLst>
                      <a:ext uri="{FF2B5EF4-FFF2-40B4-BE49-F238E27FC236}">
                        <a16:creationId xmlns="" xmlns:a16="http://schemas.microsoft.com/office/drawing/2014/main" id="{A5FD8FCD-9C8E-4211-9323-446405C5EB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30067" y="2642401"/>
                    <a:ext cx="0" cy="2208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>
                    <a:extLst>
                      <a:ext uri="{FF2B5EF4-FFF2-40B4-BE49-F238E27FC236}">
                        <a16:creationId xmlns="" xmlns:a16="http://schemas.microsoft.com/office/drawing/2014/main" id="{A650F010-AB86-4F2F-A289-370E76B59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4714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>
                    <a:extLst>
                      <a:ext uri="{FF2B5EF4-FFF2-40B4-BE49-F238E27FC236}">
                        <a16:creationId xmlns="" xmlns:a16="http://schemas.microsoft.com/office/drawing/2014/main" id="{7007CC4D-C195-4BF7-ABEC-BB2792092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29188" y="2627159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1" name="TextBox 630">
                  <a:extLst>
                    <a:ext uri="{FF2B5EF4-FFF2-40B4-BE49-F238E27FC236}">
                      <a16:creationId xmlns="" xmlns:a16="http://schemas.microsoft.com/office/drawing/2014/main" id="{69FEEA20-3578-4A35-BC8E-3F5571AE68C6}"/>
                    </a:ext>
                  </a:extLst>
                </p:cNvPr>
                <p:cNvSpPr txBox="1"/>
                <p:nvPr/>
              </p:nvSpPr>
              <p:spPr>
                <a:xfrm>
                  <a:off x="6565712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4</a:t>
                  </a:r>
                </a:p>
              </p:txBody>
            </p:sp>
            <p:sp>
              <p:nvSpPr>
                <p:cNvPr id="632" name="TextBox 631">
                  <a:extLst>
                    <a:ext uri="{FF2B5EF4-FFF2-40B4-BE49-F238E27FC236}">
                      <a16:creationId xmlns="" xmlns:a16="http://schemas.microsoft.com/office/drawing/2014/main" id="{3D5A8217-B775-49E4-A33A-50FEEAA28969}"/>
                    </a:ext>
                  </a:extLst>
                </p:cNvPr>
                <p:cNvSpPr txBox="1"/>
                <p:nvPr/>
              </p:nvSpPr>
              <p:spPr>
                <a:xfrm>
                  <a:off x="5455827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633" name="TextBox 632">
                  <a:extLst>
                    <a:ext uri="{FF2B5EF4-FFF2-40B4-BE49-F238E27FC236}">
                      <a16:creationId xmlns="" xmlns:a16="http://schemas.microsoft.com/office/drawing/2014/main" id="{388C4374-0F77-47E3-9FA8-7E539D7B90D2}"/>
                    </a:ext>
                  </a:extLst>
                </p:cNvPr>
                <p:cNvSpPr txBox="1"/>
                <p:nvPr/>
              </p:nvSpPr>
              <p:spPr>
                <a:xfrm>
                  <a:off x="4376696" y="5299546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634" name="TextBox 633">
                  <a:extLst>
                    <a:ext uri="{FF2B5EF4-FFF2-40B4-BE49-F238E27FC236}">
                      <a16:creationId xmlns="" xmlns:a16="http://schemas.microsoft.com/office/drawing/2014/main" id="{7269A43F-7518-44FC-8E74-9EFAD61D90D5}"/>
                    </a:ext>
                  </a:extLst>
                </p:cNvPr>
                <p:cNvSpPr txBox="1"/>
                <p:nvPr/>
              </p:nvSpPr>
              <p:spPr>
                <a:xfrm>
                  <a:off x="3260910" y="5300124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635" name="TextBox 634">
                  <a:extLst>
                    <a:ext uri="{FF2B5EF4-FFF2-40B4-BE49-F238E27FC236}">
                      <a16:creationId xmlns="" xmlns:a16="http://schemas.microsoft.com/office/drawing/2014/main" id="{FA895C8D-824C-47D8-BAC8-4A99A540081B}"/>
                    </a:ext>
                  </a:extLst>
                </p:cNvPr>
                <p:cNvSpPr txBox="1"/>
                <p:nvPr/>
              </p:nvSpPr>
              <p:spPr>
                <a:xfrm>
                  <a:off x="2164621" y="5283683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636" name="TextBox 635">
                  <a:extLst>
                    <a:ext uri="{FF2B5EF4-FFF2-40B4-BE49-F238E27FC236}">
                      <a16:creationId xmlns="" xmlns:a16="http://schemas.microsoft.com/office/drawing/2014/main" id="{E24B7444-0322-458E-B533-FC8306ADDF8E}"/>
                    </a:ext>
                  </a:extLst>
                </p:cNvPr>
                <p:cNvSpPr txBox="1"/>
                <p:nvPr/>
              </p:nvSpPr>
              <p:spPr>
                <a:xfrm>
                  <a:off x="9829118" y="5329558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7</a:t>
                  </a:r>
                </a:p>
              </p:txBody>
            </p:sp>
            <p:sp>
              <p:nvSpPr>
                <p:cNvPr id="637" name="TextBox 636">
                  <a:extLst>
                    <a:ext uri="{FF2B5EF4-FFF2-40B4-BE49-F238E27FC236}">
                      <a16:creationId xmlns="" xmlns:a16="http://schemas.microsoft.com/office/drawing/2014/main" id="{036AB4CB-3B6E-4DBD-A2C9-D20DFC9737C2}"/>
                    </a:ext>
                  </a:extLst>
                </p:cNvPr>
                <p:cNvSpPr txBox="1"/>
                <p:nvPr/>
              </p:nvSpPr>
              <p:spPr>
                <a:xfrm>
                  <a:off x="8748706" y="5306542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6</a:t>
                  </a:r>
                </a:p>
              </p:txBody>
            </p:sp>
            <p:sp>
              <p:nvSpPr>
                <p:cNvPr id="638" name="TextBox 637">
                  <a:extLst>
                    <a:ext uri="{FF2B5EF4-FFF2-40B4-BE49-F238E27FC236}">
                      <a16:creationId xmlns="" xmlns:a16="http://schemas.microsoft.com/office/drawing/2014/main" id="{AAA8FD8C-0F13-474C-BB38-3379AFDB95E2}"/>
                    </a:ext>
                  </a:extLst>
                </p:cNvPr>
                <p:cNvSpPr txBox="1"/>
                <p:nvPr/>
              </p:nvSpPr>
              <p:spPr>
                <a:xfrm>
                  <a:off x="7659777" y="5313527"/>
                  <a:ext cx="246238" cy="51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</p:grpSp>
          <p:grpSp>
            <p:nvGrpSpPr>
              <p:cNvPr id="610" name="Group 654">
                <a:extLst>
                  <a:ext uri="{FF2B5EF4-FFF2-40B4-BE49-F238E27FC236}">
                    <a16:creationId xmlns="" xmlns:a16="http://schemas.microsoft.com/office/drawing/2014/main" id="{5573599E-4EF1-4600-91C4-2161518088C7}"/>
                  </a:ext>
                </a:extLst>
              </p:cNvPr>
              <p:cNvGrpSpPr/>
              <p:nvPr/>
            </p:nvGrpSpPr>
            <p:grpSpPr>
              <a:xfrm rot="4092634">
                <a:off x="4587329" y="3147490"/>
                <a:ext cx="381000" cy="2771959"/>
                <a:chOff x="11380127" y="1797991"/>
                <a:chExt cx="399111" cy="3745131"/>
              </a:xfrm>
            </p:grpSpPr>
            <p:sp>
              <p:nvSpPr>
                <p:cNvPr id="619" name="Rectangle 618">
                  <a:extLst>
                    <a:ext uri="{FF2B5EF4-FFF2-40B4-BE49-F238E27FC236}">
                      <a16:creationId xmlns="" xmlns:a16="http://schemas.microsoft.com/office/drawing/2014/main" id="{D885FA48-7783-4978-9F33-898A98799DEE}"/>
                    </a:ext>
                  </a:extLst>
                </p:cNvPr>
                <p:cNvSpPr/>
                <p:nvPr/>
              </p:nvSpPr>
              <p:spPr>
                <a:xfrm rot="21537726">
                  <a:off x="11399667" y="1959867"/>
                  <a:ext cx="339555" cy="3077488"/>
                </a:xfrm>
                <a:prstGeom prst="rect">
                  <a:avLst/>
                </a:prstGeom>
                <a:gradFill flip="none" rotWithShape="1">
                  <a:gsLst>
                    <a:gs pos="42850">
                      <a:srgbClr val="ABB0B9"/>
                    </a:gs>
                    <a:gs pos="0">
                      <a:srgbClr val="002060"/>
                    </a:gs>
                    <a:gs pos="98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="" xmlns:a16="http://schemas.microsoft.com/office/drawing/2014/main" id="{958973FB-3306-44B6-992D-A50D90D9B277}"/>
                    </a:ext>
                  </a:extLst>
                </p:cNvPr>
                <p:cNvSpPr/>
                <p:nvPr/>
              </p:nvSpPr>
              <p:spPr>
                <a:xfrm rot="21537726">
                  <a:off x="11380127" y="1797991"/>
                  <a:ext cx="339555" cy="280219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chemeClr val="accent1">
                        <a:lumMod val="67000"/>
                      </a:schemeClr>
                    </a:gs>
                    <a:gs pos="64000">
                      <a:srgbClr val="C00000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621" name="Isosceles Triangle 620">
                  <a:extLst>
                    <a:ext uri="{FF2B5EF4-FFF2-40B4-BE49-F238E27FC236}">
                      <a16:creationId xmlns="" xmlns:a16="http://schemas.microsoft.com/office/drawing/2014/main" id="{B389FFF3-74BD-41DF-9689-735BE9E98269}"/>
                    </a:ext>
                  </a:extLst>
                </p:cNvPr>
                <p:cNvSpPr/>
                <p:nvPr/>
              </p:nvSpPr>
              <p:spPr>
                <a:xfrm rot="10737726">
                  <a:off x="11446671" y="5071881"/>
                  <a:ext cx="332567" cy="39793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622" name="Isosceles Triangle 621">
                  <a:extLst>
                    <a:ext uri="{FF2B5EF4-FFF2-40B4-BE49-F238E27FC236}">
                      <a16:creationId xmlns="" xmlns:a16="http://schemas.microsoft.com/office/drawing/2014/main" id="{B7AD9CF2-15D3-489F-BB34-147447D88962}"/>
                    </a:ext>
                  </a:extLst>
                </p:cNvPr>
                <p:cNvSpPr/>
                <p:nvPr/>
              </p:nvSpPr>
              <p:spPr>
                <a:xfrm rot="10737726">
                  <a:off x="11549294" y="5290056"/>
                  <a:ext cx="122618" cy="253066"/>
                </a:xfrm>
                <a:prstGeom prst="triangle">
                  <a:avLst/>
                </a:prstGeom>
                <a:ln>
                  <a:gradFill flip="none" rotWithShape="1"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611" name="TextBox 610"/>
              <p:cNvSpPr txBox="1"/>
              <p:nvPr/>
            </p:nvSpPr>
            <p:spPr>
              <a:xfrm>
                <a:off x="1508042" y="2654450"/>
                <a:ext cx="438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cxnSp>
            <p:nvCxnSpPr>
              <p:cNvPr id="612" name="Straight Connector 611"/>
              <p:cNvCxnSpPr/>
              <p:nvPr/>
            </p:nvCxnSpPr>
            <p:spPr>
              <a:xfrm>
                <a:off x="1797859" y="4905929"/>
                <a:ext cx="1667347" cy="3717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3" name="Rectangle 612"/>
              <p:cNvSpPr/>
              <p:nvPr/>
            </p:nvSpPr>
            <p:spPr>
              <a:xfrm>
                <a:off x="1342609" y="4818927"/>
                <a:ext cx="5084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3291565" y="4875137"/>
                <a:ext cx="5309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15" name="Straight Connector 614"/>
              <p:cNvCxnSpPr/>
              <p:nvPr/>
            </p:nvCxnSpPr>
            <p:spPr>
              <a:xfrm flipH="1" flipV="1">
                <a:off x="1733742" y="2839116"/>
                <a:ext cx="1693362" cy="21759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6" name="Rectangle 615"/>
              <p:cNvSpPr/>
              <p:nvPr/>
            </p:nvSpPr>
            <p:spPr>
              <a:xfrm>
                <a:off x="1239161" y="2318729"/>
                <a:ext cx="5212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17" name="Straight Connector 616"/>
              <p:cNvCxnSpPr/>
              <p:nvPr/>
            </p:nvCxnSpPr>
            <p:spPr>
              <a:xfrm flipV="1">
                <a:off x="1760216" y="2775428"/>
                <a:ext cx="0" cy="213059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8" name="TextBox 617"/>
              <p:cNvSpPr txBox="1"/>
              <p:nvPr/>
            </p:nvSpPr>
            <p:spPr>
              <a:xfrm>
                <a:off x="174710" y="7160655"/>
                <a:ext cx="7934918" cy="137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ABC-ই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উদ্দিষ্ট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76" name="Picture 2" descr="C:\Users\MD AHSAN HABIB RUBEL\Desktop\Rabiul Is[am Ima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609" y="2613234"/>
              <a:ext cx="1183198" cy="1168977"/>
            </a:xfrm>
            <a:prstGeom prst="ellipse">
              <a:avLst/>
            </a:prstGeom>
            <a:ln w="34925" cap="rnd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63500" dist="50800" dir="18900000">
                <a:srgbClr val="0000FF">
                  <a:alpha val="50000"/>
                </a:srgbClr>
              </a:innerShdw>
              <a:reflection blurRad="6350" stA="50000" endA="295" endPos="92000" dist="101600" dir="5400000" sy="-100000" algn="bl" rotWithShape="0"/>
              <a:softEdge rad="63500"/>
            </a:effectLst>
            <a:scene3d>
              <a:camera prst="isometricLeftDown"/>
              <a:lightRig rig="brightRoom" dir="t"/>
            </a:scene3d>
            <a:sp3d extrusionH="76200" contourW="44450" prstMaterial="clear">
              <a:bevelT w="63500" h="63500" prst="artDeco"/>
              <a:bevelB w="139700" prst="cross"/>
              <a:extrusionClr>
                <a:schemeClr val="tx1"/>
              </a:extrusionClr>
              <a:contourClr>
                <a:schemeClr val="accent6">
                  <a:lumMod val="40000"/>
                  <a:lumOff val="60000"/>
                </a:schemeClr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7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xit" presetSubtype="6" fill="hold" grpId="1" nodeType="afterEffect">
                                  <p:stCondLst>
                                    <p:cond delay="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5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D AHSAN HABIB RUBEL\Desktop\Upload\fd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2" y="1319935"/>
            <a:ext cx="2200275" cy="19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D AHSAN HABIB RUBEL\Desktop\Upload\fd0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30" y="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3362325"/>
            <a:ext cx="6224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ডাকঘরঃখয়েরপুর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উপজেলাঃমিরপুর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জেলাঃকুষ্টিয়া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 AHSAN HABIB RUBEL\Desktop\Rabiul Is[am 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0525"/>
            <a:ext cx="1524000" cy="1168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33195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০৩.০০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85B8823E-B18C-4A0D-A4DD-F14DA9BC0256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2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673603"/>
            <a:ext cx="2844800" cy="646331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MD AHSAN HABIB RUBEL\Desktop\Upload\fd0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648"/>
            <a:ext cx="2438400" cy="1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 AHSAN HABIB RUBEL\Desktop\Upload\fd0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" y="0"/>
            <a:ext cx="1790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D AHSAN HABIB RUBEL\Desktop\Upload\fd1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78190" y="465454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99562493"/>
              </p:ext>
            </p:extLst>
          </p:nvPr>
        </p:nvGraphicFramePr>
        <p:xfrm>
          <a:off x="6019800" y="1579486"/>
          <a:ext cx="2412928" cy="162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128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1" grpId="0" animBg="1"/>
      <p:bldP spid="11" grpId="1" animBg="1"/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 AHSAN HABIB RUBEL\Desktop\Upload\F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17110"/>
            <a:ext cx="3725333" cy="11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01" y="1752600"/>
            <a:ext cx="5854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সমকোণী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ত্রিভুজের অতিভুজ ও অপর একটি বাহু দেয়া আছে, ত্রিভুজটি আঁকতে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1০-০9-২০২১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769" y="344177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1395-2E81-41A0-8778-4D3090F57525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3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933" y="1367879"/>
            <a:ext cx="3733800" cy="769441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32752" y="2871757"/>
            <a:ext cx="2858160" cy="2286000"/>
            <a:chOff x="6670853" y="1905000"/>
            <a:chExt cx="2858160" cy="2286000"/>
          </a:xfrm>
        </p:grpSpPr>
        <p:grpSp>
          <p:nvGrpSpPr>
            <p:cNvPr id="20" name="Group 19"/>
            <p:cNvGrpSpPr/>
            <p:nvPr/>
          </p:nvGrpSpPr>
          <p:grpSpPr>
            <a:xfrm>
              <a:off x="6670853" y="1905000"/>
              <a:ext cx="2858160" cy="2286000"/>
              <a:chOff x="0" y="0"/>
              <a:chExt cx="3505200" cy="2433104"/>
            </a:xfrm>
            <a:scene3d>
              <a:camera prst="isometricRightUp"/>
              <a:lightRig rig="flat" dir="t"/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0" y="0"/>
                <a:ext cx="3505200" cy="2433104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944350" y="0"/>
                <a:ext cx="2560849" cy="24331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Direction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Below</a:t>
                </a:r>
                <a:endParaRPr lang="en-US" sz="3300" kern="1200" dirty="0"/>
              </a:p>
            </p:txBody>
          </p:sp>
        </p:grpSp>
        <p:sp>
          <p:nvSpPr>
            <p:cNvPr id="21" name="Rounded Rectangle 20" descr="C:\Users\MD AHSAN HABIB RUBEL\Desktop\click 02.gif"/>
            <p:cNvSpPr/>
            <p:nvPr/>
          </p:nvSpPr>
          <p:spPr>
            <a:xfrm>
              <a:off x="6670853" y="2822511"/>
              <a:ext cx="1023448" cy="117379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686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544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368" y="4878211"/>
            <a:ext cx="8010987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213" y="50165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8083950" y="3451859"/>
            <a:ext cx="169545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04.০০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55650" y="4089839"/>
            <a:ext cx="3427117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ABC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368" y="4121238"/>
            <a:ext cx="4111975" cy="7569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৮টি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A64-004A-4D8A-9007-D84BF16EA2A0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4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537214" y="-1203093"/>
            <a:ext cx="8392478" cy="6228365"/>
            <a:chOff x="-537214" y="-1203093"/>
            <a:chExt cx="8392478" cy="6228365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599807" y="993686"/>
              <a:ext cx="883278" cy="16817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526866" y="1262450"/>
              <a:ext cx="1356681" cy="12964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304163" y="940550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8075" y="1198986"/>
              <a:ext cx="289115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945232" y="2465393"/>
              <a:ext cx="28299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47520" y="2463758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4894" y="2548530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29" name="Group 429">
              <a:extLst>
                <a:ext uri="{FF2B5EF4-FFF2-40B4-BE49-F238E27FC236}">
                  <a16:creationId xmlns:a16="http://schemas.microsoft.com/office/drawing/2014/main" xmlns="" id="{C2B7510F-FACD-4F7E-99F6-55F8DE593CA0}"/>
                </a:ext>
              </a:extLst>
            </p:cNvPr>
            <p:cNvGrpSpPr/>
            <p:nvPr/>
          </p:nvGrpSpPr>
          <p:grpSpPr>
            <a:xfrm>
              <a:off x="3986335" y="2471098"/>
              <a:ext cx="3062246" cy="698617"/>
              <a:chOff x="2115436" y="4580566"/>
              <a:chExt cx="8739797" cy="1264918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480" name="Rectangle: Single Corner Rounded 430">
                <a:extLst>
                  <a:ext uri="{FF2B5EF4-FFF2-40B4-BE49-F238E27FC236}">
                    <a16:creationId xmlns:a16="http://schemas.microsoft.com/office/drawing/2014/main" xmlns="" id="{90E1E014-CD89-4307-AF8D-99C802786EE2}"/>
                  </a:ext>
                </a:extLst>
              </p:cNvPr>
              <p:cNvSpPr/>
              <p:nvPr/>
            </p:nvSpPr>
            <p:spPr>
              <a:xfrm>
                <a:off x="2115436" y="4580566"/>
                <a:ext cx="8739797" cy="1021873"/>
              </a:xfrm>
              <a:prstGeom prst="round1Rect">
                <a:avLst/>
              </a:prstGeom>
              <a:gradFill flip="none" rotWithShape="1">
                <a:gsLst>
                  <a:gs pos="14000">
                    <a:schemeClr val="bg2">
                      <a:lumMod val="0"/>
                      <a:lumOff val="100000"/>
                      <a:alpha val="0"/>
                    </a:schemeClr>
                  </a:gs>
                  <a:gs pos="100000">
                    <a:schemeClr val="accent5">
                      <a:lumMod val="27000"/>
                      <a:lumOff val="7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rnd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1000">
                      <a:srgbClr val="29C7C7"/>
                    </a:gs>
                    <a:gs pos="6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gradFill>
                    <a:gsLst>
                      <a:gs pos="59000">
                        <a:schemeClr val="accent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endParaRPr>
              </a:p>
            </p:txBody>
          </p:sp>
          <p:grpSp>
            <p:nvGrpSpPr>
              <p:cNvPr id="481" name="Group 431">
                <a:extLst>
                  <a:ext uri="{FF2B5EF4-FFF2-40B4-BE49-F238E27FC236}">
                    <a16:creationId xmlns:a16="http://schemas.microsoft.com/office/drawing/2014/main" xmlns="" id="{760C38BB-EBF0-43FE-B9C7-85EC29B47A3F}"/>
                  </a:ext>
                </a:extLst>
              </p:cNvPr>
              <p:cNvGrpSpPr/>
              <p:nvPr/>
            </p:nvGrpSpPr>
            <p:grpSpPr>
              <a:xfrm>
                <a:off x="2285902" y="4970332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xmlns="" id="{ADF16744-0EDE-48BB-9C71-A8DE6DF98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>
                  <a:extLst>
                    <a:ext uri="{FF2B5EF4-FFF2-40B4-BE49-F238E27FC236}">
                      <a16:creationId xmlns:a16="http://schemas.microsoft.com/office/drawing/2014/main" xmlns="" id="{CD52A93E-139D-45B0-AB1B-E9264D1E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xmlns="" id="{1A4C6895-8711-43AB-B4D9-89DC6E2FD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xmlns="" id="{E0B015C6-DE34-4D6F-BC24-CAEA8B2C9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xmlns="" id="{9FCE5671-0B49-421B-A8DE-EAD3C98FD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xmlns="" id="{38B9ED9C-5615-42E6-B4C9-4D5170769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xmlns="" id="{80ED3500-43D8-4F04-B497-F782C4B71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xmlns="" id="{D54DB0B1-5E0D-42E0-A588-76DF90327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xmlns="" id="{B16E6238-3291-447D-9090-1A4C6CB74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xmlns="" id="{CFC4BABD-3132-40B4-A8F1-4177FB0CB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432">
                <a:extLst>
                  <a:ext uri="{FF2B5EF4-FFF2-40B4-BE49-F238E27FC236}">
                    <a16:creationId xmlns:a16="http://schemas.microsoft.com/office/drawing/2014/main" xmlns="" id="{5DB80D4C-1293-40BA-B179-E7AD0B3D2BA9}"/>
                  </a:ext>
                </a:extLst>
              </p:cNvPr>
              <p:cNvGrpSpPr/>
              <p:nvPr/>
            </p:nvGrpSpPr>
            <p:grpSpPr>
              <a:xfrm>
                <a:off x="7791412" y="498560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xmlns="" id="{28314640-8161-41B4-BCC1-6FF583695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xmlns="" id="{50071B1F-D47B-4F66-A9B3-65A8B9EA3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xmlns="" id="{1CBEC195-ED57-46B8-B188-6A255F4AB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xmlns="" id="{381BF573-664B-4FE4-8E22-6737A88FBC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xmlns="" id="{55AEC1F8-D956-4E53-BD2A-A9DB7D8408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xmlns="" id="{98A39541-88EA-48A9-84F7-DB3EC22B8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xmlns="" id="{173C27C9-8785-44FA-9BE6-AA773F8C5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xmlns="" id="{F6E2D8CF-79DE-41DD-A626-20DD25D6C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xmlns="" id="{9575B2F2-AEF5-4D12-A709-0DB8025071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>
                  <a:extLst>
                    <a:ext uri="{FF2B5EF4-FFF2-40B4-BE49-F238E27FC236}">
                      <a16:creationId xmlns:a16="http://schemas.microsoft.com/office/drawing/2014/main" xmlns="" id="{C4907C9A-AEAB-4F19-9618-CDEE08194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433">
                <a:extLst>
                  <a:ext uri="{FF2B5EF4-FFF2-40B4-BE49-F238E27FC236}">
                    <a16:creationId xmlns:a16="http://schemas.microsoft.com/office/drawing/2014/main" xmlns="" id="{28FD79C7-BB59-4DBB-9B37-CA125D8E1A8F}"/>
                  </a:ext>
                </a:extLst>
              </p:cNvPr>
              <p:cNvGrpSpPr/>
              <p:nvPr/>
            </p:nvGrpSpPr>
            <p:grpSpPr>
              <a:xfrm>
                <a:off x="6691156" y="498095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xmlns="" id="{D7CDB61B-54F0-4D5A-B587-9EE56ACA0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xmlns="" id="{15425569-4859-4E63-AABD-695D7412A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xmlns="" id="{3F863D37-1AC7-4AFA-A949-45E8ABB269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8" y="1679310"/>
                  <a:ext cx="0" cy="220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xmlns="" id="{B7F59649-D2FA-47E8-B7D0-C70FC6DA71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xmlns="" id="{173D209F-71E6-4AC0-82E9-42D6572AB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xmlns="" id="{EF284819-E5C0-4D36-9B59-73A93406D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xmlns="" id="{CD4D78C4-8B7F-43E4-888A-0A0A4AB13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xmlns="" id="{5D711B48-0F81-427C-81BA-99803DA8D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xmlns="" id="{047D2726-CB2D-4801-BE28-3B71A30AC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xmlns="" id="{334B28DA-F01F-441A-B15B-EEBFE064E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434">
                <a:extLst>
                  <a:ext uri="{FF2B5EF4-FFF2-40B4-BE49-F238E27FC236}">
                    <a16:creationId xmlns:a16="http://schemas.microsoft.com/office/drawing/2014/main" xmlns="" id="{BE13F509-582B-42BD-B90E-C7D4F37128DF}"/>
                  </a:ext>
                </a:extLst>
              </p:cNvPr>
              <p:cNvGrpSpPr/>
              <p:nvPr/>
            </p:nvGrpSpPr>
            <p:grpSpPr>
              <a:xfrm>
                <a:off x="5594170" y="497463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xmlns="" id="{5C9D1BF8-05D3-48C0-8C25-CB60A6F69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xmlns="" id="{75873AE0-7D57-442A-BDED-1DA9792F0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xmlns="" id="{3DA64884-8D50-427E-8DE8-C216F7168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xmlns="" id="{117076AB-9C1F-443E-A2B7-14720CEDF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xmlns="" id="{DD2D982A-66EA-4C01-8F6D-46F5BE224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xmlns="" id="{4AB5F5F5-544D-49BA-8450-10DC4E78C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xmlns="" id="{D3279292-5F09-4D37-815A-98752B81D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xmlns="" id="{F8AB1F17-A3E2-42E2-809E-21105EEA9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:a16="http://schemas.microsoft.com/office/drawing/2014/main" xmlns="" id="{24230516-4FF5-4F4B-9CE8-5F26A2ADD9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xmlns="" id="{EC89E948-7821-4EA0-B9EE-646A39E8C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35">
                <a:extLst>
                  <a:ext uri="{FF2B5EF4-FFF2-40B4-BE49-F238E27FC236}">
                    <a16:creationId xmlns:a16="http://schemas.microsoft.com/office/drawing/2014/main" xmlns="" id="{2D0E498F-4095-41CA-86AA-A1FB01C19E61}"/>
                  </a:ext>
                </a:extLst>
              </p:cNvPr>
              <p:cNvGrpSpPr/>
              <p:nvPr/>
            </p:nvGrpSpPr>
            <p:grpSpPr>
              <a:xfrm>
                <a:off x="4507128" y="4984048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xmlns="" id="{DD6C32A6-7413-4D89-A1DB-2622BEDA0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xmlns="" id="{61FBFBC1-9FD7-4A30-A275-71A8EE68E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>
                  <a:extLst>
                    <a:ext uri="{FF2B5EF4-FFF2-40B4-BE49-F238E27FC236}">
                      <a16:creationId xmlns:a16="http://schemas.microsoft.com/office/drawing/2014/main" xmlns="" id="{F544D3F7-F713-4ECB-A127-C543D876E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>
                  <a:extLst>
                    <a:ext uri="{FF2B5EF4-FFF2-40B4-BE49-F238E27FC236}">
                      <a16:creationId xmlns:a16="http://schemas.microsoft.com/office/drawing/2014/main" xmlns="" id="{280945E2-69FD-435F-B1D9-F05008143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xmlns="" id="{C51D0277-E94E-4763-A6A3-BD240384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xmlns="" id="{7534064A-844B-4293-AC71-CB655419A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xmlns="" id="{16AC418D-C1D6-4A44-808C-AFFFB04FA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xmlns="" id="{2D0FBE39-9982-4BE0-A2B0-A488D3DDE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xmlns="" id="{6044136F-9AD1-44D2-BB4B-5B657800EA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xmlns="" id="{67D12174-A987-4A53-B983-1C0EE09C8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" name="Group 436">
                <a:extLst>
                  <a:ext uri="{FF2B5EF4-FFF2-40B4-BE49-F238E27FC236}">
                    <a16:creationId xmlns:a16="http://schemas.microsoft.com/office/drawing/2014/main" xmlns="" id="{6B43BEE0-1706-41DA-A114-AE4AB739091D}"/>
                  </a:ext>
                </a:extLst>
              </p:cNvPr>
              <p:cNvGrpSpPr/>
              <p:nvPr/>
            </p:nvGrpSpPr>
            <p:grpSpPr>
              <a:xfrm>
                <a:off x="3393778" y="496880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xmlns="" id="{071D7469-1F4B-426D-BDE7-B30630F5E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xmlns="" id="{C369FAF0-009E-453B-A3E1-8C7149131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xmlns="" id="{41C0AD42-AFD9-4AC9-9924-78E1541E6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xmlns="" id="{B27143C1-49B2-4516-8B67-A4C08C151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xmlns="" id="{7E17D6AD-45A0-4C24-8409-13BBBC01A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xmlns="" id="{F1CDC009-998C-4200-94EA-51266DBAC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xmlns="" id="{D8DF674E-69DA-440E-8BAD-B03E3CA4C7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xmlns="" id="{F4E188F9-10DD-4534-8F64-DD2C0D3F7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xmlns="" id="{AEC5AEC1-68A8-41BE-94FF-7423A48AD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xmlns="" id="{879DA05B-D0D3-4911-83A5-489CF2C11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437">
                <a:extLst>
                  <a:ext uri="{FF2B5EF4-FFF2-40B4-BE49-F238E27FC236}">
                    <a16:creationId xmlns:a16="http://schemas.microsoft.com/office/drawing/2014/main" xmlns="" id="{E58C2277-D80B-4E97-B0EC-14AC331C6F2D}"/>
                  </a:ext>
                </a:extLst>
              </p:cNvPr>
              <p:cNvGrpSpPr/>
              <p:nvPr/>
            </p:nvGrpSpPr>
            <p:grpSpPr>
              <a:xfrm>
                <a:off x="8886074" y="4991822"/>
                <a:ext cx="1082040" cy="457200"/>
                <a:chOff x="8947148" y="2627159"/>
                <a:chExt cx="1082040" cy="457200"/>
              </a:xfrm>
            </p:grpSpPr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xmlns="" id="{2E065DFA-CCF2-44A4-AF49-D2D1A0D8A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xmlns="" id="{2697B596-BF41-4286-957A-278E19551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xmlns="" id="{B6B6FEA9-34B5-4656-B681-E6227A1B4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xmlns="" id="{F1DE1691-6CB2-4CE1-9B22-C0C6B4456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xmlns="" id="{3CBAE0DD-DE76-432E-8FAB-03AA21954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xmlns="" id="{1446CB50-7B31-4EDB-818F-2C588EF29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xmlns="" id="{B945B3CD-A47B-43E6-95E3-EA25D0BBF9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xmlns="" id="{B2404B6A-87DA-4A5F-8EAC-9FDD5AE4F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xmlns="" id="{A5FD8FCD-9C8E-4211-9323-446405C5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xmlns="" id="{A650F010-AB86-4F2F-A289-370E76B59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>
                  <a:extLst>
                    <a:ext uri="{FF2B5EF4-FFF2-40B4-BE49-F238E27FC236}">
                      <a16:creationId xmlns:a16="http://schemas.microsoft.com/office/drawing/2014/main" xmlns="" id="{7007CC4D-C195-4BF7-ABEC-BB2792092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xmlns="" id="{69FEEA20-3578-4A35-BC8E-3F5571AE68C6}"/>
                  </a:ext>
                </a:extLst>
              </p:cNvPr>
              <p:cNvSpPr txBox="1"/>
              <p:nvPr/>
            </p:nvSpPr>
            <p:spPr>
              <a:xfrm>
                <a:off x="6565712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xmlns="" id="{3D5A8217-B775-49E4-A33A-50FEEAA28969}"/>
                  </a:ext>
                </a:extLst>
              </p:cNvPr>
              <p:cNvSpPr txBox="1"/>
              <p:nvPr/>
            </p:nvSpPr>
            <p:spPr>
              <a:xfrm>
                <a:off x="5455827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xmlns="" id="{388C4374-0F77-47E3-9FA8-7E539D7B90D2}"/>
                  </a:ext>
                </a:extLst>
              </p:cNvPr>
              <p:cNvSpPr txBox="1"/>
              <p:nvPr/>
            </p:nvSpPr>
            <p:spPr>
              <a:xfrm>
                <a:off x="4376696" y="5299546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xmlns="" id="{7269A43F-7518-44FC-8E74-9EFAD61D90D5}"/>
                  </a:ext>
                </a:extLst>
              </p:cNvPr>
              <p:cNvSpPr txBox="1"/>
              <p:nvPr/>
            </p:nvSpPr>
            <p:spPr>
              <a:xfrm>
                <a:off x="3260910" y="5300124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xmlns="" id="{FA895C8D-824C-47D8-BAC8-4A99A540081B}"/>
                  </a:ext>
                </a:extLst>
              </p:cNvPr>
              <p:cNvSpPr txBox="1"/>
              <p:nvPr/>
            </p:nvSpPr>
            <p:spPr>
              <a:xfrm>
                <a:off x="2164621" y="5283683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xmlns="" id="{E24B7444-0322-458E-B533-FC8306ADDF8E}"/>
                  </a:ext>
                </a:extLst>
              </p:cNvPr>
              <p:cNvSpPr txBox="1"/>
              <p:nvPr/>
            </p:nvSpPr>
            <p:spPr>
              <a:xfrm>
                <a:off x="9829118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</a:t>
                </a:r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xmlns="" id="{036AB4CB-3B6E-4DBD-A2C9-D20DFC9737C2}"/>
                  </a:ext>
                </a:extLst>
              </p:cNvPr>
              <p:cNvSpPr txBox="1"/>
              <p:nvPr/>
            </p:nvSpPr>
            <p:spPr>
              <a:xfrm>
                <a:off x="8748706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</a:t>
                </a: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xmlns="" id="{AAA8FD8C-0F13-474C-BB38-3379AFDB95E2}"/>
                  </a:ext>
                </a:extLst>
              </p:cNvPr>
              <p:cNvSpPr txBox="1"/>
              <p:nvPr/>
            </p:nvSpPr>
            <p:spPr>
              <a:xfrm>
                <a:off x="7659777" y="5313527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</p:grpSp>
        <p:grpSp>
          <p:nvGrpSpPr>
            <p:cNvPr id="30" name="Group 654">
              <a:extLst>
                <a:ext uri="{FF2B5EF4-FFF2-40B4-BE49-F238E27FC236}">
                  <a16:creationId xmlns:a16="http://schemas.microsoft.com/office/drawing/2014/main" xmlns="" id="{5573599E-4EF1-4600-91C4-2161518088C7}"/>
                </a:ext>
              </a:extLst>
            </p:cNvPr>
            <p:cNvGrpSpPr/>
            <p:nvPr/>
          </p:nvGrpSpPr>
          <p:grpSpPr>
            <a:xfrm rot="7872656">
              <a:off x="4543289" y="2150756"/>
              <a:ext cx="154952" cy="1407711"/>
              <a:chOff x="11380127" y="1797991"/>
              <a:chExt cx="399111" cy="3745131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D885FA48-7783-4978-9F33-898A98799DEE}"/>
                  </a:ext>
                </a:extLst>
              </p:cNvPr>
              <p:cNvSpPr/>
              <p:nvPr/>
            </p:nvSpPr>
            <p:spPr>
              <a:xfrm rot="21537726">
                <a:off x="11433311" y="2015673"/>
                <a:ext cx="339555" cy="3077488"/>
              </a:xfrm>
              <a:prstGeom prst="rect">
                <a:avLst/>
              </a:prstGeom>
              <a:gradFill flip="none" rotWithShape="1">
                <a:gsLst>
                  <a:gs pos="42850">
                    <a:srgbClr val="ABB0B9"/>
                  </a:gs>
                  <a:gs pos="0">
                    <a:srgbClr val="002060"/>
                  </a:gs>
                  <a:gs pos="98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958973FB-3306-44B6-992D-A50D90D9B277}"/>
                  </a:ext>
                </a:extLst>
              </p:cNvPr>
              <p:cNvSpPr/>
              <p:nvPr/>
            </p:nvSpPr>
            <p:spPr>
              <a:xfrm rot="21537726">
                <a:off x="11380127" y="1797991"/>
                <a:ext cx="339555" cy="280219"/>
              </a:xfrm>
              <a:prstGeom prst="rect">
                <a:avLst/>
              </a:prstGeom>
              <a:gradFill flip="none" rotWithShape="1">
                <a:gsLst>
                  <a:gs pos="2000">
                    <a:schemeClr val="accent1">
                      <a:lumMod val="67000"/>
                    </a:schemeClr>
                  </a:gs>
                  <a:gs pos="64000">
                    <a:srgbClr val="C00000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478" name="Isosceles Triangle 477">
                <a:extLst>
                  <a:ext uri="{FF2B5EF4-FFF2-40B4-BE49-F238E27FC236}">
                    <a16:creationId xmlns:a16="http://schemas.microsoft.com/office/drawing/2014/main" xmlns="" id="{B389FFF3-74BD-41DF-9689-735BE9E98269}"/>
                  </a:ext>
                </a:extLst>
              </p:cNvPr>
              <p:cNvSpPr/>
              <p:nvPr/>
            </p:nvSpPr>
            <p:spPr>
              <a:xfrm rot="10737726">
                <a:off x="11446671" y="5071881"/>
                <a:ext cx="332567" cy="39793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479" name="Isosceles Triangle 478">
                <a:extLst>
                  <a:ext uri="{FF2B5EF4-FFF2-40B4-BE49-F238E27FC236}">
                    <a16:creationId xmlns:a16="http://schemas.microsoft.com/office/drawing/2014/main" xmlns="" id="{B7AD9CF2-15D3-489F-BB34-147447D88962}"/>
                  </a:ext>
                </a:extLst>
              </p:cNvPr>
              <p:cNvSpPr/>
              <p:nvPr/>
            </p:nvSpPr>
            <p:spPr>
              <a:xfrm rot="10737726">
                <a:off x="11549294" y="5290056"/>
                <a:ext cx="122618" cy="25306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21444016" flipH="1">
              <a:off x="1420010" y="-770025"/>
              <a:ext cx="4524940" cy="3382059"/>
              <a:chOff x="2796540" y="1463040"/>
              <a:chExt cx="3840480" cy="3840480"/>
            </a:xfrm>
          </p:grpSpPr>
          <p:grpSp>
            <p:nvGrpSpPr>
              <p:cNvPr id="452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3" y="1509211"/>
                <a:ext cx="820559" cy="2015327"/>
                <a:chOff x="3235007" y="877459"/>
                <a:chExt cx="2035842" cy="4927842"/>
              </a:xfrm>
            </p:grpSpPr>
            <p:grpSp>
              <p:nvGrpSpPr>
                <p:cNvPr id="454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7533"/>
                  <a:ext cx="2035842" cy="4287768"/>
                  <a:chOff x="3235007" y="1517533"/>
                  <a:chExt cx="2035842" cy="4287768"/>
                </a:xfrm>
              </p:grpSpPr>
              <p:grpSp>
                <p:nvGrpSpPr>
                  <p:cNvPr id="459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0028" y="1517533"/>
                    <a:ext cx="400821" cy="4229122"/>
                    <a:chOff x="4873603" y="1515495"/>
                    <a:chExt cx="400821" cy="4229122"/>
                  </a:xfrm>
                </p:grpSpPr>
                <p:grpSp>
                  <p:nvGrpSpPr>
                    <p:cNvPr id="472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474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5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73" name="Isosceles Triangle 472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>
                      <a:off x="5178151" y="5017169"/>
                      <a:ext cx="96273" cy="72744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60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470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71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61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225"/>
                    <a:ext cx="581418" cy="3029076"/>
                    <a:chOff x="2711995" y="2757799"/>
                    <a:chExt cx="581418" cy="3029076"/>
                  </a:xfrm>
                </p:grpSpPr>
                <p:grpSp>
                  <p:nvGrpSpPr>
                    <p:cNvPr id="462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1442" y="2757799"/>
                      <a:ext cx="273702" cy="3029076"/>
                      <a:chOff x="10867127" y="2008667"/>
                      <a:chExt cx="273702" cy="3029076"/>
                    </a:xfrm>
                  </p:grpSpPr>
                  <p:sp>
                    <p:nvSpPr>
                      <p:cNvPr id="466" name="Rectangle 465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67" name="Rectangle 466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68" name="Isosceles Triangle 467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70847" y="4380137"/>
                        <a:ext cx="269982" cy="626181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69" name="Isosceles Triangle 468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>
                        <a:off x="11007634" y="4744159"/>
                        <a:ext cx="48891" cy="293584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463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464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5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55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0998880" flipV="1">
              <a:off x="5446848" y="2511036"/>
              <a:ext cx="189131" cy="18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3" name="Arc 32"/>
            <p:cNvSpPr/>
            <p:nvPr/>
          </p:nvSpPr>
          <p:spPr>
            <a:xfrm rot="4010907">
              <a:off x="4828579" y="2332034"/>
              <a:ext cx="269252" cy="25300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3444411">
              <a:off x="4214136" y="851712"/>
              <a:ext cx="258337" cy="300764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599807" y="993686"/>
              <a:ext cx="883278" cy="16817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526866" y="1262450"/>
              <a:ext cx="1356681" cy="12964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04163" y="940550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8075" y="1198986"/>
              <a:ext cx="289115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945232" y="2465393"/>
              <a:ext cx="28299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47520" y="2463758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98232" y="2440088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0998880" flipV="1">
              <a:off x="4788983" y="2459889"/>
              <a:ext cx="189131" cy="18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43" name="Arc 42"/>
            <p:cNvSpPr/>
            <p:nvPr/>
          </p:nvSpPr>
          <p:spPr>
            <a:xfrm rot="4010907">
              <a:off x="4566513" y="2365643"/>
              <a:ext cx="269252" cy="25300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21444016" flipH="1">
              <a:off x="2463540" y="1169253"/>
              <a:ext cx="3063245" cy="2479134"/>
              <a:chOff x="2796540" y="1463040"/>
              <a:chExt cx="3840480" cy="3840480"/>
            </a:xfrm>
          </p:grpSpPr>
          <p:grpSp>
            <p:nvGrpSpPr>
              <p:cNvPr id="428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2" y="1509211"/>
                <a:ext cx="861229" cy="2004570"/>
                <a:chOff x="3235007" y="877459"/>
                <a:chExt cx="2136748" cy="4901538"/>
              </a:xfrm>
            </p:grpSpPr>
            <p:grpSp>
              <p:nvGrpSpPr>
                <p:cNvPr id="430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9960"/>
                  <a:ext cx="2136748" cy="4259037"/>
                  <a:chOff x="3235007" y="1519960"/>
                  <a:chExt cx="2136748" cy="4259037"/>
                </a:xfrm>
              </p:grpSpPr>
              <p:grpSp>
                <p:nvGrpSpPr>
                  <p:cNvPr id="435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0356" y="1519960"/>
                    <a:ext cx="501399" cy="4213028"/>
                    <a:chOff x="4873603" y="1515495"/>
                    <a:chExt cx="501399" cy="4213028"/>
                  </a:xfrm>
                </p:grpSpPr>
                <p:grpSp>
                  <p:nvGrpSpPr>
                    <p:cNvPr id="448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450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1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49" name="Isosceles Triangle 448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269851" y="4922484"/>
                      <a:ext cx="105151" cy="806039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36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446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47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37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823"/>
                    <a:ext cx="581418" cy="3002174"/>
                    <a:chOff x="2711995" y="2758397"/>
                    <a:chExt cx="581418" cy="3002174"/>
                  </a:xfrm>
                </p:grpSpPr>
                <p:grpSp>
                  <p:nvGrpSpPr>
                    <p:cNvPr id="438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2305" y="2758397"/>
                      <a:ext cx="291034" cy="3002174"/>
                      <a:chOff x="10867127" y="2008667"/>
                      <a:chExt cx="291034" cy="3002174"/>
                    </a:xfrm>
                  </p:grpSpPr>
                  <p:sp>
                    <p:nvSpPr>
                      <p:cNvPr id="442" name="Rectangle 441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43" name="Rectangle 442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44" name="Isosceles Triangle 443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88179" y="4378224"/>
                        <a:ext cx="269982" cy="626180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45" name="Isosceles Triangle 444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 flipH="1">
                        <a:off x="10977037" y="4622095"/>
                        <a:ext cx="77088" cy="388746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439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440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1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31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45" name="Arc 44"/>
            <p:cNvSpPr/>
            <p:nvPr/>
          </p:nvSpPr>
          <p:spPr>
            <a:xfrm rot="267531">
              <a:off x="2860430" y="1927006"/>
              <a:ext cx="1686084" cy="97576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14102118" flipH="1">
              <a:off x="3189295" y="914386"/>
              <a:ext cx="2453173" cy="3095662"/>
              <a:chOff x="2796540" y="1463040"/>
              <a:chExt cx="3840480" cy="3840480"/>
            </a:xfrm>
          </p:grpSpPr>
          <p:grpSp>
            <p:nvGrpSpPr>
              <p:cNvPr id="404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2" y="1509211"/>
                <a:ext cx="861229" cy="2004570"/>
                <a:chOff x="3235007" y="877459"/>
                <a:chExt cx="2136748" cy="4901538"/>
              </a:xfrm>
            </p:grpSpPr>
            <p:grpSp>
              <p:nvGrpSpPr>
                <p:cNvPr id="406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9960"/>
                  <a:ext cx="2136748" cy="4259037"/>
                  <a:chOff x="3235007" y="1519960"/>
                  <a:chExt cx="2136748" cy="4259037"/>
                </a:xfrm>
              </p:grpSpPr>
              <p:grpSp>
                <p:nvGrpSpPr>
                  <p:cNvPr id="411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0356" y="1519960"/>
                    <a:ext cx="501399" cy="4213028"/>
                    <a:chOff x="4873603" y="1515495"/>
                    <a:chExt cx="501399" cy="4213028"/>
                  </a:xfrm>
                </p:grpSpPr>
                <p:grpSp>
                  <p:nvGrpSpPr>
                    <p:cNvPr id="424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426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7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25" name="Isosceles Triangle 424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269851" y="4922484"/>
                      <a:ext cx="105151" cy="806039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12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422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3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13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823"/>
                    <a:ext cx="581418" cy="3002174"/>
                    <a:chOff x="2711995" y="2758397"/>
                    <a:chExt cx="581418" cy="3002174"/>
                  </a:xfrm>
                </p:grpSpPr>
                <p:grpSp>
                  <p:nvGrpSpPr>
                    <p:cNvPr id="414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2305" y="2758397"/>
                      <a:ext cx="291034" cy="3002174"/>
                      <a:chOff x="10867127" y="2008667"/>
                      <a:chExt cx="291034" cy="3002174"/>
                    </a:xfrm>
                  </p:grpSpPr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20" name="Isosceles Triangle 419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88179" y="4378224"/>
                        <a:ext cx="269982" cy="626180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421" name="Isosceles Triangle 420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 flipH="1">
                        <a:off x="10977037" y="4622095"/>
                        <a:ext cx="77088" cy="388746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415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416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7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7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47" name="Arc 46"/>
            <p:cNvSpPr/>
            <p:nvPr/>
          </p:nvSpPr>
          <p:spPr>
            <a:xfrm rot="18245626">
              <a:off x="4161646" y="2016674"/>
              <a:ext cx="273838" cy="307283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14456112" flipH="1">
              <a:off x="2785631" y="514865"/>
              <a:ext cx="2729829" cy="3095662"/>
              <a:chOff x="2796540" y="1463040"/>
              <a:chExt cx="3840480" cy="3840480"/>
            </a:xfrm>
          </p:grpSpPr>
          <p:grpSp>
            <p:nvGrpSpPr>
              <p:cNvPr id="380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2" y="1509211"/>
                <a:ext cx="861229" cy="2004570"/>
                <a:chOff x="3235007" y="877459"/>
                <a:chExt cx="2136748" cy="4901538"/>
              </a:xfrm>
            </p:grpSpPr>
            <p:grpSp>
              <p:nvGrpSpPr>
                <p:cNvPr id="382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9960"/>
                  <a:ext cx="2136748" cy="4259037"/>
                  <a:chOff x="3235007" y="1519960"/>
                  <a:chExt cx="2136748" cy="4259037"/>
                </a:xfrm>
              </p:grpSpPr>
              <p:grpSp>
                <p:nvGrpSpPr>
                  <p:cNvPr id="387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0356" y="1519960"/>
                    <a:ext cx="501399" cy="4213028"/>
                    <a:chOff x="4873603" y="1515495"/>
                    <a:chExt cx="501399" cy="4213028"/>
                  </a:xfrm>
                </p:grpSpPr>
                <p:grpSp>
                  <p:nvGrpSpPr>
                    <p:cNvPr id="400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402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3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01" name="Isosceles Triangle 400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269851" y="4922484"/>
                      <a:ext cx="105151" cy="806039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88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398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9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89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823"/>
                    <a:ext cx="581418" cy="3002174"/>
                    <a:chOff x="2711995" y="2758397"/>
                    <a:chExt cx="581418" cy="3002174"/>
                  </a:xfrm>
                </p:grpSpPr>
                <p:grpSp>
                  <p:nvGrpSpPr>
                    <p:cNvPr id="390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2305" y="2758397"/>
                      <a:ext cx="291034" cy="3002174"/>
                      <a:chOff x="10867127" y="2008667"/>
                      <a:chExt cx="291034" cy="3002174"/>
                    </a:xfrm>
                  </p:grpSpPr>
                  <p:sp>
                    <p:nvSpPr>
                      <p:cNvPr id="394" name="Rectangle 393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95" name="Rectangle 394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96" name="Isosceles Triangle 395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88179" y="4378224"/>
                        <a:ext cx="269982" cy="626180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97" name="Isosceles Triangle 396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 flipH="1">
                        <a:off x="10977037" y="4622095"/>
                        <a:ext cx="77088" cy="388746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391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392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83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49" name="Arc 48"/>
            <p:cNvSpPr/>
            <p:nvPr/>
          </p:nvSpPr>
          <p:spPr>
            <a:xfrm rot="18848880">
              <a:off x="3800387" y="1537067"/>
              <a:ext cx="406688" cy="417590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11531408" flipH="1">
              <a:off x="2615010" y="847404"/>
              <a:ext cx="3063245" cy="2479134"/>
              <a:chOff x="2796540" y="1463040"/>
              <a:chExt cx="3840480" cy="3840480"/>
            </a:xfrm>
          </p:grpSpPr>
          <p:grpSp>
            <p:nvGrpSpPr>
              <p:cNvPr id="356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2" y="1509211"/>
                <a:ext cx="893732" cy="2004570"/>
                <a:chOff x="3235007" y="877459"/>
                <a:chExt cx="2217389" cy="4901538"/>
              </a:xfrm>
            </p:grpSpPr>
            <p:grpSp>
              <p:nvGrpSpPr>
                <p:cNvPr id="358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21899"/>
                  <a:ext cx="2217389" cy="4257098"/>
                  <a:chOff x="3235007" y="1521899"/>
                  <a:chExt cx="2217389" cy="4257098"/>
                </a:xfrm>
              </p:grpSpPr>
              <p:grpSp>
                <p:nvGrpSpPr>
                  <p:cNvPr id="363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1380" y="1521899"/>
                    <a:ext cx="581016" cy="4168534"/>
                    <a:chOff x="4873604" y="1515495"/>
                    <a:chExt cx="581016" cy="4168534"/>
                  </a:xfrm>
                </p:grpSpPr>
                <p:grpSp>
                  <p:nvGrpSpPr>
                    <p:cNvPr id="376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4" y="1515495"/>
                      <a:ext cx="296763" cy="3545161"/>
                      <a:chOff x="4852973" y="1515495"/>
                      <a:chExt cx="231528" cy="3545161"/>
                    </a:xfrm>
                  </p:grpSpPr>
                  <p:sp>
                    <p:nvSpPr>
                      <p:cNvPr id="378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9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912934" y="1684786"/>
                        <a:ext cx="171567" cy="3345039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377" name="Isosceles Triangle 376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349469" y="4877991"/>
                      <a:ext cx="105151" cy="80603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64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374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5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65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823"/>
                    <a:ext cx="581418" cy="3002174"/>
                    <a:chOff x="2711995" y="2758397"/>
                    <a:chExt cx="581418" cy="3002174"/>
                  </a:xfrm>
                </p:grpSpPr>
                <p:grpSp>
                  <p:nvGrpSpPr>
                    <p:cNvPr id="366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2305" y="2758397"/>
                      <a:ext cx="291034" cy="3002174"/>
                      <a:chOff x="10867127" y="2008667"/>
                      <a:chExt cx="291034" cy="3002174"/>
                    </a:xfrm>
                  </p:grpSpPr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72" name="Isosceles Triangle 371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88179" y="4378224"/>
                        <a:ext cx="269982" cy="626180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73" name="Isosceles Triangle 372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 flipH="1">
                        <a:off x="10977037" y="4622095"/>
                        <a:ext cx="77088" cy="388746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367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368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59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51" name="Arc 50"/>
            <p:cNvSpPr/>
            <p:nvPr/>
          </p:nvSpPr>
          <p:spPr>
            <a:xfrm rot="17881942">
              <a:off x="3606420" y="1866329"/>
              <a:ext cx="298538" cy="368909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18562133" flipH="1">
              <a:off x="3116718" y="228997"/>
              <a:ext cx="2453173" cy="3095662"/>
              <a:chOff x="2796540" y="1463040"/>
              <a:chExt cx="3840480" cy="3840480"/>
            </a:xfrm>
          </p:grpSpPr>
          <p:grpSp>
            <p:nvGrpSpPr>
              <p:cNvPr id="332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2" y="1509211"/>
                <a:ext cx="893732" cy="2004570"/>
                <a:chOff x="3235007" y="877459"/>
                <a:chExt cx="2217389" cy="4901538"/>
              </a:xfrm>
            </p:grpSpPr>
            <p:grpSp>
              <p:nvGrpSpPr>
                <p:cNvPr id="334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21899"/>
                  <a:ext cx="2217389" cy="4257098"/>
                  <a:chOff x="3235007" y="1521899"/>
                  <a:chExt cx="2217389" cy="4257098"/>
                </a:xfrm>
              </p:grpSpPr>
              <p:grpSp>
                <p:nvGrpSpPr>
                  <p:cNvPr id="339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1380" y="1521899"/>
                    <a:ext cx="581016" cy="4168534"/>
                    <a:chOff x="4873604" y="1515495"/>
                    <a:chExt cx="581016" cy="4168534"/>
                  </a:xfrm>
                </p:grpSpPr>
                <p:grpSp>
                  <p:nvGrpSpPr>
                    <p:cNvPr id="352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4" y="1515495"/>
                      <a:ext cx="296763" cy="3545161"/>
                      <a:chOff x="4852973" y="1515495"/>
                      <a:chExt cx="231528" cy="3545161"/>
                    </a:xfrm>
                  </p:grpSpPr>
                  <p:sp>
                    <p:nvSpPr>
                      <p:cNvPr id="354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5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912934" y="1684786"/>
                        <a:ext cx="171567" cy="3345039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353" name="Isosceles Triangle 352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349469" y="4877991"/>
                      <a:ext cx="105151" cy="80603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40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350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1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341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823"/>
                    <a:ext cx="581418" cy="3002174"/>
                    <a:chOff x="2711995" y="2758397"/>
                    <a:chExt cx="581418" cy="3002174"/>
                  </a:xfrm>
                </p:grpSpPr>
                <p:grpSp>
                  <p:nvGrpSpPr>
                    <p:cNvPr id="342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2305" y="2758397"/>
                      <a:ext cx="291034" cy="3002174"/>
                      <a:chOff x="10867127" y="2008667"/>
                      <a:chExt cx="291034" cy="3002174"/>
                    </a:xfrm>
                  </p:grpSpPr>
                  <p:sp>
                    <p:nvSpPr>
                      <p:cNvPr id="346" name="Rectangle 345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48" name="Isosceles Triangle 347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88179" y="4378224"/>
                        <a:ext cx="269982" cy="626180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349" name="Isosceles Triangle 348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 flipH="1">
                        <a:off x="10977037" y="4622095"/>
                        <a:ext cx="77088" cy="388746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343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344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35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53" name="Arc 52"/>
            <p:cNvSpPr/>
            <p:nvPr/>
          </p:nvSpPr>
          <p:spPr>
            <a:xfrm rot="237854">
              <a:off x="3696318" y="1560759"/>
              <a:ext cx="473017" cy="35343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433" idx="3"/>
            </p:cNvCxnSpPr>
            <p:nvPr/>
          </p:nvCxnSpPr>
          <p:spPr>
            <a:xfrm flipV="1">
              <a:off x="3962995" y="1426349"/>
              <a:ext cx="39510" cy="104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429">
              <a:extLst>
                <a:ext uri="{FF2B5EF4-FFF2-40B4-BE49-F238E27FC236}">
                  <a16:creationId xmlns="" xmlns:a16="http://schemas.microsoft.com/office/drawing/2014/main" id="{C2B7510F-FACD-4F7E-99F6-55F8DE593CA0}"/>
                </a:ext>
              </a:extLst>
            </p:cNvPr>
            <p:cNvGrpSpPr/>
            <p:nvPr/>
          </p:nvGrpSpPr>
          <p:grpSpPr>
            <a:xfrm rot="16200000">
              <a:off x="3324539" y="1385761"/>
              <a:ext cx="1899144" cy="539162"/>
              <a:chOff x="1960170" y="4875519"/>
              <a:chExt cx="8583950" cy="1021874"/>
            </a:xfrm>
          </p:grpSpPr>
          <p:sp>
            <p:nvSpPr>
              <p:cNvPr id="245" name="Rectangle: Single Corner Rounded 430">
                <a:extLst>
                  <a:ext uri="{FF2B5EF4-FFF2-40B4-BE49-F238E27FC236}">
                    <a16:creationId xmlns="" xmlns:a16="http://schemas.microsoft.com/office/drawing/2014/main" id="{90E1E014-CD89-4307-AF8D-99C802786EE2}"/>
                  </a:ext>
                </a:extLst>
              </p:cNvPr>
              <p:cNvSpPr/>
              <p:nvPr/>
            </p:nvSpPr>
            <p:spPr>
              <a:xfrm>
                <a:off x="1960170" y="4875519"/>
                <a:ext cx="8583950" cy="1021874"/>
              </a:xfrm>
              <a:prstGeom prst="round1Rect">
                <a:avLst/>
              </a:prstGeom>
              <a:gradFill flip="none" rotWithShape="1">
                <a:gsLst>
                  <a:gs pos="14000">
                    <a:schemeClr val="bg2">
                      <a:lumMod val="0"/>
                      <a:lumOff val="100000"/>
                      <a:alpha val="0"/>
                    </a:schemeClr>
                  </a:gs>
                  <a:gs pos="100000">
                    <a:schemeClr val="accent5">
                      <a:lumMod val="27000"/>
                      <a:lumOff val="7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rnd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1000">
                      <a:srgbClr val="29C7C7"/>
                    </a:gs>
                    <a:gs pos="6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gradFill>
                    <a:gsLst>
                      <a:gs pos="59000">
                        <a:schemeClr val="accent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endParaRPr>
              </a:p>
            </p:txBody>
          </p:sp>
          <p:grpSp>
            <p:nvGrpSpPr>
              <p:cNvPr id="246" name="Group 431">
                <a:extLst>
                  <a:ext uri="{FF2B5EF4-FFF2-40B4-BE49-F238E27FC236}">
                    <a16:creationId xmlns="" xmlns:a16="http://schemas.microsoft.com/office/drawing/2014/main" id="{760C38BB-EBF0-43FE-B9C7-85EC29B47A3F}"/>
                  </a:ext>
                </a:extLst>
              </p:cNvPr>
              <p:cNvGrpSpPr/>
              <p:nvPr/>
            </p:nvGrpSpPr>
            <p:grpSpPr>
              <a:xfrm>
                <a:off x="2285902" y="4970332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322" name="Straight Connector 321">
                  <a:extLst>
                    <a:ext uri="{FF2B5EF4-FFF2-40B4-BE49-F238E27FC236}">
                      <a16:creationId xmlns="" xmlns:a16="http://schemas.microsoft.com/office/drawing/2014/main" id="{ADF16744-0EDE-48BB-9C71-A8DE6DF98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="" xmlns:a16="http://schemas.microsoft.com/office/drawing/2014/main" id="{CD52A93E-139D-45B0-AB1B-E9264D1E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="" xmlns:a16="http://schemas.microsoft.com/office/drawing/2014/main" id="{1A4C6895-8711-43AB-B4D9-89DC6E2FD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="" xmlns:a16="http://schemas.microsoft.com/office/drawing/2014/main" id="{E0B015C6-DE34-4D6F-BC24-CAEA8B2C9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="" xmlns:a16="http://schemas.microsoft.com/office/drawing/2014/main" id="{9FCE5671-0B49-421B-A8DE-EAD3C98FD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="" xmlns:a16="http://schemas.microsoft.com/office/drawing/2014/main" id="{38B9ED9C-5615-42E6-B4C9-4D5170769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="" xmlns:a16="http://schemas.microsoft.com/office/drawing/2014/main" id="{80ED3500-43D8-4F04-B497-F782C4B71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="" xmlns:a16="http://schemas.microsoft.com/office/drawing/2014/main" id="{D54DB0B1-5E0D-42E0-A588-76DF90327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="" xmlns:a16="http://schemas.microsoft.com/office/drawing/2014/main" id="{B16E6238-3291-447D-9090-1A4C6CB74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="" xmlns:a16="http://schemas.microsoft.com/office/drawing/2014/main" id="{CFC4BABD-3132-40B4-A8F1-4177FB0CB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432">
                <a:extLst>
                  <a:ext uri="{FF2B5EF4-FFF2-40B4-BE49-F238E27FC236}">
                    <a16:creationId xmlns="" xmlns:a16="http://schemas.microsoft.com/office/drawing/2014/main" id="{5DB80D4C-1293-40BA-B179-E7AD0B3D2BA9}"/>
                  </a:ext>
                </a:extLst>
              </p:cNvPr>
              <p:cNvGrpSpPr/>
              <p:nvPr/>
            </p:nvGrpSpPr>
            <p:grpSpPr>
              <a:xfrm>
                <a:off x="7791412" y="498560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312" name="Straight Connector 311">
                  <a:extLst>
                    <a:ext uri="{FF2B5EF4-FFF2-40B4-BE49-F238E27FC236}">
                      <a16:creationId xmlns="" xmlns:a16="http://schemas.microsoft.com/office/drawing/2014/main" id="{28314640-8161-41B4-BCC1-6FF583695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="" xmlns:a16="http://schemas.microsoft.com/office/drawing/2014/main" id="{50071B1F-D47B-4F66-A9B3-65A8B9EA3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="" xmlns:a16="http://schemas.microsoft.com/office/drawing/2014/main" id="{1CBEC195-ED57-46B8-B188-6A255F4AB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="" xmlns:a16="http://schemas.microsoft.com/office/drawing/2014/main" id="{381BF573-664B-4FE4-8E22-6737A88FBC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55AEC1F8-D956-4E53-BD2A-A9DB7D8408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="" xmlns:a16="http://schemas.microsoft.com/office/drawing/2014/main" id="{98A39541-88EA-48A9-84F7-DB3EC22B8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="" xmlns:a16="http://schemas.microsoft.com/office/drawing/2014/main" id="{173C27C9-8785-44FA-9BE6-AA773F8C5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="" xmlns:a16="http://schemas.microsoft.com/office/drawing/2014/main" id="{F6E2D8CF-79DE-41DD-A626-20DD25D6C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="" xmlns:a16="http://schemas.microsoft.com/office/drawing/2014/main" id="{9575B2F2-AEF5-4D12-A709-0DB8025071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="" xmlns:a16="http://schemas.microsoft.com/office/drawing/2014/main" id="{C4907C9A-AEAB-4F19-9618-CDEE08194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433">
                <a:extLst>
                  <a:ext uri="{FF2B5EF4-FFF2-40B4-BE49-F238E27FC236}">
                    <a16:creationId xmlns="" xmlns:a16="http://schemas.microsoft.com/office/drawing/2014/main" id="{28FD79C7-BB59-4DBB-9B37-CA125D8E1A8F}"/>
                  </a:ext>
                </a:extLst>
              </p:cNvPr>
              <p:cNvGrpSpPr/>
              <p:nvPr/>
            </p:nvGrpSpPr>
            <p:grpSpPr>
              <a:xfrm>
                <a:off x="6691156" y="498095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302" name="Straight Connector 301">
                  <a:extLst>
                    <a:ext uri="{FF2B5EF4-FFF2-40B4-BE49-F238E27FC236}">
                      <a16:creationId xmlns="" xmlns:a16="http://schemas.microsoft.com/office/drawing/2014/main" id="{D7CDB61B-54F0-4D5A-B587-9EE56ACA0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="" xmlns:a16="http://schemas.microsoft.com/office/drawing/2014/main" id="{15425569-4859-4E63-AABD-695D7412A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="" xmlns:a16="http://schemas.microsoft.com/office/drawing/2014/main" id="{3F863D37-1AC7-4AFA-A949-45E8ABB269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8" y="1679310"/>
                  <a:ext cx="0" cy="220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="" xmlns:a16="http://schemas.microsoft.com/office/drawing/2014/main" id="{B7F59649-D2FA-47E8-B7D0-C70FC6DA71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="" xmlns:a16="http://schemas.microsoft.com/office/drawing/2014/main" id="{173D209F-71E6-4AC0-82E9-42D6572AB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="" xmlns:a16="http://schemas.microsoft.com/office/drawing/2014/main" id="{EF284819-E5C0-4D36-9B59-73A93406D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="" xmlns:a16="http://schemas.microsoft.com/office/drawing/2014/main" id="{CD4D78C4-8B7F-43E4-888A-0A0A4AB13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="" xmlns:a16="http://schemas.microsoft.com/office/drawing/2014/main" id="{5D711B48-0F81-427C-81BA-99803DA8D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>
                  <a:extLst>
                    <a:ext uri="{FF2B5EF4-FFF2-40B4-BE49-F238E27FC236}">
                      <a16:creationId xmlns="" xmlns:a16="http://schemas.microsoft.com/office/drawing/2014/main" id="{047D2726-CB2D-4801-BE28-3B71A30AC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="" xmlns:a16="http://schemas.microsoft.com/office/drawing/2014/main" id="{334B28DA-F01F-441A-B15B-EEBFE064E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434">
                <a:extLst>
                  <a:ext uri="{FF2B5EF4-FFF2-40B4-BE49-F238E27FC236}">
                    <a16:creationId xmlns="" xmlns:a16="http://schemas.microsoft.com/office/drawing/2014/main" id="{BE13F509-582B-42BD-B90E-C7D4F37128DF}"/>
                  </a:ext>
                </a:extLst>
              </p:cNvPr>
              <p:cNvGrpSpPr/>
              <p:nvPr/>
            </p:nvGrpSpPr>
            <p:grpSpPr>
              <a:xfrm>
                <a:off x="5594170" y="497463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292" name="Straight Connector 291">
                  <a:extLst>
                    <a:ext uri="{FF2B5EF4-FFF2-40B4-BE49-F238E27FC236}">
                      <a16:creationId xmlns="" xmlns:a16="http://schemas.microsoft.com/office/drawing/2014/main" id="{5C9D1BF8-05D3-48C0-8C25-CB60A6F69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="" xmlns:a16="http://schemas.microsoft.com/office/drawing/2014/main" id="{75873AE0-7D57-442A-BDED-1DA9792F0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="" xmlns:a16="http://schemas.microsoft.com/office/drawing/2014/main" id="{3DA64884-8D50-427E-8DE8-C216F7168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="" xmlns:a16="http://schemas.microsoft.com/office/drawing/2014/main" id="{117076AB-9C1F-443E-A2B7-14720CEDF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="" xmlns:a16="http://schemas.microsoft.com/office/drawing/2014/main" id="{DD2D982A-66EA-4C01-8F6D-46F5BE224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="" xmlns:a16="http://schemas.microsoft.com/office/drawing/2014/main" id="{4AB5F5F5-544D-49BA-8450-10DC4E78C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="" xmlns:a16="http://schemas.microsoft.com/office/drawing/2014/main" id="{D3279292-5F09-4D37-815A-98752B81D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="" xmlns:a16="http://schemas.microsoft.com/office/drawing/2014/main" id="{F8AB1F17-A3E2-42E2-809E-21105EEA9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="" xmlns:a16="http://schemas.microsoft.com/office/drawing/2014/main" id="{24230516-4FF5-4F4B-9CE8-5F26A2ADD9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="" xmlns:a16="http://schemas.microsoft.com/office/drawing/2014/main" id="{EC89E948-7821-4EA0-B9EE-646A39E8C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435">
                <a:extLst>
                  <a:ext uri="{FF2B5EF4-FFF2-40B4-BE49-F238E27FC236}">
                    <a16:creationId xmlns="" xmlns:a16="http://schemas.microsoft.com/office/drawing/2014/main" id="{2D0E498F-4095-41CA-86AA-A1FB01C19E61}"/>
                  </a:ext>
                </a:extLst>
              </p:cNvPr>
              <p:cNvGrpSpPr/>
              <p:nvPr/>
            </p:nvGrpSpPr>
            <p:grpSpPr>
              <a:xfrm>
                <a:off x="4507128" y="4984048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282" name="Straight Connector 281">
                  <a:extLst>
                    <a:ext uri="{FF2B5EF4-FFF2-40B4-BE49-F238E27FC236}">
                      <a16:creationId xmlns="" xmlns:a16="http://schemas.microsoft.com/office/drawing/2014/main" id="{DD6C32A6-7413-4D89-A1DB-2622BEDA0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="" xmlns:a16="http://schemas.microsoft.com/office/drawing/2014/main" id="{61FBFBC1-9FD7-4A30-A275-71A8EE68E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="" xmlns:a16="http://schemas.microsoft.com/office/drawing/2014/main" id="{F544D3F7-F713-4ECB-A127-C543D876E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="" xmlns:a16="http://schemas.microsoft.com/office/drawing/2014/main" id="{280945E2-69FD-435F-B1D9-F05008143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="" xmlns:a16="http://schemas.microsoft.com/office/drawing/2014/main" id="{C51D0277-E94E-4763-A6A3-BD240384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="" xmlns:a16="http://schemas.microsoft.com/office/drawing/2014/main" id="{7534064A-844B-4293-AC71-CB655419A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="" xmlns:a16="http://schemas.microsoft.com/office/drawing/2014/main" id="{16AC418D-C1D6-4A44-808C-AFFFB04FA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="" xmlns:a16="http://schemas.microsoft.com/office/drawing/2014/main" id="{2D0FBE39-9982-4BE0-A2B0-A488D3DDE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="" xmlns:a16="http://schemas.microsoft.com/office/drawing/2014/main" id="{6044136F-9AD1-44D2-BB4B-5B657800EA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="" xmlns:a16="http://schemas.microsoft.com/office/drawing/2014/main" id="{67D12174-A987-4A53-B983-1C0EE09C8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436">
                <a:extLst>
                  <a:ext uri="{FF2B5EF4-FFF2-40B4-BE49-F238E27FC236}">
                    <a16:creationId xmlns="" xmlns:a16="http://schemas.microsoft.com/office/drawing/2014/main" id="{6B43BEE0-1706-41DA-A114-AE4AB739091D}"/>
                  </a:ext>
                </a:extLst>
              </p:cNvPr>
              <p:cNvGrpSpPr/>
              <p:nvPr/>
            </p:nvGrpSpPr>
            <p:grpSpPr>
              <a:xfrm>
                <a:off x="3393778" y="496880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272" name="Straight Connector 271">
                  <a:extLst>
                    <a:ext uri="{FF2B5EF4-FFF2-40B4-BE49-F238E27FC236}">
                      <a16:creationId xmlns="" xmlns:a16="http://schemas.microsoft.com/office/drawing/2014/main" id="{071D7469-1F4B-426D-BDE7-B30630F5E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="" xmlns:a16="http://schemas.microsoft.com/office/drawing/2014/main" id="{C369FAF0-009E-453B-A3E1-8C7149131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="" xmlns:a16="http://schemas.microsoft.com/office/drawing/2014/main" id="{41C0AD42-AFD9-4AC9-9924-78E1541E6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="" xmlns:a16="http://schemas.microsoft.com/office/drawing/2014/main" id="{B27143C1-49B2-4516-8B67-A4C08C151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="" xmlns:a16="http://schemas.microsoft.com/office/drawing/2014/main" id="{7E17D6AD-45A0-4C24-8409-13BBBC01A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="" xmlns:a16="http://schemas.microsoft.com/office/drawing/2014/main" id="{F1CDC009-998C-4200-94EA-51266DBAC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="" xmlns:a16="http://schemas.microsoft.com/office/drawing/2014/main" id="{D8DF674E-69DA-440E-8BAD-B03E3CA4C7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="" xmlns:a16="http://schemas.microsoft.com/office/drawing/2014/main" id="{F4E188F9-10DD-4534-8F64-DD2C0D3F7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="" xmlns:a16="http://schemas.microsoft.com/office/drawing/2014/main" id="{AEC5AEC1-68A8-41BE-94FF-7423A48AD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="" xmlns:a16="http://schemas.microsoft.com/office/drawing/2014/main" id="{879DA05B-D0D3-4911-83A5-489CF2C11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437">
                <a:extLst>
                  <a:ext uri="{FF2B5EF4-FFF2-40B4-BE49-F238E27FC236}">
                    <a16:creationId xmlns="" xmlns:a16="http://schemas.microsoft.com/office/drawing/2014/main" id="{E58C2277-D80B-4E97-B0EC-14AC331C6F2D}"/>
                  </a:ext>
                </a:extLst>
              </p:cNvPr>
              <p:cNvGrpSpPr/>
              <p:nvPr/>
            </p:nvGrpSpPr>
            <p:grpSpPr>
              <a:xfrm>
                <a:off x="8886074" y="4991822"/>
                <a:ext cx="1082040" cy="457200"/>
                <a:chOff x="8947148" y="2627159"/>
                <a:chExt cx="1082040" cy="457200"/>
              </a:xfrm>
            </p:grpSpPr>
            <p:cxnSp>
              <p:nvCxnSpPr>
                <p:cNvPr id="261" name="Straight Connector 260">
                  <a:extLst>
                    <a:ext uri="{FF2B5EF4-FFF2-40B4-BE49-F238E27FC236}">
                      <a16:creationId xmlns="" xmlns:a16="http://schemas.microsoft.com/office/drawing/2014/main" id="{2E065DFA-CCF2-44A4-AF49-D2D1A0D8A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="" xmlns:a16="http://schemas.microsoft.com/office/drawing/2014/main" id="{2697B596-BF41-4286-957A-278E19551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="" xmlns:a16="http://schemas.microsoft.com/office/drawing/2014/main" id="{B6B6FEA9-34B5-4656-B681-E6227A1B4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="" xmlns:a16="http://schemas.microsoft.com/office/drawing/2014/main" id="{F1DE1691-6CB2-4CE1-9B22-C0C6B4456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="" xmlns:a16="http://schemas.microsoft.com/office/drawing/2014/main" id="{3CBAE0DD-DE76-432E-8FAB-03AA21954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="" xmlns:a16="http://schemas.microsoft.com/office/drawing/2014/main" id="{1446CB50-7B31-4EDB-818F-2C588EF29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="" xmlns:a16="http://schemas.microsoft.com/office/drawing/2014/main" id="{B945B3CD-A47B-43E6-95E3-EA25D0BBF9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="" xmlns:a16="http://schemas.microsoft.com/office/drawing/2014/main" id="{B2404B6A-87DA-4A5F-8EAC-9FDD5AE4F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="" xmlns:a16="http://schemas.microsoft.com/office/drawing/2014/main" id="{A5FD8FCD-9C8E-4211-9323-446405C5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="" xmlns:a16="http://schemas.microsoft.com/office/drawing/2014/main" id="{A650F010-AB86-4F2F-A289-370E76B59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="" xmlns:a16="http://schemas.microsoft.com/office/drawing/2014/main" id="{7007CC4D-C195-4BF7-ABEC-BB2792092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3" name="TextBox 252">
                <a:extLst>
                  <a:ext uri="{FF2B5EF4-FFF2-40B4-BE49-F238E27FC236}">
                    <a16:creationId xmlns="" xmlns:a16="http://schemas.microsoft.com/office/drawing/2014/main" id="{69FEEA20-3578-4A35-BC8E-3F5571AE68C6}"/>
                  </a:ext>
                </a:extLst>
              </p:cNvPr>
              <p:cNvSpPr txBox="1"/>
              <p:nvPr/>
            </p:nvSpPr>
            <p:spPr>
              <a:xfrm>
                <a:off x="6565712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="" xmlns:a16="http://schemas.microsoft.com/office/drawing/2014/main" id="{3D5A8217-B775-49E4-A33A-50FEEAA28969}"/>
                  </a:ext>
                </a:extLst>
              </p:cNvPr>
              <p:cNvSpPr txBox="1"/>
              <p:nvPr/>
            </p:nvSpPr>
            <p:spPr>
              <a:xfrm>
                <a:off x="5455827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="" xmlns:a16="http://schemas.microsoft.com/office/drawing/2014/main" id="{388C4374-0F77-47E3-9FA8-7E539D7B90D2}"/>
                  </a:ext>
                </a:extLst>
              </p:cNvPr>
              <p:cNvSpPr txBox="1"/>
              <p:nvPr/>
            </p:nvSpPr>
            <p:spPr>
              <a:xfrm>
                <a:off x="4376696" y="5299546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="" xmlns:a16="http://schemas.microsoft.com/office/drawing/2014/main" id="{7269A43F-7518-44FC-8E74-9EFAD61D90D5}"/>
                  </a:ext>
                </a:extLst>
              </p:cNvPr>
              <p:cNvSpPr txBox="1"/>
              <p:nvPr/>
            </p:nvSpPr>
            <p:spPr>
              <a:xfrm>
                <a:off x="3260910" y="5300124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="" xmlns:a16="http://schemas.microsoft.com/office/drawing/2014/main" id="{FA895C8D-824C-47D8-BAC8-4A99A540081B}"/>
                  </a:ext>
                </a:extLst>
              </p:cNvPr>
              <p:cNvSpPr txBox="1"/>
              <p:nvPr/>
            </p:nvSpPr>
            <p:spPr>
              <a:xfrm>
                <a:off x="2164621" y="5283683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="" xmlns:a16="http://schemas.microsoft.com/office/drawing/2014/main" id="{E24B7444-0322-458E-B533-FC8306ADDF8E}"/>
                  </a:ext>
                </a:extLst>
              </p:cNvPr>
              <p:cNvSpPr txBox="1"/>
              <p:nvPr/>
            </p:nvSpPr>
            <p:spPr>
              <a:xfrm>
                <a:off x="9829118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="" xmlns:a16="http://schemas.microsoft.com/office/drawing/2014/main" id="{036AB4CB-3B6E-4DBD-A2C9-D20DFC9737C2}"/>
                  </a:ext>
                </a:extLst>
              </p:cNvPr>
              <p:cNvSpPr txBox="1"/>
              <p:nvPr/>
            </p:nvSpPr>
            <p:spPr>
              <a:xfrm>
                <a:off x="8748706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="" xmlns:a16="http://schemas.microsoft.com/office/drawing/2014/main" id="{AAA8FD8C-0F13-474C-BB38-3379AFDB95E2}"/>
                  </a:ext>
                </a:extLst>
              </p:cNvPr>
              <p:cNvSpPr txBox="1"/>
              <p:nvPr/>
            </p:nvSpPr>
            <p:spPr>
              <a:xfrm>
                <a:off x="7659777" y="5313527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</p:grpSp>
        <p:grpSp>
          <p:nvGrpSpPr>
            <p:cNvPr id="56" name="Group 654">
              <a:extLst>
                <a:ext uri="{FF2B5EF4-FFF2-40B4-BE49-F238E27FC236}">
                  <a16:creationId xmlns="" xmlns:a16="http://schemas.microsoft.com/office/drawing/2014/main" id="{5573599E-4EF1-4600-91C4-2161518088C7}"/>
                </a:ext>
              </a:extLst>
            </p:cNvPr>
            <p:cNvGrpSpPr/>
            <p:nvPr/>
          </p:nvGrpSpPr>
          <p:grpSpPr>
            <a:xfrm rot="4092634">
              <a:off x="4570873" y="1541278"/>
              <a:ext cx="154952" cy="1407711"/>
              <a:chOff x="11380127" y="1797991"/>
              <a:chExt cx="399111" cy="3745131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="" xmlns:a16="http://schemas.microsoft.com/office/drawing/2014/main" id="{D885FA48-7783-4978-9F33-898A98799DEE}"/>
                  </a:ext>
                </a:extLst>
              </p:cNvPr>
              <p:cNvSpPr/>
              <p:nvPr/>
            </p:nvSpPr>
            <p:spPr>
              <a:xfrm rot="21537726">
                <a:off x="11399667" y="1959867"/>
                <a:ext cx="339555" cy="3077488"/>
              </a:xfrm>
              <a:prstGeom prst="rect">
                <a:avLst/>
              </a:prstGeom>
              <a:gradFill flip="none" rotWithShape="1">
                <a:gsLst>
                  <a:gs pos="42850">
                    <a:srgbClr val="ABB0B9"/>
                  </a:gs>
                  <a:gs pos="0">
                    <a:srgbClr val="002060"/>
                  </a:gs>
                  <a:gs pos="98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="" xmlns:a16="http://schemas.microsoft.com/office/drawing/2014/main" id="{958973FB-3306-44B6-992D-A50D90D9B277}"/>
                  </a:ext>
                </a:extLst>
              </p:cNvPr>
              <p:cNvSpPr/>
              <p:nvPr/>
            </p:nvSpPr>
            <p:spPr>
              <a:xfrm rot="21537726">
                <a:off x="11380127" y="1797991"/>
                <a:ext cx="339555" cy="280219"/>
              </a:xfrm>
              <a:prstGeom prst="rect">
                <a:avLst/>
              </a:prstGeom>
              <a:gradFill flip="none" rotWithShape="1">
                <a:gsLst>
                  <a:gs pos="2000">
                    <a:schemeClr val="accent1">
                      <a:lumMod val="67000"/>
                    </a:schemeClr>
                  </a:gs>
                  <a:gs pos="64000">
                    <a:srgbClr val="C00000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243" name="Isosceles Triangle 242">
                <a:extLst>
                  <a:ext uri="{FF2B5EF4-FFF2-40B4-BE49-F238E27FC236}">
                    <a16:creationId xmlns="" xmlns:a16="http://schemas.microsoft.com/office/drawing/2014/main" id="{B389FFF3-74BD-41DF-9689-735BE9E98269}"/>
                  </a:ext>
                </a:extLst>
              </p:cNvPr>
              <p:cNvSpPr/>
              <p:nvPr/>
            </p:nvSpPr>
            <p:spPr>
              <a:xfrm rot="10737726">
                <a:off x="11446671" y="5071881"/>
                <a:ext cx="332567" cy="39793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244" name="Isosceles Triangle 243">
                <a:extLst>
                  <a:ext uri="{FF2B5EF4-FFF2-40B4-BE49-F238E27FC236}">
                    <a16:creationId xmlns="" xmlns:a16="http://schemas.microsoft.com/office/drawing/2014/main" id="{B7AD9CF2-15D3-489F-BB34-147447D88962}"/>
                  </a:ext>
                </a:extLst>
              </p:cNvPr>
              <p:cNvSpPr/>
              <p:nvPr/>
            </p:nvSpPr>
            <p:spPr>
              <a:xfrm rot="10737726">
                <a:off x="11549294" y="5290056"/>
                <a:ext cx="122618" cy="25306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930771" y="1265242"/>
              <a:ext cx="289115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3599807" y="993686"/>
              <a:ext cx="883278" cy="16817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234" idx="0"/>
            </p:cNvCxnSpPr>
            <p:nvPr/>
          </p:nvCxnSpPr>
          <p:spPr>
            <a:xfrm flipV="1">
              <a:off x="3059188" y="1460048"/>
              <a:ext cx="1444800" cy="947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304163" y="940550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88075" y="1198986"/>
              <a:ext cx="289115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945232" y="2465393"/>
              <a:ext cx="28299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847520" y="2463758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98232" y="2440088"/>
              <a:ext cx="222703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0998880" flipV="1">
              <a:off x="4788983" y="2459889"/>
              <a:ext cx="189131" cy="18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66" name="Arc 65"/>
            <p:cNvSpPr/>
            <p:nvPr/>
          </p:nvSpPr>
          <p:spPr>
            <a:xfrm rot="4010907">
              <a:off x="4566513" y="2365643"/>
              <a:ext cx="269252" cy="25300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 rot="267531">
              <a:off x="2860430" y="1927006"/>
              <a:ext cx="1686084" cy="97576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 rot="18245626">
              <a:off x="4161646" y="2016674"/>
              <a:ext cx="273838" cy="307283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 rot="18848880">
              <a:off x="3800387" y="1537067"/>
              <a:ext cx="406688" cy="417590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rot="17881942">
              <a:off x="3606420" y="1866329"/>
              <a:ext cx="298538" cy="368909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237854">
              <a:off x="3696318" y="1560759"/>
              <a:ext cx="473017" cy="353437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962995" y="1426349"/>
              <a:ext cx="39510" cy="104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21444016" flipH="1">
              <a:off x="-537214" y="-1203093"/>
              <a:ext cx="7428072" cy="5051909"/>
              <a:chOff x="2796540" y="1463040"/>
              <a:chExt cx="3840480" cy="3840480"/>
            </a:xfrm>
          </p:grpSpPr>
          <p:grpSp>
            <p:nvGrpSpPr>
              <p:cNvPr id="217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5" y="1509211"/>
                <a:ext cx="817903" cy="2015327"/>
                <a:chOff x="3235007" y="877459"/>
                <a:chExt cx="2029251" cy="4927842"/>
              </a:xfrm>
            </p:grpSpPr>
            <p:grpSp>
              <p:nvGrpSpPr>
                <p:cNvPr id="219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7374"/>
                  <a:ext cx="2029251" cy="4287927"/>
                  <a:chOff x="3235007" y="1517374"/>
                  <a:chExt cx="2029251" cy="4287927"/>
                </a:xfrm>
              </p:grpSpPr>
              <p:grpSp>
                <p:nvGrpSpPr>
                  <p:cNvPr id="224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69529" y="1517374"/>
                    <a:ext cx="394729" cy="4250000"/>
                    <a:chOff x="4873603" y="1515495"/>
                    <a:chExt cx="394729" cy="4250000"/>
                  </a:xfrm>
                </p:grpSpPr>
                <p:grpSp>
                  <p:nvGrpSpPr>
                    <p:cNvPr id="237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239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0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38" name="Isosceles Triangle 237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165322" y="4959457"/>
                      <a:ext cx="103010" cy="80603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25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235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6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26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776225"/>
                    <a:ext cx="581418" cy="3029076"/>
                    <a:chOff x="2711995" y="2757799"/>
                    <a:chExt cx="581418" cy="3029076"/>
                  </a:xfrm>
                </p:grpSpPr>
                <p:grpSp>
                  <p:nvGrpSpPr>
                    <p:cNvPr id="227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11442" y="2757799"/>
                      <a:ext cx="273702" cy="3029076"/>
                      <a:chOff x="10867127" y="2008667"/>
                      <a:chExt cx="273702" cy="3029076"/>
                    </a:xfrm>
                  </p:grpSpPr>
                  <p:sp>
                    <p:nvSpPr>
                      <p:cNvPr id="231" name="Rectangle 230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867479" y="2008667"/>
                        <a:ext cx="260631" cy="2391073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32" name="Rectangle 231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867127" y="2081519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33" name="Isosceles Triangle 232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560827" flipH="1">
                        <a:off x="10870847" y="4380137"/>
                        <a:ext cx="269982" cy="626181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34" name="Isosceles Triangle 233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>
                        <a:off x="11007634" y="4744159"/>
                        <a:ext cx="48891" cy="293584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228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229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0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74" name="Arc 73"/>
            <p:cNvSpPr/>
            <p:nvPr/>
          </p:nvSpPr>
          <p:spPr>
            <a:xfrm rot="3444411">
              <a:off x="4689210" y="1119955"/>
              <a:ext cx="258337" cy="300764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03">
              <a:extLst>
                <a:ext uri="{FF2B5EF4-FFF2-40B4-BE49-F238E27FC236}">
                  <a16:creationId xmlns:a16="http://schemas.microsoft.com/office/drawing/2014/main" xmlns="" id="{62FD8845-7C12-4E31-9FC7-8F2AF5E8D379}"/>
                </a:ext>
              </a:extLst>
            </p:cNvPr>
            <p:cNvGrpSpPr/>
            <p:nvPr/>
          </p:nvGrpSpPr>
          <p:grpSpPr>
            <a:xfrm rot="14186188" flipH="1">
              <a:off x="2107365" y="-722628"/>
              <a:ext cx="5187548" cy="6308251"/>
              <a:chOff x="2796540" y="1463040"/>
              <a:chExt cx="3840480" cy="3840480"/>
            </a:xfrm>
          </p:grpSpPr>
          <p:grpSp>
            <p:nvGrpSpPr>
              <p:cNvPr id="193" name="Group 404">
                <a:extLst>
                  <a:ext uri="{FF2B5EF4-FFF2-40B4-BE49-F238E27FC236}">
                    <a16:creationId xmlns:a16="http://schemas.microsoft.com/office/drawing/2014/main" xmlns="" id="{DD095A3F-E950-463D-8D22-FF2A80511571}"/>
                  </a:ext>
                </a:extLst>
              </p:cNvPr>
              <p:cNvGrpSpPr/>
              <p:nvPr/>
            </p:nvGrpSpPr>
            <p:grpSpPr>
              <a:xfrm>
                <a:off x="3957014" y="1509211"/>
                <a:ext cx="861729" cy="1931745"/>
                <a:chOff x="3235007" y="877459"/>
                <a:chExt cx="2137986" cy="4723465"/>
              </a:xfrm>
            </p:grpSpPr>
            <p:grpSp>
              <p:nvGrpSpPr>
                <p:cNvPr id="195" name="Group 406">
                  <a:extLst>
                    <a:ext uri="{FF2B5EF4-FFF2-40B4-BE49-F238E27FC236}">
                      <a16:creationId xmlns:a16="http://schemas.microsoft.com/office/drawing/2014/main" xmlns="" id="{19104C1B-031E-483E-ABF7-66CD0B69238B}"/>
                    </a:ext>
                  </a:extLst>
                </p:cNvPr>
                <p:cNvGrpSpPr/>
                <p:nvPr/>
              </p:nvGrpSpPr>
              <p:grpSpPr>
                <a:xfrm>
                  <a:off x="3235007" y="1519988"/>
                  <a:ext cx="2137986" cy="4080936"/>
                  <a:chOff x="3235007" y="1519988"/>
                  <a:chExt cx="2137986" cy="4080936"/>
                </a:xfrm>
              </p:grpSpPr>
              <p:grpSp>
                <p:nvGrpSpPr>
                  <p:cNvPr id="200" name="Group 411">
                    <a:extLst>
                      <a:ext uri="{FF2B5EF4-FFF2-40B4-BE49-F238E27FC236}">
                        <a16:creationId xmlns:a16="http://schemas.microsoft.com/office/drawing/2014/main" xmlns="" id="{9D35E63D-E0C1-4B50-8384-9B3A1ABB15F4}"/>
                      </a:ext>
                    </a:extLst>
                  </p:cNvPr>
                  <p:cNvGrpSpPr/>
                  <p:nvPr/>
                </p:nvGrpSpPr>
                <p:grpSpPr>
                  <a:xfrm rot="165305">
                    <a:off x="4873530" y="1519988"/>
                    <a:ext cx="499463" cy="4080936"/>
                    <a:chOff x="4873603" y="1515495"/>
                    <a:chExt cx="499463" cy="4080936"/>
                  </a:xfrm>
                </p:grpSpPr>
                <p:grpSp>
                  <p:nvGrpSpPr>
                    <p:cNvPr id="213" name="Group 424">
                      <a:extLst>
                        <a:ext uri="{FF2B5EF4-FFF2-40B4-BE49-F238E27FC236}">
                          <a16:creationId xmlns:a16="http://schemas.microsoft.com/office/drawing/2014/main" xmlns="" id="{DD143ED2-8381-45C5-8F89-2A0374C9DD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3603" y="1515495"/>
                      <a:ext cx="246063" cy="3545161"/>
                      <a:chOff x="4852973" y="1515495"/>
                      <a:chExt cx="191973" cy="3545161"/>
                    </a:xfrm>
                  </p:grpSpPr>
                  <p:sp>
                    <p:nvSpPr>
                      <p:cNvPr id="215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6260DD48-8F32-4814-B1FB-4DF6A6645D68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52973" y="1515495"/>
                        <a:ext cx="178998" cy="3545161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6" name="Rectangle: Single Corner Rounded 17">
                        <a:extLst>
                          <a:ext uri="{FF2B5EF4-FFF2-40B4-BE49-F238E27FC236}">
                            <a16:creationId xmlns:a16="http://schemas.microsoft.com/office/drawing/2014/main" xmlns="" id="{3DC69709-610B-4679-BD6E-609E09B49C4A}"/>
                          </a:ext>
                        </a:extLst>
                      </p:cNvPr>
                      <p:cNvSpPr/>
                      <p:nvPr/>
                    </p:nvSpPr>
                    <p:spPr>
                      <a:xfrm rot="20849980">
                        <a:off x="4873380" y="1685887"/>
                        <a:ext cx="171566" cy="3345038"/>
                      </a:xfrm>
                      <a:custGeom>
                        <a:avLst/>
                        <a:gdLst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267892 w 267892"/>
                          <a:gd name="connsiteY3" fmla="*/ 3578588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  <a:gd name="connsiteX0" fmla="*/ 0 w 267892"/>
                          <a:gd name="connsiteY0" fmla="*/ 0 h 3578588"/>
                          <a:gd name="connsiteX1" fmla="*/ 223242 w 267892"/>
                          <a:gd name="connsiteY1" fmla="*/ 0 h 3578588"/>
                          <a:gd name="connsiteX2" fmla="*/ 267892 w 267892"/>
                          <a:gd name="connsiteY2" fmla="*/ 44650 h 3578588"/>
                          <a:gd name="connsiteX3" fmla="*/ 100744 w 267892"/>
                          <a:gd name="connsiteY3" fmla="*/ 3549091 h 3578588"/>
                          <a:gd name="connsiteX4" fmla="*/ 0 w 267892"/>
                          <a:gd name="connsiteY4" fmla="*/ 3578588 h 3578588"/>
                          <a:gd name="connsiteX5" fmla="*/ 0 w 267892"/>
                          <a:gd name="connsiteY5" fmla="*/ 0 h 3578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7892" h="3578588">
                            <a:moveTo>
                              <a:pt x="0" y="0"/>
                            </a:moveTo>
                            <a:lnTo>
                              <a:pt x="223242" y="0"/>
                            </a:lnTo>
                            <a:cubicBezTo>
                              <a:pt x="247902" y="0"/>
                              <a:pt x="267892" y="19990"/>
                              <a:pt x="267892" y="44650"/>
                            </a:cubicBezTo>
                            <a:cubicBezTo>
                              <a:pt x="212176" y="1212797"/>
                              <a:pt x="323609" y="2459602"/>
                              <a:pt x="100744" y="3549091"/>
                            </a:cubicBezTo>
                            <a:lnTo>
                              <a:pt x="0" y="35785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  <a:effectLst>
                        <a:softEdge rad="12700"/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214" name="Isosceles Triangle 213">
                      <a:extLst>
                        <a:ext uri="{FF2B5EF4-FFF2-40B4-BE49-F238E27FC236}">
                          <a16:creationId xmlns:a16="http://schemas.microsoft.com/office/drawing/2014/main" xmlns="" id="{F6C33FED-E458-4B53-B03F-0C56E8448487}"/>
                        </a:ext>
                      </a:extLst>
                    </p:cNvPr>
                    <p:cNvSpPr/>
                    <p:nvPr/>
                  </p:nvSpPr>
                  <p:spPr>
                    <a:xfrm rot="10364708" flipH="1">
                      <a:off x="5307090" y="4949404"/>
                      <a:ext cx="65976" cy="647027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>
                          <a:solidFill>
                            <a:srgbClr val="CCCC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01" name="Group 412">
                    <a:extLst>
                      <a:ext uri="{FF2B5EF4-FFF2-40B4-BE49-F238E27FC236}">
                        <a16:creationId xmlns:a16="http://schemas.microsoft.com/office/drawing/2014/main" xmlns="" id="{33E25179-B62E-430C-BA27-71328906ED23}"/>
                      </a:ext>
                    </a:extLst>
                  </p:cNvPr>
                  <p:cNvGrpSpPr/>
                  <p:nvPr/>
                </p:nvGrpSpPr>
                <p:grpSpPr>
                  <a:xfrm>
                    <a:off x="3782752" y="1635971"/>
                    <a:ext cx="458787" cy="2606275"/>
                    <a:chOff x="6494131" y="3300804"/>
                    <a:chExt cx="458787" cy="2606275"/>
                  </a:xfrm>
                </p:grpSpPr>
                <p:sp>
                  <p:nvSpPr>
                    <p:cNvPr id="211" name="Rectangle: Single Corner Rounded 17">
                      <a:extLst>
                        <a:ext uri="{FF2B5EF4-FFF2-40B4-BE49-F238E27FC236}">
                          <a16:creationId xmlns:a16="http://schemas.microsoft.com/office/drawing/2014/main" xmlns="" id="{BDACFDF1-28A6-4933-9767-1A64CEB5E72F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494131" y="3300804"/>
                      <a:ext cx="458787" cy="260627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49091"/>
                        <a:gd name="connsiteX1" fmla="*/ 223242 w 267892"/>
                        <a:gd name="connsiteY1" fmla="*/ 0 h 3549091"/>
                        <a:gd name="connsiteX2" fmla="*/ 267892 w 267892"/>
                        <a:gd name="connsiteY2" fmla="*/ 44650 h 3549091"/>
                        <a:gd name="connsiteX3" fmla="*/ 100744 w 267892"/>
                        <a:gd name="connsiteY3" fmla="*/ 3549091 h 3549091"/>
                        <a:gd name="connsiteX4" fmla="*/ 245471 w 267892"/>
                        <a:gd name="connsiteY4" fmla="*/ 2614715 h 3549091"/>
                        <a:gd name="connsiteX5" fmla="*/ 0 w 267892"/>
                        <a:gd name="connsiteY5" fmla="*/ 0 h 3549091"/>
                        <a:gd name="connsiteX0" fmla="*/ 0 w 391470"/>
                        <a:gd name="connsiteY0" fmla="*/ 0 h 3037924"/>
                        <a:gd name="connsiteX1" fmla="*/ 223242 w 391470"/>
                        <a:gd name="connsiteY1" fmla="*/ 0 h 3037924"/>
                        <a:gd name="connsiteX2" fmla="*/ 267892 w 391470"/>
                        <a:gd name="connsiteY2" fmla="*/ 44650 h 3037924"/>
                        <a:gd name="connsiteX3" fmla="*/ 312034 w 391470"/>
                        <a:gd name="connsiteY3" fmla="*/ 3037924 h 3037924"/>
                        <a:gd name="connsiteX4" fmla="*/ 245471 w 391470"/>
                        <a:gd name="connsiteY4" fmla="*/ 2614715 h 3037924"/>
                        <a:gd name="connsiteX5" fmla="*/ 0 w 391470"/>
                        <a:gd name="connsiteY5" fmla="*/ 0 h 3037924"/>
                        <a:gd name="connsiteX0" fmla="*/ 66535 w 458005"/>
                        <a:gd name="connsiteY0" fmla="*/ 0 h 3037924"/>
                        <a:gd name="connsiteX1" fmla="*/ 289777 w 458005"/>
                        <a:gd name="connsiteY1" fmla="*/ 0 h 3037924"/>
                        <a:gd name="connsiteX2" fmla="*/ 334427 w 458005"/>
                        <a:gd name="connsiteY2" fmla="*/ 44650 h 3037924"/>
                        <a:gd name="connsiteX3" fmla="*/ 378569 w 458005"/>
                        <a:gd name="connsiteY3" fmla="*/ 3037924 h 3037924"/>
                        <a:gd name="connsiteX4" fmla="*/ 0 w 458005"/>
                        <a:gd name="connsiteY4" fmla="*/ 2810939 h 3037924"/>
                        <a:gd name="connsiteX5" fmla="*/ 66535 w 458005"/>
                        <a:gd name="connsiteY5" fmla="*/ 0 h 3037924"/>
                        <a:gd name="connsiteX0" fmla="*/ 66535 w 395557"/>
                        <a:gd name="connsiteY0" fmla="*/ 0 h 3037924"/>
                        <a:gd name="connsiteX1" fmla="*/ 289777 w 395557"/>
                        <a:gd name="connsiteY1" fmla="*/ 0 h 3037924"/>
                        <a:gd name="connsiteX2" fmla="*/ 334427 w 395557"/>
                        <a:gd name="connsiteY2" fmla="*/ 44650 h 3037924"/>
                        <a:gd name="connsiteX3" fmla="*/ 225892 w 395557"/>
                        <a:gd name="connsiteY3" fmla="*/ 2414467 h 3037924"/>
                        <a:gd name="connsiteX4" fmla="*/ 378569 w 395557"/>
                        <a:gd name="connsiteY4" fmla="*/ 3037924 h 3037924"/>
                        <a:gd name="connsiteX5" fmla="*/ 0 w 395557"/>
                        <a:gd name="connsiteY5" fmla="*/ 2810939 h 3037924"/>
                        <a:gd name="connsiteX6" fmla="*/ 66535 w 395557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272059 w 333189"/>
                        <a:gd name="connsiteY2" fmla="*/ 4465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94865 w 333189"/>
                        <a:gd name="connsiteY2" fmla="*/ 102595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3189"/>
                        <a:gd name="connsiteY0" fmla="*/ 0 h 3037924"/>
                        <a:gd name="connsiteX1" fmla="*/ 227409 w 333189"/>
                        <a:gd name="connsiteY1" fmla="*/ 0 h 3037924"/>
                        <a:gd name="connsiteX2" fmla="*/ 148372 w 333189"/>
                        <a:gd name="connsiteY2" fmla="*/ 108910 h 3037924"/>
                        <a:gd name="connsiteX3" fmla="*/ 163524 w 333189"/>
                        <a:gd name="connsiteY3" fmla="*/ 2414467 h 3037924"/>
                        <a:gd name="connsiteX4" fmla="*/ 316201 w 333189"/>
                        <a:gd name="connsiteY4" fmla="*/ 3037924 h 3037924"/>
                        <a:gd name="connsiteX5" fmla="*/ 0 w 333189"/>
                        <a:gd name="connsiteY5" fmla="*/ 2830307 h 3037924"/>
                        <a:gd name="connsiteX6" fmla="*/ 4167 w 333189"/>
                        <a:gd name="connsiteY6" fmla="*/ 0 h 3037924"/>
                        <a:gd name="connsiteX0" fmla="*/ 4167 w 331785"/>
                        <a:gd name="connsiteY0" fmla="*/ 0 h 3037924"/>
                        <a:gd name="connsiteX1" fmla="*/ 227409 w 331785"/>
                        <a:gd name="connsiteY1" fmla="*/ 0 h 3037924"/>
                        <a:gd name="connsiteX2" fmla="*/ 148372 w 331785"/>
                        <a:gd name="connsiteY2" fmla="*/ 108910 h 3037924"/>
                        <a:gd name="connsiteX3" fmla="*/ 138303 w 331785"/>
                        <a:gd name="connsiteY3" fmla="*/ 2411717 h 3037924"/>
                        <a:gd name="connsiteX4" fmla="*/ 316201 w 331785"/>
                        <a:gd name="connsiteY4" fmla="*/ 3037924 h 3037924"/>
                        <a:gd name="connsiteX5" fmla="*/ 0 w 331785"/>
                        <a:gd name="connsiteY5" fmla="*/ 2830307 h 3037924"/>
                        <a:gd name="connsiteX6" fmla="*/ 4167 w 331785"/>
                        <a:gd name="connsiteY6" fmla="*/ 0 h 3037924"/>
                        <a:gd name="connsiteX0" fmla="*/ 4167 w 336420"/>
                        <a:gd name="connsiteY0" fmla="*/ 0 h 2830307"/>
                        <a:gd name="connsiteX1" fmla="*/ 227409 w 336420"/>
                        <a:gd name="connsiteY1" fmla="*/ 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336420"/>
                        <a:gd name="connsiteY0" fmla="*/ 0 h 2830307"/>
                        <a:gd name="connsiteX1" fmla="*/ 151539 w 336420"/>
                        <a:gd name="connsiteY1" fmla="*/ 17260 h 2830307"/>
                        <a:gd name="connsiteX2" fmla="*/ 148372 w 336420"/>
                        <a:gd name="connsiteY2" fmla="*/ 108910 h 2830307"/>
                        <a:gd name="connsiteX3" fmla="*/ 138303 w 336420"/>
                        <a:gd name="connsiteY3" fmla="*/ 2411717 h 2830307"/>
                        <a:gd name="connsiteX4" fmla="*/ 321081 w 336420"/>
                        <a:gd name="connsiteY4" fmla="*/ 2532170 h 2830307"/>
                        <a:gd name="connsiteX5" fmla="*/ 0 w 336420"/>
                        <a:gd name="connsiteY5" fmla="*/ 2830307 h 2830307"/>
                        <a:gd name="connsiteX6" fmla="*/ 4167 w 336420"/>
                        <a:gd name="connsiteY6" fmla="*/ 0 h 2830307"/>
                        <a:gd name="connsiteX0" fmla="*/ 4167 w 297670"/>
                        <a:gd name="connsiteY0" fmla="*/ 0 h 2830307"/>
                        <a:gd name="connsiteX1" fmla="*/ 151539 w 297670"/>
                        <a:gd name="connsiteY1" fmla="*/ 17260 h 2830307"/>
                        <a:gd name="connsiteX2" fmla="*/ 148372 w 297670"/>
                        <a:gd name="connsiteY2" fmla="*/ 108910 h 2830307"/>
                        <a:gd name="connsiteX3" fmla="*/ 138303 w 297670"/>
                        <a:gd name="connsiteY3" fmla="*/ 2411717 h 2830307"/>
                        <a:gd name="connsiteX4" fmla="*/ 279989 w 297670"/>
                        <a:gd name="connsiteY4" fmla="*/ 2411677 h 2830307"/>
                        <a:gd name="connsiteX5" fmla="*/ 0 w 297670"/>
                        <a:gd name="connsiteY5" fmla="*/ 2830307 h 2830307"/>
                        <a:gd name="connsiteX6" fmla="*/ 4167 w 297670"/>
                        <a:gd name="connsiteY6" fmla="*/ 0 h 2830307"/>
                        <a:gd name="connsiteX0" fmla="*/ 4167 w 297388"/>
                        <a:gd name="connsiteY0" fmla="*/ 0 h 2830307"/>
                        <a:gd name="connsiteX1" fmla="*/ 151539 w 297388"/>
                        <a:gd name="connsiteY1" fmla="*/ 17260 h 2830307"/>
                        <a:gd name="connsiteX2" fmla="*/ 148372 w 297388"/>
                        <a:gd name="connsiteY2" fmla="*/ 108910 h 2830307"/>
                        <a:gd name="connsiteX3" fmla="*/ 133939 w 297388"/>
                        <a:gd name="connsiteY3" fmla="*/ 2207661 h 2830307"/>
                        <a:gd name="connsiteX4" fmla="*/ 279989 w 297388"/>
                        <a:gd name="connsiteY4" fmla="*/ 2411677 h 2830307"/>
                        <a:gd name="connsiteX5" fmla="*/ 0 w 297388"/>
                        <a:gd name="connsiteY5" fmla="*/ 2830307 h 2830307"/>
                        <a:gd name="connsiteX6" fmla="*/ 4167 w 297388"/>
                        <a:gd name="connsiteY6" fmla="*/ 0 h 2830307"/>
                        <a:gd name="connsiteX0" fmla="*/ 0 w 293221"/>
                        <a:gd name="connsiteY0" fmla="*/ 0 h 2960981"/>
                        <a:gd name="connsiteX1" fmla="*/ 147372 w 293221"/>
                        <a:gd name="connsiteY1" fmla="*/ 17260 h 2960981"/>
                        <a:gd name="connsiteX2" fmla="*/ 144205 w 293221"/>
                        <a:gd name="connsiteY2" fmla="*/ 108910 h 2960981"/>
                        <a:gd name="connsiteX3" fmla="*/ 129772 w 293221"/>
                        <a:gd name="connsiteY3" fmla="*/ 2207661 h 2960981"/>
                        <a:gd name="connsiteX4" fmla="*/ 275822 w 293221"/>
                        <a:gd name="connsiteY4" fmla="*/ 2411677 h 2960981"/>
                        <a:gd name="connsiteX5" fmla="*/ 1529 w 293221"/>
                        <a:gd name="connsiteY5" fmla="*/ 2960981 h 2960981"/>
                        <a:gd name="connsiteX6" fmla="*/ 0 w 293221"/>
                        <a:gd name="connsiteY6" fmla="*/ 0 h 2960981"/>
                        <a:gd name="connsiteX0" fmla="*/ 0 w 275822"/>
                        <a:gd name="connsiteY0" fmla="*/ 0 h 2960981"/>
                        <a:gd name="connsiteX1" fmla="*/ 147372 w 275822"/>
                        <a:gd name="connsiteY1" fmla="*/ 17260 h 2960981"/>
                        <a:gd name="connsiteX2" fmla="*/ 144205 w 275822"/>
                        <a:gd name="connsiteY2" fmla="*/ 108910 h 2960981"/>
                        <a:gd name="connsiteX3" fmla="*/ 129772 w 275822"/>
                        <a:gd name="connsiteY3" fmla="*/ 2207661 h 2960981"/>
                        <a:gd name="connsiteX4" fmla="*/ 275822 w 275822"/>
                        <a:gd name="connsiteY4" fmla="*/ 2411677 h 2960981"/>
                        <a:gd name="connsiteX5" fmla="*/ 185063 w 275822"/>
                        <a:gd name="connsiteY5" fmla="*/ 2904220 h 2960981"/>
                        <a:gd name="connsiteX6" fmla="*/ 1529 w 275822"/>
                        <a:gd name="connsiteY6" fmla="*/ 2960981 h 2960981"/>
                        <a:gd name="connsiteX7" fmla="*/ 0 w 275822"/>
                        <a:gd name="connsiteY7" fmla="*/ 0 h 2960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5822" h="2960981">
                          <a:moveTo>
                            <a:pt x="0" y="0"/>
                          </a:moveTo>
                          <a:lnTo>
                            <a:pt x="147372" y="17260"/>
                          </a:lnTo>
                          <a:cubicBezTo>
                            <a:pt x="172032" y="17260"/>
                            <a:pt x="144205" y="84250"/>
                            <a:pt x="144205" y="108910"/>
                          </a:cubicBezTo>
                          <a:cubicBezTo>
                            <a:pt x="175390" y="499097"/>
                            <a:pt x="122415" y="1708782"/>
                            <a:pt x="129772" y="2207661"/>
                          </a:cubicBezTo>
                          <a:cubicBezTo>
                            <a:pt x="137129" y="2706540"/>
                            <a:pt x="272860" y="2337576"/>
                            <a:pt x="275822" y="2411677"/>
                          </a:cubicBezTo>
                          <a:cubicBezTo>
                            <a:pt x="233064" y="2491874"/>
                            <a:pt x="227821" y="2824023"/>
                            <a:pt x="185063" y="2904220"/>
                          </a:cubicBezTo>
                          <a:lnTo>
                            <a:pt x="1529" y="2960981"/>
                          </a:lnTo>
                          <a:cubicBezTo>
                            <a:pt x="1019" y="1973987"/>
                            <a:pt x="510" y="98699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2" name="Rectangle: Single Corner Rounded 17">
                      <a:extLst>
                        <a:ext uri="{FF2B5EF4-FFF2-40B4-BE49-F238E27FC236}">
                          <a16:creationId xmlns:a16="http://schemas.microsoft.com/office/drawing/2014/main" xmlns="" id="{1B9754BD-5D5B-4DE7-AA54-42E81979A729}"/>
                        </a:ext>
                      </a:extLst>
                    </p:cNvPr>
                    <p:cNvSpPr/>
                    <p:nvPr/>
                  </p:nvSpPr>
                  <p:spPr>
                    <a:xfrm rot="841736" flipH="1">
                      <a:off x="6788985" y="3352909"/>
                      <a:ext cx="92876" cy="2461244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02" name="Group 413">
                    <a:extLst>
                      <a:ext uri="{FF2B5EF4-FFF2-40B4-BE49-F238E27FC236}">
                        <a16:creationId xmlns:a16="http://schemas.microsoft.com/office/drawing/2014/main" xmlns="" id="{F4F12344-E2C4-45C3-944B-43EAB1003617}"/>
                      </a:ext>
                    </a:extLst>
                  </p:cNvPr>
                  <p:cNvGrpSpPr/>
                  <p:nvPr/>
                </p:nvGrpSpPr>
                <p:grpSpPr>
                  <a:xfrm>
                    <a:off x="3235007" y="2327711"/>
                    <a:ext cx="581418" cy="3094173"/>
                    <a:chOff x="2711995" y="2309285"/>
                    <a:chExt cx="581418" cy="3094173"/>
                  </a:xfrm>
                </p:grpSpPr>
                <p:grpSp>
                  <p:nvGrpSpPr>
                    <p:cNvPr id="203" name="Group 414">
                      <a:extLst>
                        <a:ext uri="{FF2B5EF4-FFF2-40B4-BE49-F238E27FC236}">
                          <a16:creationId xmlns:a16="http://schemas.microsoft.com/office/drawing/2014/main" xmlns="" id="{FA1513E6-8858-48F6-A6A7-B38058B98B86}"/>
                        </a:ext>
                      </a:extLst>
                    </p:cNvPr>
                    <p:cNvGrpSpPr/>
                    <p:nvPr/>
                  </p:nvGrpSpPr>
                  <p:grpSpPr>
                    <a:xfrm rot="225478">
                      <a:off x="2884256" y="2309285"/>
                      <a:ext cx="296530" cy="3094173"/>
                      <a:chOff x="10912496" y="1555526"/>
                      <a:chExt cx="296530" cy="3094173"/>
                    </a:xfrm>
                  </p:grpSpPr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xmlns="" id="{8C6259B3-71EA-4881-8319-FFE513DA4C71}"/>
                          </a:ext>
                        </a:extLst>
                      </p:cNvPr>
                      <p:cNvSpPr/>
                      <p:nvPr/>
                    </p:nvSpPr>
                    <p:spPr>
                      <a:xfrm rot="18524">
                        <a:off x="10929768" y="1881482"/>
                        <a:ext cx="260631" cy="220707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42850">
                            <a:srgbClr val="ABB0B9"/>
                          </a:gs>
                          <a:gs pos="0">
                            <a:srgbClr val="002060"/>
                          </a:gs>
                          <a:gs pos="98000">
                            <a:schemeClr val="accent3">
                              <a:lumMod val="105000"/>
                              <a:satMod val="103000"/>
                              <a:tint val="73000"/>
                            </a:schemeClr>
                          </a:gs>
                          <a:gs pos="100000">
                            <a:schemeClr val="accent3">
                              <a:lumMod val="105000"/>
                              <a:satMod val="109000"/>
                              <a:tint val="81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xmlns="" id="{6F2AE7CD-9385-4EFE-9E58-77BD30DAE86A}"/>
                          </a:ext>
                        </a:extLst>
                      </p:cNvPr>
                      <p:cNvSpPr/>
                      <p:nvPr/>
                    </p:nvSpPr>
                    <p:spPr>
                      <a:xfrm rot="21573414">
                        <a:off x="10949864" y="1555526"/>
                        <a:ext cx="259162" cy="3468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">
                            <a:schemeClr val="accent1">
                              <a:lumMod val="67000"/>
                            </a:schemeClr>
                          </a:gs>
                          <a:gs pos="64000">
                            <a:srgbClr val="C00000"/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09" name="Isosceles Triangle 208">
                        <a:extLst>
                          <a:ext uri="{FF2B5EF4-FFF2-40B4-BE49-F238E27FC236}">
                            <a16:creationId xmlns:a16="http://schemas.microsoft.com/office/drawing/2014/main" xmlns="" id="{265E54A3-F205-4F77-85B3-0EE7CD8D3EDA}"/>
                          </a:ext>
                        </a:extLst>
                      </p:cNvPr>
                      <p:cNvSpPr/>
                      <p:nvPr/>
                    </p:nvSpPr>
                    <p:spPr>
                      <a:xfrm rot="10984824" flipH="1">
                        <a:off x="10912496" y="4013494"/>
                        <a:ext cx="269982" cy="626181"/>
                      </a:xfrm>
                      <a:prstGeom prst="triangle">
                        <a:avLst>
                          <a:gd name="adj" fmla="val 53845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 dirty="0"/>
                      </a:p>
                    </p:txBody>
                  </p:sp>
                  <p:sp>
                    <p:nvSpPr>
                      <p:cNvPr id="210" name="Isosceles Triangle 209">
                        <a:extLst>
                          <a:ext uri="{FF2B5EF4-FFF2-40B4-BE49-F238E27FC236}">
                            <a16:creationId xmlns:a16="http://schemas.microsoft.com/office/drawing/2014/main" xmlns="" id="{FD5FF096-2C61-4A89-A458-EAF29DAB6B7F}"/>
                          </a:ext>
                        </a:extLst>
                      </p:cNvPr>
                      <p:cNvSpPr/>
                      <p:nvPr/>
                    </p:nvSpPr>
                    <p:spPr>
                      <a:xfrm rot="10378441">
                        <a:off x="11007597" y="4356115"/>
                        <a:ext cx="71655" cy="293584"/>
                      </a:xfrm>
                      <a:prstGeom prst="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</p:grpSp>
                <p:grpSp>
                  <p:nvGrpSpPr>
                    <p:cNvPr id="204" name="Group 415">
                      <a:extLst>
                        <a:ext uri="{FF2B5EF4-FFF2-40B4-BE49-F238E27FC236}">
                          <a16:creationId xmlns:a16="http://schemas.microsoft.com/office/drawing/2014/main" xmlns="" id="{1A19379D-1138-4542-A868-4ACE7EFF9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1995" y="3823293"/>
                      <a:ext cx="581418" cy="600551"/>
                      <a:chOff x="1608686" y="3830040"/>
                      <a:chExt cx="581418" cy="600551"/>
                    </a:xfrm>
                  </p:grpSpPr>
                  <p:sp>
                    <p:nvSpPr>
                      <p:cNvPr id="205" name="Cylinder 416">
                        <a:extLst>
                          <a:ext uri="{FF2B5EF4-FFF2-40B4-BE49-F238E27FC236}">
                            <a16:creationId xmlns:a16="http://schemas.microsoft.com/office/drawing/2014/main" xmlns="" id="{2D6924E4-B052-4293-A639-C6CD1E1FCC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569819" y="4051625"/>
                        <a:ext cx="355496" cy="277762"/>
                      </a:xfrm>
                      <a:prstGeom prst="can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Freeform: Shape 417">
                        <a:extLst>
                          <a:ext uri="{FF2B5EF4-FFF2-40B4-BE49-F238E27FC236}">
                            <a16:creationId xmlns:a16="http://schemas.microsoft.com/office/drawing/2014/main" xmlns="" id="{64A19D9A-BC3F-4322-A42B-5D480E4CBD8F}"/>
                          </a:ext>
                        </a:extLst>
                      </p:cNvPr>
                      <p:cNvSpPr/>
                      <p:nvPr/>
                    </p:nvSpPr>
                    <p:spPr>
                      <a:xfrm rot="21478607">
                        <a:off x="1797365" y="3830040"/>
                        <a:ext cx="392739" cy="600551"/>
                      </a:xfrm>
                      <a:custGeom>
                        <a:avLst/>
                        <a:gdLst>
                          <a:gd name="connsiteX0" fmla="*/ 508514 w 508514"/>
                          <a:gd name="connsiteY0" fmla="*/ 0 h 600551"/>
                          <a:gd name="connsiteX1" fmla="*/ 508514 w 508514"/>
                          <a:gd name="connsiteY1" fmla="*/ 536987 h 600551"/>
                          <a:gd name="connsiteX2" fmla="*/ 254257 w 508514"/>
                          <a:gd name="connsiteY2" fmla="*/ 600551 h 600551"/>
                          <a:gd name="connsiteX3" fmla="*/ 0 w 508514"/>
                          <a:gd name="connsiteY3" fmla="*/ 536987 h 600551"/>
                          <a:gd name="connsiteX4" fmla="*/ 1 w 508514"/>
                          <a:gd name="connsiteY4" fmla="*/ 8776 h 600551"/>
                          <a:gd name="connsiteX5" fmla="*/ 50317 w 508514"/>
                          <a:gd name="connsiteY5" fmla="*/ 38261 h 600551"/>
                          <a:gd name="connsiteX6" fmla="*/ 230469 w 508514"/>
                          <a:gd name="connsiteY6" fmla="*/ 81078 h 600551"/>
                          <a:gd name="connsiteX7" fmla="*/ 493880 w 508514"/>
                          <a:gd name="connsiteY7" fmla="*/ 11160 h 600551"/>
                          <a:gd name="connsiteX8" fmla="*/ 508514 w 508514"/>
                          <a:gd name="connsiteY8" fmla="*/ 0 h 600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8514" h="600551">
                            <a:moveTo>
                              <a:pt x="508514" y="0"/>
                            </a:moveTo>
                            <a:lnTo>
                              <a:pt x="508514" y="536987"/>
                            </a:lnTo>
                            <a:cubicBezTo>
                              <a:pt x="508514" y="572092"/>
                              <a:pt x="394679" y="600552"/>
                              <a:pt x="254257" y="600551"/>
                            </a:cubicBezTo>
                            <a:cubicBezTo>
                              <a:pt x="113835" y="600552"/>
                              <a:pt x="0" y="572092"/>
                              <a:pt x="0" y="536987"/>
                            </a:cubicBezTo>
                            <a:lnTo>
                              <a:pt x="1" y="8776"/>
                            </a:lnTo>
                            <a:lnTo>
                              <a:pt x="50317" y="38261"/>
                            </a:lnTo>
                            <a:cubicBezTo>
                              <a:pt x="105256" y="63675"/>
                              <a:pt x="166110" y="78805"/>
                              <a:pt x="230469" y="81078"/>
                            </a:cubicBezTo>
                            <a:cubicBezTo>
                              <a:pt x="327007" y="84489"/>
                              <a:pt x="417721" y="58487"/>
                              <a:pt x="493880" y="11160"/>
                            </a:cubicBezTo>
                            <a:lnTo>
                              <a:pt x="508514" y="0"/>
                            </a:lnTo>
                            <a:close/>
                          </a:path>
                        </a:pathLst>
                      </a:custGeom>
                      <a:solidFill>
                        <a:srgbClr val="29C7C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6" name="Group 407">
                  <a:extLst>
                    <a:ext uri="{FF2B5EF4-FFF2-40B4-BE49-F238E27FC236}">
                      <a16:creationId xmlns:a16="http://schemas.microsoft.com/office/drawing/2014/main" xmlns="" id="{ED36C0A2-D248-4685-A0C0-3449D5A2C90B}"/>
                    </a:ext>
                  </a:extLst>
                </p:cNvPr>
                <p:cNvGrpSpPr/>
                <p:nvPr/>
              </p:nvGrpSpPr>
              <p:grpSpPr>
                <a:xfrm>
                  <a:off x="4178616" y="877459"/>
                  <a:ext cx="745504" cy="1295697"/>
                  <a:chOff x="5970436" y="917050"/>
                  <a:chExt cx="745504" cy="1295697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23BA96C3-1F73-4CAA-9DBC-FD3E874D5C95}"/>
                      </a:ext>
                    </a:extLst>
                  </p:cNvPr>
                  <p:cNvSpPr/>
                  <p:nvPr/>
                </p:nvSpPr>
                <p:spPr>
                  <a:xfrm>
                    <a:off x="6278571" y="917050"/>
                    <a:ext cx="200025" cy="66634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: Rounded Corners 409">
                    <a:extLst>
                      <a:ext uri="{FF2B5EF4-FFF2-40B4-BE49-F238E27FC236}">
                        <a16:creationId xmlns:a16="http://schemas.microsoft.com/office/drawing/2014/main" xmlns="" id="{0F19A9F2-1A5B-4C44-99CC-7B3AECCEF096}"/>
                      </a:ext>
                    </a:extLst>
                  </p:cNvPr>
                  <p:cNvSpPr/>
                  <p:nvPr/>
                </p:nvSpPr>
                <p:spPr>
                  <a:xfrm>
                    <a:off x="5970436" y="1352940"/>
                    <a:ext cx="745504" cy="859807"/>
                  </a:xfrm>
                  <a:prstGeom prst="roundRect">
                    <a:avLst/>
                  </a:prstGeom>
                  <a:gradFill flip="none" rotWithShape="1">
                    <a:gsLst>
                      <a:gs pos="33000">
                        <a:schemeClr val="tx1"/>
                      </a:gs>
                      <a:gs pos="46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Star: 7 Points 410">
                    <a:extLst>
                      <a:ext uri="{FF2B5EF4-FFF2-40B4-BE49-F238E27FC236}">
                        <a16:creationId xmlns:a16="http://schemas.microsoft.com/office/drawing/2014/main" xmlns="" id="{F4886571-9AE7-4AD9-818D-31E8F97ACCE2}"/>
                      </a:ext>
                    </a:extLst>
                  </p:cNvPr>
                  <p:cNvSpPr/>
                  <p:nvPr/>
                </p:nvSpPr>
                <p:spPr>
                  <a:xfrm>
                    <a:off x="6158615" y="1679762"/>
                    <a:ext cx="264114" cy="272392"/>
                  </a:xfrm>
                  <a:prstGeom prst="star7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445B3255-A899-4E22-AED9-EDDBE127A99B}"/>
                  </a:ext>
                </a:extLst>
              </p:cNvPr>
              <p:cNvSpPr/>
              <p:nvPr/>
            </p:nvSpPr>
            <p:spPr>
              <a:xfrm>
                <a:off x="2796540" y="1463040"/>
                <a:ext cx="3840480" cy="38404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76" name="Arc 75"/>
            <p:cNvSpPr/>
            <p:nvPr/>
          </p:nvSpPr>
          <p:spPr>
            <a:xfrm rot="1032363">
              <a:off x="3655835" y="1649846"/>
              <a:ext cx="473855" cy="260985"/>
            </a:xfrm>
            <a:prstGeom prst="arc">
              <a:avLst>
                <a:gd name="adj1" fmla="val 14344524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 flipV="1">
              <a:off x="3982750" y="1672287"/>
              <a:ext cx="835628" cy="828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429">
              <a:extLst>
                <a:ext uri="{FF2B5EF4-FFF2-40B4-BE49-F238E27FC236}">
                  <a16:creationId xmlns="" xmlns:a16="http://schemas.microsoft.com/office/drawing/2014/main" id="{C2B7510F-FACD-4F7E-99F6-55F8DE593CA0}"/>
                </a:ext>
              </a:extLst>
            </p:cNvPr>
            <p:cNvGrpSpPr/>
            <p:nvPr/>
          </p:nvGrpSpPr>
          <p:grpSpPr>
            <a:xfrm rot="13890369">
              <a:off x="3779077" y="1743011"/>
              <a:ext cx="1919437" cy="601340"/>
              <a:chOff x="1960170" y="4875519"/>
              <a:chExt cx="8583950" cy="1021874"/>
            </a:xfrm>
          </p:grpSpPr>
          <p:sp>
            <p:nvSpPr>
              <p:cNvPr id="106" name="Rectangle: Single Corner Rounded 430">
                <a:extLst>
                  <a:ext uri="{FF2B5EF4-FFF2-40B4-BE49-F238E27FC236}">
                    <a16:creationId xmlns="" xmlns:a16="http://schemas.microsoft.com/office/drawing/2014/main" id="{90E1E014-CD89-4307-AF8D-99C802786EE2}"/>
                  </a:ext>
                </a:extLst>
              </p:cNvPr>
              <p:cNvSpPr/>
              <p:nvPr/>
            </p:nvSpPr>
            <p:spPr>
              <a:xfrm>
                <a:off x="1960170" y="4875519"/>
                <a:ext cx="8583950" cy="1021874"/>
              </a:xfrm>
              <a:prstGeom prst="round1Rect">
                <a:avLst/>
              </a:prstGeom>
              <a:gradFill flip="none" rotWithShape="1">
                <a:gsLst>
                  <a:gs pos="14000">
                    <a:schemeClr val="bg2">
                      <a:lumMod val="0"/>
                      <a:lumOff val="100000"/>
                      <a:alpha val="0"/>
                    </a:schemeClr>
                  </a:gs>
                  <a:gs pos="100000">
                    <a:schemeClr val="accent5">
                      <a:lumMod val="27000"/>
                      <a:lumOff val="7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rnd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1000">
                      <a:srgbClr val="29C7C7"/>
                    </a:gs>
                    <a:gs pos="6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gradFill>
                    <a:gsLst>
                      <a:gs pos="59000">
                        <a:schemeClr val="accent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endParaRPr>
              </a:p>
            </p:txBody>
          </p:sp>
          <p:grpSp>
            <p:nvGrpSpPr>
              <p:cNvPr id="107" name="Group 431">
                <a:extLst>
                  <a:ext uri="{FF2B5EF4-FFF2-40B4-BE49-F238E27FC236}">
                    <a16:creationId xmlns="" xmlns:a16="http://schemas.microsoft.com/office/drawing/2014/main" id="{760C38BB-EBF0-43FE-B9C7-85EC29B47A3F}"/>
                  </a:ext>
                </a:extLst>
              </p:cNvPr>
              <p:cNvGrpSpPr/>
              <p:nvPr/>
            </p:nvGrpSpPr>
            <p:grpSpPr>
              <a:xfrm>
                <a:off x="2285902" y="4970332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="" xmlns:a16="http://schemas.microsoft.com/office/drawing/2014/main" id="{ADF16744-0EDE-48BB-9C71-A8DE6DF98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="" xmlns:a16="http://schemas.microsoft.com/office/drawing/2014/main" id="{CD52A93E-139D-45B0-AB1B-E9264D1E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="" xmlns:a16="http://schemas.microsoft.com/office/drawing/2014/main" id="{1A4C6895-8711-43AB-B4D9-89DC6E2FD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="" xmlns:a16="http://schemas.microsoft.com/office/drawing/2014/main" id="{E0B015C6-DE34-4D6F-BC24-CAEA8B2C9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="" xmlns:a16="http://schemas.microsoft.com/office/drawing/2014/main" id="{9FCE5671-0B49-421B-A8DE-EAD3C98FD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="" xmlns:a16="http://schemas.microsoft.com/office/drawing/2014/main" id="{38B9ED9C-5615-42E6-B4C9-4D5170769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="" xmlns:a16="http://schemas.microsoft.com/office/drawing/2014/main" id="{80ED3500-43D8-4F04-B497-F782C4B71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="" xmlns:a16="http://schemas.microsoft.com/office/drawing/2014/main" id="{D54DB0B1-5E0D-42E0-A588-76DF90327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="" xmlns:a16="http://schemas.microsoft.com/office/drawing/2014/main" id="{B16E6238-3291-447D-9090-1A4C6CB74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="" xmlns:a16="http://schemas.microsoft.com/office/drawing/2014/main" id="{CFC4BABD-3132-40B4-A8F1-4177FB0CB9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432">
                <a:extLst>
                  <a:ext uri="{FF2B5EF4-FFF2-40B4-BE49-F238E27FC236}">
                    <a16:creationId xmlns="" xmlns:a16="http://schemas.microsoft.com/office/drawing/2014/main" id="{5DB80D4C-1293-40BA-B179-E7AD0B3D2BA9}"/>
                  </a:ext>
                </a:extLst>
              </p:cNvPr>
              <p:cNvGrpSpPr/>
              <p:nvPr/>
            </p:nvGrpSpPr>
            <p:grpSpPr>
              <a:xfrm>
                <a:off x="7791412" y="498560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28314640-8161-41B4-BCC1-6FF583695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="" xmlns:a16="http://schemas.microsoft.com/office/drawing/2014/main" id="{50071B1F-D47B-4F66-A9B3-65A8B9EA3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="" xmlns:a16="http://schemas.microsoft.com/office/drawing/2014/main" id="{1CBEC195-ED57-46B8-B188-6A255F4AB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="" xmlns:a16="http://schemas.microsoft.com/office/drawing/2014/main" id="{381BF573-664B-4FE4-8E22-6737A88FBC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="" xmlns:a16="http://schemas.microsoft.com/office/drawing/2014/main" id="{55AEC1F8-D956-4E53-BD2A-A9DB7D8408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="" xmlns:a16="http://schemas.microsoft.com/office/drawing/2014/main" id="{98A39541-88EA-48A9-84F7-DB3EC22B8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="" xmlns:a16="http://schemas.microsoft.com/office/drawing/2014/main" id="{173C27C9-8785-44FA-9BE6-AA773F8C5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="" xmlns:a16="http://schemas.microsoft.com/office/drawing/2014/main" id="{F6E2D8CF-79DE-41DD-A626-20DD25D6C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="" xmlns:a16="http://schemas.microsoft.com/office/drawing/2014/main" id="{9575B2F2-AEF5-4D12-A709-0DB8025071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="" xmlns:a16="http://schemas.microsoft.com/office/drawing/2014/main" id="{C4907C9A-AEAB-4F19-9618-CDEE08194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433">
                <a:extLst>
                  <a:ext uri="{FF2B5EF4-FFF2-40B4-BE49-F238E27FC236}">
                    <a16:creationId xmlns="" xmlns:a16="http://schemas.microsoft.com/office/drawing/2014/main" id="{28FD79C7-BB59-4DBB-9B37-CA125D8E1A8F}"/>
                  </a:ext>
                </a:extLst>
              </p:cNvPr>
              <p:cNvGrpSpPr/>
              <p:nvPr/>
            </p:nvGrpSpPr>
            <p:grpSpPr>
              <a:xfrm>
                <a:off x="6691156" y="4980951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D7CDB61B-54F0-4D5A-B587-9EE56ACA0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="" xmlns:a16="http://schemas.microsoft.com/office/drawing/2014/main" id="{15425569-4859-4E63-AABD-695D7412A3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3F863D37-1AC7-4AFA-A949-45E8ABB269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8" y="1679310"/>
                  <a:ext cx="0" cy="220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B7F59649-D2FA-47E8-B7D0-C70FC6DA71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173D209F-71E6-4AC0-82E9-42D6572AB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EF284819-E5C0-4D36-9B59-73A93406D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CD4D78C4-8B7F-43E4-888A-0A0A4AB132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5D711B48-0F81-427C-81BA-99803DA8D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047D2726-CB2D-4801-BE28-3B71A30AC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="" xmlns:a16="http://schemas.microsoft.com/office/drawing/2014/main" id="{334B28DA-F01F-441A-B15B-EEBFE064E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434">
                <a:extLst>
                  <a:ext uri="{FF2B5EF4-FFF2-40B4-BE49-F238E27FC236}">
                    <a16:creationId xmlns="" xmlns:a16="http://schemas.microsoft.com/office/drawing/2014/main" id="{BE13F509-582B-42BD-B90E-C7D4F37128DF}"/>
                  </a:ext>
                </a:extLst>
              </p:cNvPr>
              <p:cNvGrpSpPr/>
              <p:nvPr/>
            </p:nvGrpSpPr>
            <p:grpSpPr>
              <a:xfrm>
                <a:off x="5594170" y="497463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="" xmlns:a16="http://schemas.microsoft.com/office/drawing/2014/main" id="{5C9D1BF8-05D3-48C0-8C25-CB60A6F69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="" xmlns:a16="http://schemas.microsoft.com/office/drawing/2014/main" id="{75873AE0-7D57-442A-BDED-1DA9792F0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="" xmlns:a16="http://schemas.microsoft.com/office/drawing/2014/main" id="{3DA64884-8D50-427E-8DE8-C216F7168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="" xmlns:a16="http://schemas.microsoft.com/office/drawing/2014/main" id="{117076AB-9C1F-443E-A2B7-14720CEDF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="" xmlns:a16="http://schemas.microsoft.com/office/drawing/2014/main" id="{DD2D982A-66EA-4C01-8F6D-46F5BE224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="" xmlns:a16="http://schemas.microsoft.com/office/drawing/2014/main" id="{4AB5F5F5-544D-49BA-8450-10DC4E78C6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="" xmlns:a16="http://schemas.microsoft.com/office/drawing/2014/main" id="{D3279292-5F09-4D37-815A-98752B81D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="" xmlns:a16="http://schemas.microsoft.com/office/drawing/2014/main" id="{F8AB1F17-A3E2-42E2-809E-21105EEA9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="" xmlns:a16="http://schemas.microsoft.com/office/drawing/2014/main" id="{24230516-4FF5-4F4B-9CE8-5F26A2ADD9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EC89E948-7821-4EA0-B9EE-646A39E8C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435">
                <a:extLst>
                  <a:ext uri="{FF2B5EF4-FFF2-40B4-BE49-F238E27FC236}">
                    <a16:creationId xmlns="" xmlns:a16="http://schemas.microsoft.com/office/drawing/2014/main" id="{2D0E498F-4095-41CA-86AA-A1FB01C19E61}"/>
                  </a:ext>
                </a:extLst>
              </p:cNvPr>
              <p:cNvGrpSpPr/>
              <p:nvPr/>
            </p:nvGrpSpPr>
            <p:grpSpPr>
              <a:xfrm>
                <a:off x="4507128" y="4984048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="" xmlns:a16="http://schemas.microsoft.com/office/drawing/2014/main" id="{DD6C32A6-7413-4D89-A1DB-2622BEDA0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="" xmlns:a16="http://schemas.microsoft.com/office/drawing/2014/main" id="{61FBFBC1-9FD7-4A30-A275-71A8EE68E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="" xmlns:a16="http://schemas.microsoft.com/office/drawing/2014/main" id="{F544D3F7-F713-4ECB-A127-C543D876E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="" xmlns:a16="http://schemas.microsoft.com/office/drawing/2014/main" id="{280945E2-69FD-435F-B1D9-F05008143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="" xmlns:a16="http://schemas.microsoft.com/office/drawing/2014/main" id="{C51D0277-E94E-4763-A6A3-BD240384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="" xmlns:a16="http://schemas.microsoft.com/office/drawing/2014/main" id="{7534064A-844B-4293-AC71-CB655419A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="" xmlns:a16="http://schemas.microsoft.com/office/drawing/2014/main" id="{16AC418D-C1D6-4A44-808C-AFFFB04FA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="" xmlns:a16="http://schemas.microsoft.com/office/drawing/2014/main" id="{2D0FBE39-9982-4BE0-A2B0-A488D3DDE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="" xmlns:a16="http://schemas.microsoft.com/office/drawing/2014/main" id="{6044136F-9AD1-44D2-BB4B-5B657800EA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="" xmlns:a16="http://schemas.microsoft.com/office/drawing/2014/main" id="{67D12174-A987-4A53-B983-1C0EE09C8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436">
                <a:extLst>
                  <a:ext uri="{FF2B5EF4-FFF2-40B4-BE49-F238E27FC236}">
                    <a16:creationId xmlns="" xmlns:a16="http://schemas.microsoft.com/office/drawing/2014/main" id="{6B43BEE0-1706-41DA-A114-AE4AB739091D}"/>
                  </a:ext>
                </a:extLst>
              </p:cNvPr>
              <p:cNvGrpSpPr/>
              <p:nvPr/>
            </p:nvGrpSpPr>
            <p:grpSpPr>
              <a:xfrm>
                <a:off x="3393778" y="4968806"/>
                <a:ext cx="982919" cy="457200"/>
                <a:chOff x="5013862" y="1667039"/>
                <a:chExt cx="982919" cy="457200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="" xmlns:a16="http://schemas.microsoft.com/office/drawing/2014/main" id="{071D7469-1F4B-426D-BDE7-B30630F5E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C369FAF0-009E-453B-A3E1-8C7149131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41C0AD42-AFD9-4AC9-9924-78E1541E6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B27143C1-49B2-4516-8B67-A4C08C151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7E17D6AD-45A0-4C24-8409-13BBBC01A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F1CDC009-998C-4200-94EA-51266DBAC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D8DF674E-69DA-440E-8BAD-B03E3CA4C7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4E188F9-10DD-4534-8F64-DD2C0D3F7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AEC5AEC1-68A8-41BE-94FF-7423A48AD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879DA05B-D0D3-4911-83A5-489CF2C11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437">
                <a:extLst>
                  <a:ext uri="{FF2B5EF4-FFF2-40B4-BE49-F238E27FC236}">
                    <a16:creationId xmlns="" xmlns:a16="http://schemas.microsoft.com/office/drawing/2014/main" id="{E58C2277-D80B-4E97-B0EC-14AC331C6F2D}"/>
                  </a:ext>
                </a:extLst>
              </p:cNvPr>
              <p:cNvGrpSpPr/>
              <p:nvPr/>
            </p:nvGrpSpPr>
            <p:grpSpPr>
              <a:xfrm>
                <a:off x="8886074" y="4991822"/>
                <a:ext cx="1082040" cy="457200"/>
                <a:chOff x="8947148" y="2627159"/>
                <a:chExt cx="1082040" cy="457200"/>
              </a:xfrm>
            </p:grpSpPr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2E065DFA-CCF2-44A4-AF49-D2D1A0D8A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="" xmlns:a16="http://schemas.microsoft.com/office/drawing/2014/main" id="{2697B596-BF41-4286-957A-278E19551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="" xmlns:a16="http://schemas.microsoft.com/office/drawing/2014/main" id="{B6B6FEA9-34B5-4656-B681-E6227A1B4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F1DE1691-6CB2-4CE1-9B22-C0C6B4456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="" xmlns:a16="http://schemas.microsoft.com/office/drawing/2014/main" id="{3CBAE0DD-DE76-432E-8FAB-03AA21954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="" xmlns:a16="http://schemas.microsoft.com/office/drawing/2014/main" id="{1446CB50-7B31-4EDB-818F-2C588EF29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="" xmlns:a16="http://schemas.microsoft.com/office/drawing/2014/main" id="{B945B3CD-A47B-43E6-95E3-EA25D0BBF9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="" xmlns:a16="http://schemas.microsoft.com/office/drawing/2014/main" id="{B2404B6A-87DA-4A5F-8EAC-9FDD5AE4F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="" xmlns:a16="http://schemas.microsoft.com/office/drawing/2014/main" id="{A5FD8FCD-9C8E-4211-9323-446405C5E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="" xmlns:a16="http://schemas.microsoft.com/office/drawing/2014/main" id="{A650F010-AB86-4F2F-A289-370E76B59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="" xmlns:a16="http://schemas.microsoft.com/office/drawing/2014/main" id="{7007CC4D-C195-4BF7-ABEC-BB2792092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69FEEA20-3578-4A35-BC8E-3F5571AE68C6}"/>
                  </a:ext>
                </a:extLst>
              </p:cNvPr>
              <p:cNvSpPr txBox="1"/>
              <p:nvPr/>
            </p:nvSpPr>
            <p:spPr>
              <a:xfrm>
                <a:off x="6565712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3D5A8217-B775-49E4-A33A-50FEEAA28969}"/>
                  </a:ext>
                </a:extLst>
              </p:cNvPr>
              <p:cNvSpPr txBox="1"/>
              <p:nvPr/>
            </p:nvSpPr>
            <p:spPr>
              <a:xfrm>
                <a:off x="5455827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388C4374-0F77-47E3-9FA8-7E539D7B90D2}"/>
                  </a:ext>
                </a:extLst>
              </p:cNvPr>
              <p:cNvSpPr txBox="1"/>
              <p:nvPr/>
            </p:nvSpPr>
            <p:spPr>
              <a:xfrm>
                <a:off x="4376696" y="5299546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7269A43F-7518-44FC-8E74-9EFAD61D90D5}"/>
                  </a:ext>
                </a:extLst>
              </p:cNvPr>
              <p:cNvSpPr txBox="1"/>
              <p:nvPr/>
            </p:nvSpPr>
            <p:spPr>
              <a:xfrm>
                <a:off x="3260910" y="5300124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FA895C8D-824C-47D8-BAC8-4A99A540081B}"/>
                  </a:ext>
                </a:extLst>
              </p:cNvPr>
              <p:cNvSpPr txBox="1"/>
              <p:nvPr/>
            </p:nvSpPr>
            <p:spPr>
              <a:xfrm>
                <a:off x="2164621" y="5283683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E24B7444-0322-458E-B533-FC8306ADDF8E}"/>
                  </a:ext>
                </a:extLst>
              </p:cNvPr>
              <p:cNvSpPr txBox="1"/>
              <p:nvPr/>
            </p:nvSpPr>
            <p:spPr>
              <a:xfrm>
                <a:off x="9829118" y="5329558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036AB4CB-3B6E-4DBD-A2C9-D20DFC9737C2}"/>
                  </a:ext>
                </a:extLst>
              </p:cNvPr>
              <p:cNvSpPr txBox="1"/>
              <p:nvPr/>
            </p:nvSpPr>
            <p:spPr>
              <a:xfrm>
                <a:off x="8748706" y="5306542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="" xmlns:a16="http://schemas.microsoft.com/office/drawing/2014/main" id="{AAA8FD8C-0F13-474C-BB38-3379AFDB95E2}"/>
                  </a:ext>
                </a:extLst>
              </p:cNvPr>
              <p:cNvSpPr txBox="1"/>
              <p:nvPr/>
            </p:nvSpPr>
            <p:spPr>
              <a:xfrm>
                <a:off x="7659777" y="5313527"/>
                <a:ext cx="246238" cy="51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</p:grpSp>
        <p:grpSp>
          <p:nvGrpSpPr>
            <p:cNvPr id="79" name="Group 654">
              <a:extLst>
                <a:ext uri="{FF2B5EF4-FFF2-40B4-BE49-F238E27FC236}">
                  <a16:creationId xmlns="" xmlns:a16="http://schemas.microsoft.com/office/drawing/2014/main" id="{5573599E-4EF1-4600-91C4-2161518088C7}"/>
                </a:ext>
              </a:extLst>
            </p:cNvPr>
            <p:cNvGrpSpPr/>
            <p:nvPr/>
          </p:nvGrpSpPr>
          <p:grpSpPr>
            <a:xfrm rot="4092634">
              <a:off x="5420193" y="1584176"/>
              <a:ext cx="154952" cy="1407711"/>
              <a:chOff x="11380127" y="1797991"/>
              <a:chExt cx="399111" cy="3745131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D885FA48-7783-4978-9F33-898A98799DEE}"/>
                  </a:ext>
                </a:extLst>
              </p:cNvPr>
              <p:cNvSpPr/>
              <p:nvPr/>
            </p:nvSpPr>
            <p:spPr>
              <a:xfrm rot="21537726">
                <a:off x="11399667" y="1959867"/>
                <a:ext cx="339555" cy="3077488"/>
              </a:xfrm>
              <a:prstGeom prst="rect">
                <a:avLst/>
              </a:prstGeom>
              <a:gradFill flip="none" rotWithShape="1">
                <a:gsLst>
                  <a:gs pos="42850">
                    <a:srgbClr val="ABB0B9"/>
                  </a:gs>
                  <a:gs pos="0">
                    <a:srgbClr val="002060"/>
                  </a:gs>
                  <a:gs pos="98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958973FB-3306-44B6-992D-A50D90D9B277}"/>
                  </a:ext>
                </a:extLst>
              </p:cNvPr>
              <p:cNvSpPr/>
              <p:nvPr/>
            </p:nvSpPr>
            <p:spPr>
              <a:xfrm rot="21537726">
                <a:off x="11380127" y="1797991"/>
                <a:ext cx="339555" cy="280219"/>
              </a:xfrm>
              <a:prstGeom prst="rect">
                <a:avLst/>
              </a:prstGeom>
              <a:gradFill flip="none" rotWithShape="1">
                <a:gsLst>
                  <a:gs pos="2000">
                    <a:schemeClr val="accent1">
                      <a:lumMod val="67000"/>
                    </a:schemeClr>
                  </a:gs>
                  <a:gs pos="64000">
                    <a:srgbClr val="C00000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B389FFF3-74BD-41DF-9689-735BE9E98269}"/>
                  </a:ext>
                </a:extLst>
              </p:cNvPr>
              <p:cNvSpPr/>
              <p:nvPr/>
            </p:nvSpPr>
            <p:spPr>
              <a:xfrm rot="10737726">
                <a:off x="11446671" y="5071881"/>
                <a:ext cx="332567" cy="39793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="" xmlns:a16="http://schemas.microsoft.com/office/drawing/2014/main" id="{B7AD9CF2-15D3-489F-BB34-147447D88962}"/>
                  </a:ext>
                </a:extLst>
              </p:cNvPr>
              <p:cNvSpPr/>
              <p:nvPr/>
            </p:nvSpPr>
            <p:spPr>
              <a:xfrm rot="10737726">
                <a:off x="11549294" y="5290056"/>
                <a:ext cx="122618" cy="253066"/>
              </a:xfrm>
              <a:prstGeom prst="triangle">
                <a:avLst/>
              </a:prstGeom>
              <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881937" y="1527136"/>
              <a:ext cx="289115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657876" y="2441464"/>
              <a:ext cx="1303722" cy="240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4599845" y="936788"/>
              <a:ext cx="16236" cy="12433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>
              <a:off x="2861689" y="1568033"/>
              <a:ext cx="2828550" cy="1943832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3574780">
              <a:off x="5639573" y="1968542"/>
              <a:ext cx="273836" cy="331348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397512" y="2180132"/>
              <a:ext cx="258223" cy="262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0" name="Arc 89"/>
            <p:cNvSpPr/>
            <p:nvPr/>
          </p:nvSpPr>
          <p:spPr>
            <a:xfrm rot="15357767">
              <a:off x="5054573" y="1614951"/>
              <a:ext cx="273836" cy="331348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15357767">
              <a:off x="4032507" y="1487329"/>
              <a:ext cx="273836" cy="331348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77800" y="1124873"/>
              <a:ext cx="365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 flipV="1">
              <a:off x="4638095" y="1609271"/>
              <a:ext cx="1322839" cy="84238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rc 94"/>
            <p:cNvSpPr/>
            <p:nvPr/>
          </p:nvSpPr>
          <p:spPr>
            <a:xfrm>
              <a:off x="4400001" y="1294736"/>
              <a:ext cx="287147" cy="26372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91255" y="1149544"/>
              <a:ext cx="3722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 flipV="1">
              <a:off x="4600038" y="1322862"/>
              <a:ext cx="9674" cy="83838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4778661" y="2473131"/>
              <a:ext cx="1976304" cy="309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7" name="Group 10"/>
          <p:cNvGrpSpPr/>
          <p:nvPr/>
        </p:nvGrpSpPr>
        <p:grpSpPr>
          <a:xfrm>
            <a:off x="7048580" y="-147738"/>
            <a:ext cx="2162529" cy="1485529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scene3d>
            <a:camera prst="perspectiveRelaxed"/>
            <a:lightRig rig="morning" dir="t"/>
          </a:scene3d>
        </p:grpSpPr>
        <p:sp>
          <p:nvSpPr>
            <p:cNvPr id="568" name="Oval 567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9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570" name="Oval 569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3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" presetClass="exit" presetSubtype="3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52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0"/>
                            </p:stCondLst>
                            <p:childTnLst>
                              <p:par>
                                <p:cTn id="6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000"/>
                            </p:stCondLst>
                            <p:childTnLst>
                              <p:par>
                                <p:cTn id="67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8" dur="5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368" y="4878211"/>
            <a:ext cx="8010987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213" y="50165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952521" y="4445451"/>
            <a:ext cx="169545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04.০০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55650" y="3711444"/>
            <a:ext cx="3427117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ABC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30508" y="1800388"/>
            <a:ext cx="3554404" cy="7569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8FFC-0943-4E3B-A352-5D88E26242AF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5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5750" y="5867400"/>
            <a:ext cx="8858250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7" name="Group 429">
            <a:extLst>
              <a:ext uri="{FF2B5EF4-FFF2-40B4-BE49-F238E27FC236}">
                <a16:creationId xmlns:a16="http://schemas.microsoft.com/office/drawing/2014/main" xmlns="" id="{C2B7510F-FACD-4F7E-99F6-55F8DE593CA0}"/>
              </a:ext>
            </a:extLst>
          </p:cNvPr>
          <p:cNvGrpSpPr/>
          <p:nvPr/>
        </p:nvGrpSpPr>
        <p:grpSpPr>
          <a:xfrm rot="5400000">
            <a:off x="-1425754" y="2065326"/>
            <a:ext cx="4569160" cy="855468"/>
            <a:chOff x="1594465" y="4854366"/>
            <a:chExt cx="8739797" cy="1021876"/>
          </a:xfrm>
        </p:grpSpPr>
        <p:sp>
          <p:nvSpPr>
            <p:cNvPr id="228" name="Rectangle: Single Corner Rounded 430">
              <a:extLst>
                <a:ext uri="{FF2B5EF4-FFF2-40B4-BE49-F238E27FC236}">
                  <a16:creationId xmlns:a16="http://schemas.microsoft.com/office/drawing/2014/main" xmlns="" id="{90E1E014-CD89-4307-AF8D-99C802786EE2}"/>
                </a:ext>
              </a:extLst>
            </p:cNvPr>
            <p:cNvSpPr/>
            <p:nvPr/>
          </p:nvSpPr>
          <p:spPr>
            <a:xfrm>
              <a:off x="1594465" y="4854366"/>
              <a:ext cx="8739797" cy="1021876"/>
            </a:xfrm>
            <a:prstGeom prst="round1Rect">
              <a:avLst/>
            </a:prstGeom>
            <a:gradFill flip="none" rotWithShape="1">
              <a:gsLst>
                <a:gs pos="14000">
                  <a:schemeClr val="bg2">
                    <a:lumMod val="0"/>
                    <a:lumOff val="100000"/>
                    <a:alpha val="0"/>
                  </a:schemeClr>
                </a:gs>
                <a:gs pos="100000">
                  <a:schemeClr val="accent5">
                    <a:lumMod val="27000"/>
                    <a:lumOff val="7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29" name="Group 431">
              <a:extLst>
                <a:ext uri="{FF2B5EF4-FFF2-40B4-BE49-F238E27FC236}">
                  <a16:creationId xmlns:a16="http://schemas.microsoft.com/office/drawing/2014/main" xmlns="" id="{760C38BB-EBF0-43FE-B9C7-85EC29B47A3F}"/>
                </a:ext>
              </a:extLst>
            </p:cNvPr>
            <p:cNvGrpSpPr/>
            <p:nvPr/>
          </p:nvGrpSpPr>
          <p:grpSpPr>
            <a:xfrm>
              <a:off x="2285902" y="4970332"/>
              <a:ext cx="982919" cy="457200"/>
              <a:chOff x="5013862" y="1667039"/>
              <a:chExt cx="982919" cy="457200"/>
            </a:xfrm>
          </p:grpSpPr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ADF16744-0EDE-48BB-9C71-A8DE6DF98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xmlns="" id="{CD52A93E-139D-45B0-AB1B-E9264D1E0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xmlns="" id="{1A4C6895-8711-43AB-B4D9-89DC6E2FD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xmlns="" id="{E0B015C6-DE34-4D6F-BC24-CAEA8B2C9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xmlns="" id="{9FCE5671-0B49-421B-A8DE-EAD3C98F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xmlns="" id="{38B9ED9C-5615-42E6-B4C9-4D5170769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xmlns="" id="{80ED3500-43D8-4F04-B497-F782C4B71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D54DB0B1-5E0D-42E0-A588-76DF90327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B16E6238-3291-447D-9090-1A4C6CB74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xmlns="" id="{CFC4BABD-3132-40B4-A8F1-4177FB0CB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432">
              <a:extLst>
                <a:ext uri="{FF2B5EF4-FFF2-40B4-BE49-F238E27FC236}">
                  <a16:creationId xmlns:a16="http://schemas.microsoft.com/office/drawing/2014/main" xmlns="" id="{5DB80D4C-1293-40BA-B179-E7AD0B3D2BA9}"/>
                </a:ext>
              </a:extLst>
            </p:cNvPr>
            <p:cNvGrpSpPr/>
            <p:nvPr/>
          </p:nvGrpSpPr>
          <p:grpSpPr>
            <a:xfrm>
              <a:off x="7791412" y="4985601"/>
              <a:ext cx="982919" cy="457200"/>
              <a:chOff x="5013862" y="1667039"/>
              <a:chExt cx="982919" cy="457200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xmlns="" id="{28314640-8161-41B4-BCC1-6FF583695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xmlns="" id="{50071B1F-D47B-4F66-A9B3-65A8B9EA3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xmlns="" id="{1CBEC195-ED57-46B8-B188-6A255F4AB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xmlns="" id="{381BF573-664B-4FE4-8E22-6737A88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xmlns="" id="{55AEC1F8-D956-4E53-BD2A-A9DB7D84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xmlns="" id="{98A39541-88EA-48A9-84F7-DB3EC22B84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xmlns="" id="{173C27C9-8785-44FA-9BE6-AA773F8C5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xmlns="" id="{F6E2D8CF-79DE-41DD-A626-20DD25D6C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9575B2F2-AEF5-4D12-A709-0DB802507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C4907C9A-AEAB-4F19-9618-CDEE08194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433">
              <a:extLst>
                <a:ext uri="{FF2B5EF4-FFF2-40B4-BE49-F238E27FC236}">
                  <a16:creationId xmlns:a16="http://schemas.microsoft.com/office/drawing/2014/main" xmlns="" id="{28FD79C7-BB59-4DBB-9B37-CA125D8E1A8F}"/>
                </a:ext>
              </a:extLst>
            </p:cNvPr>
            <p:cNvGrpSpPr/>
            <p:nvPr/>
          </p:nvGrpSpPr>
          <p:grpSpPr>
            <a:xfrm>
              <a:off x="6691156" y="4980951"/>
              <a:ext cx="982919" cy="457200"/>
              <a:chOff x="5013862" y="1667039"/>
              <a:chExt cx="982919" cy="457200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D7CDB61B-54F0-4D5A-B587-9EE56AC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15425569-4859-4E63-AABD-695D7412A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3F863D37-1AC7-4AFA-A949-45E8ABB26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8" y="1679310"/>
                <a:ext cx="0" cy="220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B7F59649-D2FA-47E8-B7D0-C70FC6DA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xmlns="" id="{173D209F-71E6-4AC0-82E9-42D6572A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xmlns="" id="{EF284819-E5C0-4D36-9B59-73A93406D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CD4D78C4-8B7F-43E4-888A-0A0A4AB13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5D711B48-0F81-427C-81BA-99803DA8D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047D2726-CB2D-4801-BE28-3B71A30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334B28DA-F01F-441A-B15B-EEBFE064E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434">
              <a:extLst>
                <a:ext uri="{FF2B5EF4-FFF2-40B4-BE49-F238E27FC236}">
                  <a16:creationId xmlns:a16="http://schemas.microsoft.com/office/drawing/2014/main" xmlns="" id="{BE13F509-582B-42BD-B90E-C7D4F37128DF}"/>
                </a:ext>
              </a:extLst>
            </p:cNvPr>
            <p:cNvGrpSpPr/>
            <p:nvPr/>
          </p:nvGrpSpPr>
          <p:grpSpPr>
            <a:xfrm>
              <a:off x="5594170" y="4974636"/>
              <a:ext cx="982919" cy="457200"/>
              <a:chOff x="5013862" y="1667039"/>
              <a:chExt cx="982919" cy="45720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5C9D1BF8-05D3-48C0-8C25-CB60A6F69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75873AE0-7D57-442A-BDED-1DA9792F0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3DA64884-8D50-427E-8DE8-C216F7168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117076AB-9C1F-443E-A2B7-14720CEDF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DD2D982A-66EA-4C01-8F6D-46F5BE224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4AB5F5F5-544D-49BA-8450-10DC4E78C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D3279292-5F09-4D37-815A-98752B81D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F8AB1F17-A3E2-42E2-809E-21105EEA9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24230516-4FF5-4F4B-9CE8-5F26A2ADD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EC89E948-7821-4EA0-B9EE-646A39E8C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435">
              <a:extLst>
                <a:ext uri="{FF2B5EF4-FFF2-40B4-BE49-F238E27FC236}">
                  <a16:creationId xmlns:a16="http://schemas.microsoft.com/office/drawing/2014/main" xmlns="" id="{2D0E498F-4095-41CA-86AA-A1FB01C19E61}"/>
                </a:ext>
              </a:extLst>
            </p:cNvPr>
            <p:cNvGrpSpPr/>
            <p:nvPr/>
          </p:nvGrpSpPr>
          <p:grpSpPr>
            <a:xfrm>
              <a:off x="4507128" y="4984048"/>
              <a:ext cx="982919" cy="457200"/>
              <a:chOff x="5013862" y="1667039"/>
              <a:chExt cx="982919" cy="457200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DD6C32A6-7413-4D89-A1DB-2622BEDA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61FBFBC1-9FD7-4A30-A275-71A8EE68E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F544D3F7-F713-4ECB-A127-C543D876E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280945E2-69FD-435F-B1D9-F05008143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C51D0277-E94E-4763-A6A3-BD240384C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7534064A-844B-4293-AC71-CB655419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16AC418D-C1D6-4A44-808C-AFFFB04FA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2D0FBE39-9982-4BE0-A2B0-A488D3DDE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6044136F-9AD1-44D2-BB4B-5B657800EA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67D12174-A987-4A53-B983-1C0EE09C8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436">
              <a:extLst>
                <a:ext uri="{FF2B5EF4-FFF2-40B4-BE49-F238E27FC236}">
                  <a16:creationId xmlns:a16="http://schemas.microsoft.com/office/drawing/2014/main" xmlns="" id="{6B43BEE0-1706-41DA-A114-AE4AB739091D}"/>
                </a:ext>
              </a:extLst>
            </p:cNvPr>
            <p:cNvGrpSpPr/>
            <p:nvPr/>
          </p:nvGrpSpPr>
          <p:grpSpPr>
            <a:xfrm>
              <a:off x="3393778" y="4968806"/>
              <a:ext cx="982919" cy="457200"/>
              <a:chOff x="5013862" y="1667039"/>
              <a:chExt cx="982919" cy="457200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071D7469-1F4B-426D-BDE7-B30630F5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C369FAF0-009E-453B-A3E1-8C7149131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41C0AD42-AFD9-4AC9-9924-78E1541E6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B27143C1-49B2-4516-8B67-A4C08C15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7E17D6AD-45A0-4C24-8409-13BBBC01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F1CDC009-998C-4200-94EA-51266DBA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D8DF674E-69DA-440E-8BAD-B03E3CA4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F4E188F9-10DD-4534-8F64-DD2C0D3F7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AEC5AEC1-68A8-41BE-94FF-7423A48AD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879DA05B-D0D3-4911-83A5-489CF2C11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437">
              <a:extLst>
                <a:ext uri="{FF2B5EF4-FFF2-40B4-BE49-F238E27FC236}">
                  <a16:creationId xmlns:a16="http://schemas.microsoft.com/office/drawing/2014/main" xmlns="" id="{E58C2277-D80B-4E97-B0EC-14AC331C6F2D}"/>
                </a:ext>
              </a:extLst>
            </p:cNvPr>
            <p:cNvGrpSpPr/>
            <p:nvPr/>
          </p:nvGrpSpPr>
          <p:grpSpPr>
            <a:xfrm>
              <a:off x="8886074" y="4991822"/>
              <a:ext cx="1082040" cy="457200"/>
              <a:chOff x="8947148" y="2627159"/>
              <a:chExt cx="1082040" cy="457200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2E065DFA-CCF2-44A4-AF49-D2D1A0D8A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2697B596-BF41-4286-957A-278E19551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B6B6FEA9-34B5-4656-B681-E6227A1B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F1DE1691-6CB2-4CE1-9B22-C0C6B4456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3CBAE0DD-DE76-432E-8FAB-03AA21954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1446CB50-7B31-4EDB-818F-2C588EF29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B945B3CD-A47B-43E6-95E3-EA25D0BBF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B2404B6A-87DA-4A5F-8EAC-9FDD5AE4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A5FD8FCD-9C8E-4211-9323-446405C5E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A650F010-AB86-4F2F-A289-370E76B59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7007CC4D-C195-4BF7-ABEC-BB2792092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69FEEA20-3578-4A35-BC8E-3F5571AE68C6}"/>
                </a:ext>
              </a:extLst>
            </p:cNvPr>
            <p:cNvSpPr txBox="1"/>
            <p:nvPr/>
          </p:nvSpPr>
          <p:spPr>
            <a:xfrm>
              <a:off x="6565712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3D5A8217-B775-49E4-A33A-50FEEAA28969}"/>
                </a:ext>
              </a:extLst>
            </p:cNvPr>
            <p:cNvSpPr txBox="1"/>
            <p:nvPr/>
          </p:nvSpPr>
          <p:spPr>
            <a:xfrm>
              <a:off x="5455827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388C4374-0F77-47E3-9FA8-7E539D7B90D2}"/>
                </a:ext>
              </a:extLst>
            </p:cNvPr>
            <p:cNvSpPr txBox="1"/>
            <p:nvPr/>
          </p:nvSpPr>
          <p:spPr>
            <a:xfrm>
              <a:off x="4376696" y="5299546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xmlns="" id="{7269A43F-7518-44FC-8E74-9EFAD61D90D5}"/>
                </a:ext>
              </a:extLst>
            </p:cNvPr>
            <p:cNvSpPr txBox="1"/>
            <p:nvPr/>
          </p:nvSpPr>
          <p:spPr>
            <a:xfrm>
              <a:off x="3260910" y="5300124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FA895C8D-824C-47D8-BAC8-4A99A540081B}"/>
                </a:ext>
              </a:extLst>
            </p:cNvPr>
            <p:cNvSpPr txBox="1"/>
            <p:nvPr/>
          </p:nvSpPr>
          <p:spPr>
            <a:xfrm>
              <a:off x="2120214" y="5321252"/>
              <a:ext cx="304368" cy="33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xmlns="" id="{E24B7444-0322-458E-B533-FC8306ADDF8E}"/>
                </a:ext>
              </a:extLst>
            </p:cNvPr>
            <p:cNvSpPr txBox="1"/>
            <p:nvPr/>
          </p:nvSpPr>
          <p:spPr>
            <a:xfrm>
              <a:off x="9829118" y="5329558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036AB4CB-3B6E-4DBD-A2C9-D20DFC9737C2}"/>
                </a:ext>
              </a:extLst>
            </p:cNvPr>
            <p:cNvSpPr txBox="1"/>
            <p:nvPr/>
          </p:nvSpPr>
          <p:spPr>
            <a:xfrm>
              <a:off x="8748706" y="5306542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AAA8FD8C-0F13-474C-BB38-3379AFDB95E2}"/>
                </a:ext>
              </a:extLst>
            </p:cNvPr>
            <p:cNvSpPr txBox="1"/>
            <p:nvPr/>
          </p:nvSpPr>
          <p:spPr>
            <a:xfrm>
              <a:off x="7659777" y="5313527"/>
              <a:ext cx="246238" cy="51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</p:grpSp>
      <p:grpSp>
        <p:nvGrpSpPr>
          <p:cNvPr id="315" name="Group 654">
            <a:extLst>
              <a:ext uri="{FF2B5EF4-FFF2-40B4-BE49-F238E27FC236}">
                <a16:creationId xmlns:a16="http://schemas.microsoft.com/office/drawing/2014/main" xmlns="" id="{5573599E-4EF1-4600-91C4-2161518088C7}"/>
              </a:ext>
            </a:extLst>
          </p:cNvPr>
          <p:cNvGrpSpPr/>
          <p:nvPr/>
        </p:nvGrpSpPr>
        <p:grpSpPr>
          <a:xfrm>
            <a:off x="1532089" y="369589"/>
            <a:ext cx="381000" cy="2771959"/>
            <a:chOff x="11380127" y="1797991"/>
            <a:chExt cx="399111" cy="3745131"/>
          </a:xfrm>
        </p:grpSpPr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xmlns="" id="{D885FA48-7783-4978-9F33-898A98799DEE}"/>
                </a:ext>
              </a:extLst>
            </p:cNvPr>
            <p:cNvSpPr/>
            <p:nvPr/>
          </p:nvSpPr>
          <p:spPr>
            <a:xfrm rot="21537726">
              <a:off x="11412315" y="1992682"/>
              <a:ext cx="339555" cy="3077488"/>
            </a:xfrm>
            <a:prstGeom prst="rect">
              <a:avLst/>
            </a:prstGeom>
            <a:gradFill flip="none" rotWithShape="1">
              <a:gsLst>
                <a:gs pos="42850">
                  <a:srgbClr val="ABB0B9"/>
                </a:gs>
                <a:gs pos="0">
                  <a:srgbClr val="002060"/>
                </a:gs>
                <a:gs pos="98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xmlns="" id="{958973FB-3306-44B6-992D-A50D90D9B277}"/>
                </a:ext>
              </a:extLst>
            </p:cNvPr>
            <p:cNvSpPr/>
            <p:nvPr/>
          </p:nvSpPr>
          <p:spPr>
            <a:xfrm rot="21537726">
              <a:off x="11380127" y="1797991"/>
              <a:ext cx="339555" cy="280219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lumMod val="67000"/>
                  </a:schemeClr>
                </a:gs>
                <a:gs pos="64000">
                  <a:srgbClr val="C000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18" name="Isosceles Triangle 317">
              <a:extLst>
                <a:ext uri="{FF2B5EF4-FFF2-40B4-BE49-F238E27FC236}">
                  <a16:creationId xmlns:a16="http://schemas.microsoft.com/office/drawing/2014/main" xmlns="" id="{B389FFF3-74BD-41DF-9689-735BE9E98269}"/>
                </a:ext>
              </a:extLst>
            </p:cNvPr>
            <p:cNvSpPr/>
            <p:nvPr/>
          </p:nvSpPr>
          <p:spPr>
            <a:xfrm rot="10737726">
              <a:off x="11446671" y="5071881"/>
              <a:ext cx="332567" cy="39793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19" name="Isosceles Triangle 318">
              <a:extLst>
                <a:ext uri="{FF2B5EF4-FFF2-40B4-BE49-F238E27FC236}">
                  <a16:creationId xmlns:a16="http://schemas.microsoft.com/office/drawing/2014/main" xmlns="" id="{B7AD9CF2-15D3-489F-BB34-147447D88962}"/>
                </a:ext>
              </a:extLst>
            </p:cNvPr>
            <p:cNvSpPr/>
            <p:nvPr/>
          </p:nvSpPr>
          <p:spPr>
            <a:xfrm rot="10737726">
              <a:off x="11549294" y="5290056"/>
              <a:ext cx="122618" cy="253066"/>
            </a:xfrm>
            <a:prstGeom prst="triangle">
              <a:avLst/>
            </a:prstGeom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20" name="Group 176">
            <a:extLst>
              <a:ext uri="{FF2B5EF4-FFF2-40B4-BE49-F238E27FC236}">
                <a16:creationId xmlns:a16="http://schemas.microsoft.com/office/drawing/2014/main" xmlns="" id="{24087887-D792-411F-906C-3E1528878E62}"/>
              </a:ext>
            </a:extLst>
          </p:cNvPr>
          <p:cNvGrpSpPr/>
          <p:nvPr/>
        </p:nvGrpSpPr>
        <p:grpSpPr>
          <a:xfrm rot="9604192">
            <a:off x="225019" y="206118"/>
            <a:ext cx="5664066" cy="5524492"/>
            <a:chOff x="2796540" y="1463040"/>
            <a:chExt cx="3840480" cy="3840480"/>
          </a:xfrm>
        </p:grpSpPr>
        <p:grpSp>
          <p:nvGrpSpPr>
            <p:cNvPr id="321" name="Group 177">
              <a:extLst>
                <a:ext uri="{FF2B5EF4-FFF2-40B4-BE49-F238E27FC236}">
                  <a16:creationId xmlns:a16="http://schemas.microsoft.com/office/drawing/2014/main" xmlns="" id="{2FCAC7AB-3E81-4A31-A06D-96A2E90C8090}"/>
                </a:ext>
              </a:extLst>
            </p:cNvPr>
            <p:cNvGrpSpPr/>
            <p:nvPr/>
          </p:nvGrpSpPr>
          <p:grpSpPr>
            <a:xfrm>
              <a:off x="3958461" y="1540831"/>
              <a:ext cx="825909" cy="1850069"/>
              <a:chOff x="3238590" y="954776"/>
              <a:chExt cx="2049115" cy="4523752"/>
            </a:xfrm>
          </p:grpSpPr>
          <p:grpSp>
            <p:nvGrpSpPr>
              <p:cNvPr id="323" name="Group 179">
                <a:extLst>
                  <a:ext uri="{FF2B5EF4-FFF2-40B4-BE49-F238E27FC236}">
                    <a16:creationId xmlns:a16="http://schemas.microsoft.com/office/drawing/2014/main" xmlns="" id="{DD76AE8B-1DAD-4315-AE4B-E5D0883F5288}"/>
                  </a:ext>
                </a:extLst>
              </p:cNvPr>
              <p:cNvGrpSpPr/>
              <p:nvPr/>
            </p:nvGrpSpPr>
            <p:grpSpPr>
              <a:xfrm>
                <a:off x="3238590" y="1635971"/>
                <a:ext cx="2049115" cy="3842557"/>
                <a:chOff x="3238590" y="1635971"/>
                <a:chExt cx="2049115" cy="3842557"/>
              </a:xfrm>
            </p:grpSpPr>
            <p:grpSp>
              <p:nvGrpSpPr>
                <p:cNvPr id="328" name="Group 184">
                  <a:extLst>
                    <a:ext uri="{FF2B5EF4-FFF2-40B4-BE49-F238E27FC236}">
                      <a16:creationId xmlns:a16="http://schemas.microsoft.com/office/drawing/2014/main" xmlns="" id="{AB8D5091-8508-4B6A-9EFC-A1FAF80055A9}"/>
                    </a:ext>
                  </a:extLst>
                </p:cNvPr>
                <p:cNvGrpSpPr/>
                <p:nvPr/>
              </p:nvGrpSpPr>
              <p:grpSpPr>
                <a:xfrm rot="165305">
                  <a:off x="4779952" y="1646263"/>
                  <a:ext cx="507753" cy="3810979"/>
                  <a:chOff x="4779705" y="1646079"/>
                  <a:chExt cx="507753" cy="3810979"/>
                </a:xfrm>
              </p:grpSpPr>
              <p:grpSp>
                <p:nvGrpSpPr>
                  <p:cNvPr id="341" name="Group 197">
                    <a:extLst>
                      <a:ext uri="{FF2B5EF4-FFF2-40B4-BE49-F238E27FC236}">
                        <a16:creationId xmlns:a16="http://schemas.microsoft.com/office/drawing/2014/main" xmlns="" id="{62E3A50D-C50A-4266-BA8D-A33A8786475B}"/>
                      </a:ext>
                    </a:extLst>
                  </p:cNvPr>
                  <p:cNvGrpSpPr/>
                  <p:nvPr/>
                </p:nvGrpSpPr>
                <p:grpSpPr>
                  <a:xfrm>
                    <a:off x="4779705" y="1646079"/>
                    <a:ext cx="267892" cy="3578588"/>
                    <a:chOff x="4779705" y="1646079"/>
                    <a:chExt cx="209003" cy="3578588"/>
                  </a:xfrm>
                </p:grpSpPr>
                <p:sp>
                  <p:nvSpPr>
                    <p:cNvPr id="343" name="Rectangle: Single Corner Rounded 17">
                      <a:extLst>
                        <a:ext uri="{FF2B5EF4-FFF2-40B4-BE49-F238E27FC236}">
                          <a16:creationId xmlns:a16="http://schemas.microsoft.com/office/drawing/2014/main" xmlns="" id="{18CBBC8C-8C9B-48E6-BE21-C0FD14B263F7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779705" y="1646079"/>
                      <a:ext cx="209003" cy="3578588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44" name="Rectangle: Single Corner Rounded 17">
                      <a:extLst>
                        <a:ext uri="{FF2B5EF4-FFF2-40B4-BE49-F238E27FC236}">
                          <a16:creationId xmlns:a16="http://schemas.microsoft.com/office/drawing/2014/main" xmlns="" id="{999D4F80-BB07-4D82-BBC7-858154212624}"/>
                        </a:ext>
                      </a:extLst>
                    </p:cNvPr>
                    <p:cNvSpPr/>
                    <p:nvPr/>
                  </p:nvSpPr>
                  <p:spPr>
                    <a:xfrm rot="20849980">
                      <a:off x="4789593" y="1740230"/>
                      <a:ext cx="130224" cy="3131895"/>
                    </a:xfrm>
                    <a:custGeom>
                      <a:avLst/>
                      <a:gdLst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267892 w 267892"/>
                        <a:gd name="connsiteY3" fmla="*/ 3578588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  <a:gd name="connsiteX0" fmla="*/ 0 w 267892"/>
                        <a:gd name="connsiteY0" fmla="*/ 0 h 3578588"/>
                        <a:gd name="connsiteX1" fmla="*/ 223242 w 267892"/>
                        <a:gd name="connsiteY1" fmla="*/ 0 h 3578588"/>
                        <a:gd name="connsiteX2" fmla="*/ 267892 w 267892"/>
                        <a:gd name="connsiteY2" fmla="*/ 44650 h 3578588"/>
                        <a:gd name="connsiteX3" fmla="*/ 100744 w 267892"/>
                        <a:gd name="connsiteY3" fmla="*/ 3549091 h 3578588"/>
                        <a:gd name="connsiteX4" fmla="*/ 0 w 267892"/>
                        <a:gd name="connsiteY4" fmla="*/ 3578588 h 3578588"/>
                        <a:gd name="connsiteX5" fmla="*/ 0 w 267892"/>
                        <a:gd name="connsiteY5" fmla="*/ 0 h 3578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7892" h="3578588">
                          <a:moveTo>
                            <a:pt x="0" y="0"/>
                          </a:moveTo>
                          <a:lnTo>
                            <a:pt x="223242" y="0"/>
                          </a:lnTo>
                          <a:cubicBezTo>
                            <a:pt x="247902" y="0"/>
                            <a:pt x="267892" y="19990"/>
                            <a:pt x="267892" y="44650"/>
                          </a:cubicBezTo>
                          <a:cubicBezTo>
                            <a:pt x="212176" y="1212797"/>
                            <a:pt x="323609" y="2459602"/>
                            <a:pt x="100744" y="3549091"/>
                          </a:cubicBezTo>
                          <a:lnTo>
                            <a:pt x="0" y="35785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  <a:effectLst>
                      <a:softEdge rad="12700"/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342" name="Isosceles Triangle 341">
                    <a:extLst>
                      <a:ext uri="{FF2B5EF4-FFF2-40B4-BE49-F238E27FC236}">
                        <a16:creationId xmlns:a16="http://schemas.microsoft.com/office/drawing/2014/main" xmlns="" id="{13B19494-5EA2-4DF2-A525-EEEAEBDB7225}"/>
                      </a:ext>
                    </a:extLst>
                  </p:cNvPr>
                  <p:cNvSpPr/>
                  <p:nvPr/>
                </p:nvSpPr>
                <p:spPr>
                  <a:xfrm rot="10364708">
                    <a:off x="5166553" y="5057219"/>
                    <a:ext cx="120905" cy="399839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>
                        <a:solidFill>
                          <a:srgbClr val="CCCCFF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29" name="Group 185">
                  <a:extLst>
                    <a:ext uri="{FF2B5EF4-FFF2-40B4-BE49-F238E27FC236}">
                      <a16:creationId xmlns:a16="http://schemas.microsoft.com/office/drawing/2014/main" xmlns="" id="{964075E7-67B5-4EC6-AB0E-D91978D92F01}"/>
                    </a:ext>
                  </a:extLst>
                </p:cNvPr>
                <p:cNvGrpSpPr/>
                <p:nvPr/>
              </p:nvGrpSpPr>
              <p:grpSpPr>
                <a:xfrm>
                  <a:off x="3782752" y="1635971"/>
                  <a:ext cx="458787" cy="2606275"/>
                  <a:chOff x="6494131" y="3300804"/>
                  <a:chExt cx="458787" cy="2606275"/>
                </a:xfrm>
              </p:grpSpPr>
              <p:sp>
                <p:nvSpPr>
                  <p:cNvPr id="339" name="Rectangle: Single Corner Rounded 17">
                    <a:extLst>
                      <a:ext uri="{FF2B5EF4-FFF2-40B4-BE49-F238E27FC236}">
                        <a16:creationId xmlns:a16="http://schemas.microsoft.com/office/drawing/2014/main" xmlns="" id="{080CFD63-9B2F-48BD-B58B-653F3F1CEA04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494131" y="3300804"/>
                    <a:ext cx="458787" cy="2606275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Rectangle: Single Corner Rounded 17">
                    <a:extLst>
                      <a:ext uri="{FF2B5EF4-FFF2-40B4-BE49-F238E27FC236}">
                        <a16:creationId xmlns:a16="http://schemas.microsoft.com/office/drawing/2014/main" xmlns="" id="{781D73C2-D0D8-4E1E-BA7F-5DB5BAC97C5A}"/>
                      </a:ext>
                    </a:extLst>
                  </p:cNvPr>
                  <p:cNvSpPr/>
                  <p:nvPr/>
                </p:nvSpPr>
                <p:spPr>
                  <a:xfrm rot="841736" flipH="1">
                    <a:off x="6788985" y="3352909"/>
                    <a:ext cx="92876" cy="24612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C7C7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30" name="Group 186">
                  <a:extLst>
                    <a:ext uri="{FF2B5EF4-FFF2-40B4-BE49-F238E27FC236}">
                      <a16:creationId xmlns:a16="http://schemas.microsoft.com/office/drawing/2014/main" xmlns="" id="{2C6DA5EB-1C75-429B-9E19-1A6879790F7E}"/>
                    </a:ext>
                  </a:extLst>
                </p:cNvPr>
                <p:cNvGrpSpPr/>
                <p:nvPr/>
              </p:nvGrpSpPr>
              <p:grpSpPr>
                <a:xfrm>
                  <a:off x="3238590" y="2249962"/>
                  <a:ext cx="668205" cy="3228566"/>
                  <a:chOff x="2715578" y="2231536"/>
                  <a:chExt cx="668205" cy="3228566"/>
                </a:xfrm>
              </p:grpSpPr>
              <p:grpSp>
                <p:nvGrpSpPr>
                  <p:cNvPr id="331" name="Group 187">
                    <a:extLst>
                      <a:ext uri="{FF2B5EF4-FFF2-40B4-BE49-F238E27FC236}">
                        <a16:creationId xmlns:a16="http://schemas.microsoft.com/office/drawing/2014/main" xmlns="" id="{D2365BD2-16EE-4F0F-A644-1969600C9980}"/>
                      </a:ext>
                    </a:extLst>
                  </p:cNvPr>
                  <p:cNvGrpSpPr/>
                  <p:nvPr/>
                </p:nvGrpSpPr>
                <p:grpSpPr>
                  <a:xfrm rot="225478">
                    <a:off x="2715578" y="2231536"/>
                    <a:ext cx="668205" cy="3228566"/>
                    <a:chOff x="10743086" y="1476673"/>
                    <a:chExt cx="668205" cy="3228566"/>
                  </a:xfrm>
                </p:grpSpPr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xmlns="" id="{D966C01D-8D66-4A31-BC59-50671C1F5E0C}"/>
                        </a:ext>
                      </a:extLst>
                    </p:cNvPr>
                    <p:cNvSpPr/>
                    <p:nvPr/>
                  </p:nvSpPr>
                  <p:spPr>
                    <a:xfrm rot="21178441">
                      <a:off x="10916783" y="1635037"/>
                      <a:ext cx="312005" cy="2671330"/>
                    </a:xfrm>
                    <a:prstGeom prst="rect">
                      <a:avLst/>
                    </a:prstGeom>
                    <a:gradFill flip="none" rotWithShape="1">
                      <a:gsLst>
                        <a:gs pos="42850">
                          <a:srgbClr val="ABB0B9"/>
                        </a:gs>
                        <a:gs pos="0">
                          <a:srgbClr val="002060"/>
                        </a:gs>
                        <a:gs pos="98000">
                          <a:schemeClr val="accent3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3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xmlns="" id="{C0AECBDC-A268-463C-A3FC-93AB0345B0E9}"/>
                        </a:ext>
                      </a:extLst>
                    </p:cNvPr>
                    <p:cNvSpPr/>
                    <p:nvPr/>
                  </p:nvSpPr>
                  <p:spPr>
                    <a:xfrm rot="21178441">
                      <a:off x="10743086" y="1476673"/>
                      <a:ext cx="312005" cy="243237"/>
                    </a:xfrm>
                    <a:prstGeom prst="rect">
                      <a:avLst/>
                    </a:prstGeom>
                    <a:gradFill flip="none" rotWithShape="1">
                      <a:gsLst>
                        <a:gs pos="2000">
                          <a:schemeClr val="accent1">
                            <a:lumMod val="67000"/>
                          </a:schemeClr>
                        </a:gs>
                        <a:gs pos="64000">
                          <a:srgbClr val="C00000"/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37" name="Isosceles Triangle 336">
                      <a:extLst>
                        <a:ext uri="{FF2B5EF4-FFF2-40B4-BE49-F238E27FC236}">
                          <a16:creationId xmlns:a16="http://schemas.microsoft.com/office/drawing/2014/main" xmlns="" id="{F02107A6-E35E-4DB2-85C8-F51EC33A405D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105707" y="4296656"/>
                      <a:ext cx="305584" cy="34541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338" name="Isosceles Triangle 337">
                      <a:extLst>
                        <a:ext uri="{FF2B5EF4-FFF2-40B4-BE49-F238E27FC236}">
                          <a16:creationId xmlns:a16="http://schemas.microsoft.com/office/drawing/2014/main" xmlns="" id="{4AD4E298-FCF7-43E2-8E4A-3C726FEF0FFC}"/>
                        </a:ext>
                      </a:extLst>
                    </p:cNvPr>
                    <p:cNvSpPr/>
                    <p:nvPr/>
                  </p:nvSpPr>
                  <p:spPr>
                    <a:xfrm rot="10378441">
                      <a:off x="11213213" y="4485572"/>
                      <a:ext cx="112669" cy="219667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332" name="Group 188">
                    <a:extLst>
                      <a:ext uri="{FF2B5EF4-FFF2-40B4-BE49-F238E27FC236}">
                        <a16:creationId xmlns:a16="http://schemas.microsoft.com/office/drawing/2014/main" xmlns="" id="{33E0787F-9B01-4861-B702-BF6D3FB59DCF}"/>
                      </a:ext>
                    </a:extLst>
                  </p:cNvPr>
                  <p:cNvGrpSpPr/>
                  <p:nvPr/>
                </p:nvGrpSpPr>
                <p:grpSpPr>
                  <a:xfrm>
                    <a:off x="2719804" y="3823293"/>
                    <a:ext cx="573609" cy="600551"/>
                    <a:chOff x="1616495" y="3830040"/>
                    <a:chExt cx="573609" cy="600551"/>
                  </a:xfrm>
                </p:grpSpPr>
                <p:sp>
                  <p:nvSpPr>
                    <p:cNvPr id="333" name="Cylinder 189">
                      <a:extLst>
                        <a:ext uri="{FF2B5EF4-FFF2-40B4-BE49-F238E27FC236}">
                          <a16:creationId xmlns:a16="http://schemas.microsoft.com/office/drawing/2014/main" xmlns="" id="{3654EB57-754F-45D4-BAEB-C33488F1348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676127" y="3953129"/>
                      <a:ext cx="150688" cy="269952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Freeform: Shape 190">
                      <a:extLst>
                        <a:ext uri="{FF2B5EF4-FFF2-40B4-BE49-F238E27FC236}">
                          <a16:creationId xmlns:a16="http://schemas.microsoft.com/office/drawing/2014/main" xmlns="" id="{5C3A74AB-00EF-4965-B21A-23053748A48D}"/>
                        </a:ext>
                      </a:extLst>
                    </p:cNvPr>
                    <p:cNvSpPr/>
                    <p:nvPr/>
                  </p:nvSpPr>
                  <p:spPr>
                    <a:xfrm rot="21478607">
                      <a:off x="1797365" y="3830040"/>
                      <a:ext cx="392739" cy="600551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29C7C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24" name="Group 180">
                <a:extLst>
                  <a:ext uri="{FF2B5EF4-FFF2-40B4-BE49-F238E27FC236}">
                    <a16:creationId xmlns:a16="http://schemas.microsoft.com/office/drawing/2014/main" xmlns="" id="{0F64BC89-A43C-41CF-81AB-B41786D63A84}"/>
                  </a:ext>
                </a:extLst>
              </p:cNvPr>
              <p:cNvGrpSpPr/>
              <p:nvPr/>
            </p:nvGrpSpPr>
            <p:grpSpPr>
              <a:xfrm>
                <a:off x="4149077" y="954776"/>
                <a:ext cx="678978" cy="1238435"/>
                <a:chOff x="5940897" y="994367"/>
                <a:chExt cx="678978" cy="1238435"/>
              </a:xfrm>
            </p:grpSpPr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B1972BE3-D6E0-442F-B322-813FA7710337}"/>
                    </a:ext>
                  </a:extLst>
                </p:cNvPr>
                <p:cNvSpPr/>
                <p:nvPr/>
              </p:nvSpPr>
              <p:spPr>
                <a:xfrm>
                  <a:off x="6192907" y="994367"/>
                  <a:ext cx="200025" cy="66634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: Rounded Corners 182">
                  <a:extLst>
                    <a:ext uri="{FF2B5EF4-FFF2-40B4-BE49-F238E27FC236}">
                      <a16:creationId xmlns:a16="http://schemas.microsoft.com/office/drawing/2014/main" xmlns="" id="{B74E9ECB-4740-45FB-B467-452C09C80AAA}"/>
                    </a:ext>
                  </a:extLst>
                </p:cNvPr>
                <p:cNvSpPr/>
                <p:nvPr/>
              </p:nvSpPr>
              <p:spPr>
                <a:xfrm>
                  <a:off x="5940897" y="1455800"/>
                  <a:ext cx="678978" cy="777002"/>
                </a:xfrm>
                <a:prstGeom prst="roundRect">
                  <a:avLst/>
                </a:prstGeom>
                <a:gradFill flip="none" rotWithShape="1">
                  <a:gsLst>
                    <a:gs pos="33000">
                      <a:schemeClr val="tx1"/>
                    </a:gs>
                    <a:gs pos="46000">
                      <a:schemeClr val="accent1">
                        <a:lumMod val="95000"/>
                        <a:lumOff val="5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Star: 7 Points 183">
                  <a:extLst>
                    <a:ext uri="{FF2B5EF4-FFF2-40B4-BE49-F238E27FC236}">
                      <a16:creationId xmlns:a16="http://schemas.microsoft.com/office/drawing/2014/main" xmlns="" id="{D6B74A31-78F5-4B8A-899C-C49F87F4102B}"/>
                    </a:ext>
                  </a:extLst>
                </p:cNvPr>
                <p:cNvSpPr/>
                <p:nvPr/>
              </p:nvSpPr>
              <p:spPr>
                <a:xfrm>
                  <a:off x="6158615" y="1679762"/>
                  <a:ext cx="264114" cy="272392"/>
                </a:xfrm>
                <a:prstGeom prst="star7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xmlns="" id="{80E88606-E43C-4052-BD41-734B2C3726C9}"/>
                </a:ext>
              </a:extLst>
            </p:cNvPr>
            <p:cNvSpPr/>
            <p:nvPr/>
          </p:nvSpPr>
          <p:spPr>
            <a:xfrm>
              <a:off x="2796540" y="1463040"/>
              <a:ext cx="3840480" cy="3840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050435" y="-239272"/>
            <a:ext cx="5543950" cy="5550001"/>
            <a:chOff x="789886" y="1697"/>
            <a:chExt cx="6339277" cy="7222699"/>
          </a:xfrm>
        </p:grpSpPr>
        <p:cxnSp>
          <p:nvCxnSpPr>
            <p:cNvPr id="166" name="Straight Connector 165"/>
            <p:cNvCxnSpPr/>
            <p:nvPr/>
          </p:nvCxnSpPr>
          <p:spPr>
            <a:xfrm flipV="1">
              <a:off x="3044853" y="4118711"/>
              <a:ext cx="3567589" cy="7237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044853" y="1337849"/>
              <a:ext cx="88975" cy="28573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Arc 167"/>
            <p:cNvSpPr/>
            <p:nvPr/>
          </p:nvSpPr>
          <p:spPr>
            <a:xfrm rot="20402854">
              <a:off x="789886" y="3193820"/>
              <a:ext cx="3684409" cy="403057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3159690" y="474455"/>
              <a:ext cx="1779177" cy="18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Arc 171"/>
            <p:cNvSpPr/>
            <p:nvPr/>
          </p:nvSpPr>
          <p:spPr>
            <a:xfrm rot="3574780">
              <a:off x="5060073" y="3847381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761064" y="4197169"/>
              <a:ext cx="416450" cy="520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713277" y="625304"/>
              <a:ext cx="456827" cy="841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346588" y="4131863"/>
              <a:ext cx="431114" cy="520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7" name="Arc 176"/>
            <p:cNvSpPr/>
            <p:nvPr/>
          </p:nvSpPr>
          <p:spPr>
            <a:xfrm rot="15357767">
              <a:off x="3478714" y="3388970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 177"/>
            <p:cNvSpPr/>
            <p:nvPr/>
          </p:nvSpPr>
          <p:spPr>
            <a:xfrm rot="15357767">
              <a:off x="2191809" y="3009860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c 178"/>
            <p:cNvSpPr/>
            <p:nvPr/>
          </p:nvSpPr>
          <p:spPr>
            <a:xfrm rot="3574780">
              <a:off x="4304889" y="152585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086159" y="1274534"/>
              <a:ext cx="418284" cy="520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E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H="1" flipV="1">
              <a:off x="3073520" y="2081113"/>
              <a:ext cx="2615851" cy="214558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Arc 181"/>
            <p:cNvSpPr/>
            <p:nvPr/>
          </p:nvSpPr>
          <p:spPr>
            <a:xfrm>
              <a:off x="2594262" y="2060584"/>
              <a:ext cx="565428" cy="648451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420148" y="1896611"/>
              <a:ext cx="425616" cy="520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12443" y="3967178"/>
              <a:ext cx="516720" cy="52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D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8" name="Straight Connector 187"/>
            <p:cNvCxnSpPr/>
            <p:nvPr/>
          </p:nvCxnSpPr>
          <p:spPr>
            <a:xfrm flipH="1" flipV="1">
              <a:off x="3073520" y="2102093"/>
              <a:ext cx="19050" cy="209309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24131" y="940479"/>
              <a:ext cx="2452491" cy="166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Arc 152"/>
            <p:cNvSpPr/>
            <p:nvPr/>
          </p:nvSpPr>
          <p:spPr>
            <a:xfrm rot="3574780">
              <a:off x="5033308" y="719635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1862" y="1697"/>
              <a:ext cx="456827" cy="841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8" name="Arc 157"/>
            <p:cNvSpPr/>
            <p:nvPr/>
          </p:nvSpPr>
          <p:spPr>
            <a:xfrm rot="16868921">
              <a:off x="2833447" y="1629814"/>
              <a:ext cx="673313" cy="65246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 rot="20728426">
              <a:off x="2631327" y="1607455"/>
              <a:ext cx="591604" cy="74258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0"/>
          <p:cNvGrpSpPr/>
          <p:nvPr/>
        </p:nvGrpSpPr>
        <p:grpSpPr>
          <a:xfrm>
            <a:off x="6584810" y="23681"/>
            <a:ext cx="2400102" cy="1485529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scene3d>
            <a:camera prst="isometricOffAxis2Left"/>
            <a:lightRig rig="morning" dir="t"/>
          </a:scene3d>
        </p:grpSpPr>
        <p:sp>
          <p:nvSpPr>
            <p:cNvPr id="155" name="Oval 154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157" name="Oval 156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3011204" y="2945268"/>
            <a:ext cx="3244879" cy="461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" presetClass="exit" presetSubtype="3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1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3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6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7" dur="5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1" animBg="1"/>
      <p:bldP spid="11" grpId="0" animBg="1"/>
      <p:bldP spid="11" grpId="1" animBg="1"/>
      <p:bldP spid="12" grpId="0" animBg="1"/>
      <p:bldP spid="12" grpId="1" animBg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497" y="2041486"/>
            <a:ext cx="7620000" cy="1323766"/>
          </a:xfrm>
          <a:noFill/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  <a:prstDash val="sysDash"/>
                </a:ln>
                <a:pattFill prst="wdDnDiag">
                  <a:fgClr>
                    <a:srgbClr val="00B0F0"/>
                  </a:fgClr>
                  <a:bgClr>
                    <a:schemeClr val="tx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  <a:prstDash val="sysDash"/>
                </a:ln>
                <a:pattFill prst="wdDnDiag">
                  <a:fgClr>
                    <a:srgbClr val="00B0F0"/>
                  </a:fgClr>
                  <a:bgClr>
                    <a:schemeClr val="tx2"/>
                  </a:bgClr>
                </a:patt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n>
                  <a:solidFill>
                    <a:schemeClr val="tx1"/>
                  </a:solidFill>
                  <a:prstDash val="sysDash"/>
                </a:ln>
                <a:pattFill prst="wdDnDiag">
                  <a:fgClr>
                    <a:srgbClr val="00B0F0"/>
                  </a:fgClr>
                  <a:bgClr>
                    <a:schemeClr val="tx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সমকোণী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ত্রিভুজের অতিভুজ ও অপর একটি বাহু দেয়া আছে, ত্রিভুজটি আঁকতে 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0954" y="3581400"/>
            <a:ext cx="7070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677150" y="1585253"/>
            <a:ext cx="186690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০1.০0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F174-A961-4D48-8FF1-B9CAD70DC1DB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6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429000" y="4343400"/>
            <a:ext cx="2400102" cy="1485529"/>
            <a:chOff x="3435927" y="1600200"/>
            <a:chExt cx="2583308" cy="20158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isometricOffAxis2Left"/>
            <a:lightRig rig="morning" dir="t"/>
          </a:scene3d>
        </p:grpSpPr>
        <p:sp>
          <p:nvSpPr>
            <p:cNvPr id="13" name="Oval 12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hardEdg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hardEdg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  <a:extLst/>
          </p:spPr>
        </p:pic>
        <p:sp>
          <p:nvSpPr>
            <p:cNvPr id="15" name="Oval 14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hardEdg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153431" y="579196"/>
            <a:ext cx="15709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02076" y="256031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53431" y="1085850"/>
            <a:ext cx="2675671" cy="4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02076" y="762684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66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xit" presetSubtype="54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34" y="838200"/>
            <a:ext cx="8574923" cy="312889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ত্রিভুজের অতিভুজ ও অপর একটি বাহু দেয়া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ত্রিভুজটি আঁকতে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4067" y="1524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 flip="none" rotWithShape="1">
                  <a:gsLst>
                    <a:gs pos="57000">
                      <a:srgbClr val="A603AB">
                        <a:lumMod val="57000"/>
                        <a:alpha val="46000"/>
                      </a:srgbClr>
                    </a:gs>
                    <a:gs pos="43000">
                      <a:schemeClr val="tx1"/>
                    </a:gs>
                    <a:gs pos="72000">
                      <a:srgbClr val="1A8D48"/>
                    </a:gs>
                    <a:gs pos="69000">
                      <a:schemeClr val="bg1">
                        <a:lumMod val="50000"/>
                      </a:schemeClr>
                    </a:gs>
                    <a:gs pos="64000">
                      <a:srgbClr val="FFFF00"/>
                    </a:gs>
                    <a:gs pos="30000">
                      <a:schemeClr val="tx1"/>
                    </a:gs>
                    <a:gs pos="63000">
                      <a:srgbClr val="E81766"/>
                    </a:gs>
                    <a:gs pos="8000">
                      <a:srgbClr val="0000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dirty="0" err="1" smtClean="0">
                <a:gradFill flip="none" rotWithShape="1">
                  <a:gsLst>
                    <a:gs pos="11000">
                      <a:srgbClr val="FF3399"/>
                    </a:gs>
                    <a:gs pos="63000">
                      <a:srgbClr val="FF6633"/>
                    </a:gs>
                    <a:gs pos="50000">
                      <a:schemeClr val="tx1"/>
                    </a:gs>
                    <a:gs pos="82499">
                      <a:srgbClr val="7030A0"/>
                    </a:gs>
                    <a:gs pos="29000">
                      <a:srgbClr val="01A78F"/>
                    </a:gs>
                    <a:gs pos="75000">
                      <a:srgbClr val="3366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err="1" smtClean="0">
                <a:gradFill flip="none" rotWithShape="1">
                  <a:gsLst>
                    <a:gs pos="18000">
                      <a:srgbClr val="A603AB"/>
                    </a:gs>
                    <a:gs pos="49000">
                      <a:srgbClr val="0819FB"/>
                    </a:gs>
                    <a:gs pos="59000">
                      <a:srgbClr val="1A8D48"/>
                    </a:gs>
                    <a:gs pos="47000">
                      <a:srgbClr val="FFFF00"/>
                    </a:gs>
                    <a:gs pos="85000">
                      <a:srgbClr val="E91C5D"/>
                    </a:gs>
                    <a:gs pos="73000">
                      <a:srgbClr val="EA2153"/>
                    </a:gs>
                    <a:gs pos="52000">
                      <a:schemeClr val="accent5">
                        <a:lumMod val="60000"/>
                        <a:lumOff val="40000"/>
                      </a:schemeClr>
                    </a:gs>
                    <a:gs pos="28000">
                      <a:schemeClr val="tx1"/>
                    </a:gs>
                    <a:gs pos="85000">
                      <a:srgbClr val="7030A0"/>
                    </a:gs>
                    <a:gs pos="38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 smtClean="0">
                <a:gradFill flip="none" rotWithShape="1">
                  <a:gsLst>
                    <a:gs pos="15000">
                      <a:srgbClr val="A603AB"/>
                    </a:gs>
                    <a:gs pos="34000">
                      <a:srgbClr val="0819FB"/>
                    </a:gs>
                    <a:gs pos="79000">
                      <a:srgbClr val="1A8D48"/>
                    </a:gs>
                    <a:gs pos="53000">
                      <a:srgbClr val="FFFF00"/>
                    </a:gs>
                    <a:gs pos="64000">
                      <a:schemeClr val="tx1"/>
                    </a:gs>
                    <a:gs pos="45000">
                      <a:srgbClr val="E81766"/>
                    </a:gs>
                    <a:gs pos="96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600" dirty="0" err="1" smtClean="0">
                <a:gradFill flip="none" rotWithShape="1">
                  <a:gsLst>
                    <a:gs pos="61000">
                      <a:srgbClr val="006600"/>
                    </a:gs>
                    <a:gs pos="24000">
                      <a:srgbClr val="FF633A"/>
                    </a:gs>
                    <a:gs pos="48000">
                      <a:srgbClr val="008080"/>
                    </a:gs>
                    <a:gs pos="100000">
                      <a:srgbClr val="FF5A4D"/>
                    </a:gs>
                    <a:gs pos="11000">
                      <a:schemeClr val="bg1"/>
                    </a:gs>
                    <a:gs pos="85000">
                      <a:srgbClr val="FF3399"/>
                    </a:gs>
                    <a:gs pos="33000">
                      <a:schemeClr val="tx1"/>
                    </a:gs>
                    <a:gs pos="59000">
                      <a:srgbClr val="FFFF00">
                        <a:lumMod val="64000"/>
                        <a:lumOff val="36000"/>
                        <a:alpha val="82000"/>
                      </a:srgbClr>
                    </a:gs>
                    <a:gs pos="76000">
                      <a:srgbClr val="01A78F"/>
                    </a:gs>
                    <a:gs pos="72000">
                      <a:srgbClr val="3366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159234" y="2520434"/>
            <a:ext cx="16002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০.০0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6D48-623B-493F-BC08-A0D0E6ED0982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1" y="6477000"/>
            <a:ext cx="2057400" cy="288619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7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Diagram group"/>
          <p:cNvGrpSpPr/>
          <p:nvPr/>
        </p:nvGrpSpPr>
        <p:grpSpPr>
          <a:xfrm>
            <a:off x="5334000" y="4510758"/>
            <a:ext cx="3505200" cy="1447800"/>
            <a:chOff x="0" y="0"/>
            <a:chExt cx="3583971" cy="2629887"/>
          </a:xfrm>
          <a:scene3d>
            <a:camera prst="isometricOffAxis2Left" zoom="82000"/>
            <a:lightRig rig="morning" dir="t">
              <a:rot lat="0" lon="0" rev="204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3583971" cy="2629887"/>
              <a:chOff x="0" y="0"/>
              <a:chExt cx="3583971" cy="262988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0" y="0"/>
                <a:ext cx="3583971" cy="2629887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reflection blurRad="6350" stA="50000" endA="295" endPos="92000" dist="101600" dir="5400000" sy="-100000" algn="bl" rotWithShape="0"/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979782" y="0"/>
                <a:ext cx="2604188" cy="26298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4780" tIns="144780" rIns="144780" bIns="144780" numCol="1" spcCol="1270" anchor="ctr" anchorCtr="0">
                <a:noAutofit/>
              </a:bodyPr>
              <a:lstStyle/>
              <a:p>
                <a:pPr lvl="0" algn="l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800" kern="1200" dirty="0" smtClean="0"/>
                  <a:t>Below Direction</a:t>
                </a:r>
                <a:endParaRPr lang="en-US" sz="3800" kern="1200" dirty="0"/>
              </a:p>
            </p:txBody>
          </p:sp>
        </p:grpSp>
        <p:sp>
          <p:nvSpPr>
            <p:cNvPr id="11" name="Rounded Rectangle 10" descr="C:\Users\MD AHSAN HABIB RUBEL\Desktop\click 02.gif"/>
            <p:cNvSpPr/>
            <p:nvPr/>
          </p:nvSpPr>
          <p:spPr>
            <a:xfrm>
              <a:off x="262988" y="262988"/>
              <a:ext cx="716794" cy="2103909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7000" r="-277000"/>
              </a:stretch>
            </a:blip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723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3" presetClass="exit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7630940" y="987584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০4.০০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E3EF-403D-4ACA-B656-9E876D027E38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8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209941" y="5278690"/>
                <a:ext cx="8609305" cy="96971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৩.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তিনটি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রেখাংশ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আবদ্ধ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চিত্রে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PQR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PQR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1" y="5278690"/>
                <a:ext cx="8609305" cy="969710"/>
              </a:xfrm>
              <a:prstGeom prst="roundRect">
                <a:avLst/>
              </a:prstGeom>
              <a:blipFill rotWithShape="1">
                <a:blip r:embed="rId3"/>
                <a:stretch>
                  <a:fillRect l="-1059" t="-11656" b="-2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215028" y="180985"/>
            <a:ext cx="3107519" cy="2518013"/>
            <a:chOff x="5197510" y="274279"/>
            <a:chExt cx="3107519" cy="251801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529211" y="775319"/>
              <a:ext cx="0" cy="923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5197510" y="274279"/>
              <a:ext cx="3107519" cy="2518013"/>
              <a:chOff x="5198282" y="36108"/>
              <a:chExt cx="3107519" cy="2518013"/>
            </a:xfrm>
          </p:grpSpPr>
          <p:sp>
            <p:nvSpPr>
              <p:cNvPr id="45" name="Rectangle 44"/>
              <p:cNvSpPr/>
              <p:nvPr/>
            </p:nvSpPr>
            <p:spPr>
              <a:xfrm flipH="1">
                <a:off x="7543800" y="1218416"/>
                <a:ext cx="76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590823" y="1478060"/>
                <a:ext cx="195297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960283" y="1066992"/>
                    <a:ext cx="6013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0283" y="1066992"/>
                    <a:ext cx="601382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6175319" y="1067238"/>
                    <a:ext cx="12891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5319" y="1067238"/>
                    <a:ext cx="128916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/>
              <p:cNvSpPr/>
              <p:nvPr/>
            </p:nvSpPr>
            <p:spPr>
              <a:xfrm flipH="1">
                <a:off x="6309448" y="1366310"/>
                <a:ext cx="76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6309448" y="36108"/>
                <a:ext cx="76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5198282" y="1218416"/>
                <a:ext cx="76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sp>
            <p:nvSpPr>
              <p:cNvPr id="31" name="Arc 30"/>
              <p:cNvSpPr/>
              <p:nvPr/>
            </p:nvSpPr>
            <p:spPr>
              <a:xfrm rot="757138">
                <a:off x="5605665" y="838383"/>
                <a:ext cx="1627499" cy="1152124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7051763">
                <a:off x="5569224" y="922561"/>
                <a:ext cx="1706924" cy="155619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14776" y="2047234"/>
            <a:ext cx="7867259" cy="1633045"/>
            <a:chOff x="209941" y="2101773"/>
            <a:chExt cx="7867259" cy="1633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/>
                <p:cNvSpPr/>
                <p:nvPr/>
              </p:nvSpPr>
              <p:spPr>
                <a:xfrm>
                  <a:off x="209941" y="2101773"/>
                  <a:ext cx="7867259" cy="1633045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১. </a:t>
                  </a:r>
                  <a:r>
                    <a:rPr lang="en-US" sz="3600" dirty="0" err="1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এক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সমকোণ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, চিত্রে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ACB =    ACD=  </a:t>
                  </a:r>
                </a:p>
                <a:p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২.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লম্বঃ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সমকোণের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একটি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বাহু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অপর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বাহুর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ওপর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লম্ব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।    </a:t>
                  </a:r>
                </a:p>
                <a:p>
                  <a:r>
                    <a:rPr lang="en-US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36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চিত্রে</a:t>
                  </a:r>
                  <a:r>
                    <a:rPr lang="en-US" sz="36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AC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⊥</m:t>
                      </m:r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BD    </a:t>
                  </a:r>
                </a:p>
              </p:txBody>
            </p:sp>
          </mc:Choice>
          <mc:Fallback xmlns="">
            <p:sp>
              <p:nvSpPr>
                <p:cNvPr id="54" name="Rounded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941" y="2101773"/>
                  <a:ext cx="7867259" cy="1633045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 l="-1236" t="-8088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144983" y="2153090"/>
                  <a:ext cx="8311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83" y="2153090"/>
                  <a:ext cx="83112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4400293" y="2198047"/>
              <a:ext cx="266700" cy="304800"/>
              <a:chOff x="2666742" y="3428211"/>
              <a:chExt cx="266700" cy="3048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2666742" y="3428211"/>
                <a:ext cx="2286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666742" y="3733011"/>
                <a:ext cx="2667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843679" y="2182961"/>
              <a:ext cx="266700" cy="304800"/>
              <a:chOff x="2651562" y="3389527"/>
              <a:chExt cx="266700" cy="3048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H="1">
                <a:off x="2651562" y="3389527"/>
                <a:ext cx="2286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2651562" y="3694327"/>
                <a:ext cx="2667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0"/>
          <p:cNvGrpSpPr/>
          <p:nvPr/>
        </p:nvGrpSpPr>
        <p:grpSpPr>
          <a:xfrm>
            <a:off x="1337932" y="475651"/>
            <a:ext cx="2400102" cy="1485529"/>
            <a:chOff x="3435927" y="1600200"/>
            <a:chExt cx="2583308" cy="2015836"/>
          </a:xfrm>
          <a:blipFill>
            <a:blip r:embed="rId8"/>
            <a:tile tx="0" ty="0" sx="100000" sy="100000" flip="none" algn="tl"/>
          </a:blipFill>
          <a:scene3d>
            <a:camera prst="perspectiveFront" fov="2700000">
              <a:rot lat="20376000" lon="1938000" rev="20112001"/>
            </a:camera>
            <a:lightRig rig="sunrise" dir="t"/>
          </a:scene3d>
        </p:grpSpPr>
        <p:sp>
          <p:nvSpPr>
            <p:cNvPr id="201" name="Oval 200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203" name="Oval 202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5574" y="3886200"/>
            <a:ext cx="2284286" cy="1319060"/>
            <a:chOff x="3125574" y="3886200"/>
            <a:chExt cx="2284286" cy="1319060"/>
          </a:xfrm>
        </p:grpSpPr>
        <p:grpSp>
          <p:nvGrpSpPr>
            <p:cNvPr id="39" name="Group 38"/>
            <p:cNvGrpSpPr/>
            <p:nvPr/>
          </p:nvGrpSpPr>
          <p:grpSpPr>
            <a:xfrm>
              <a:off x="3496188" y="3962400"/>
              <a:ext cx="1504436" cy="1058194"/>
              <a:chOff x="2688051" y="628553"/>
              <a:chExt cx="1520951" cy="1295400"/>
            </a:xfrm>
          </p:grpSpPr>
          <p:sp>
            <p:nvSpPr>
              <p:cNvPr id="40" name="Right Triangle 39"/>
              <p:cNvSpPr/>
              <p:nvPr/>
            </p:nvSpPr>
            <p:spPr>
              <a:xfrm>
                <a:off x="2688051" y="628553"/>
                <a:ext cx="1520951" cy="129540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88051" y="1685828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156334" y="3886200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P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25574" y="4734777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Q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39246" y="4835928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R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3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3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0"/>
                            </p:stCondLst>
                            <p:childTnLst>
                              <p:par>
                                <p:cTn id="60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3796" y="28388"/>
            <a:ext cx="23242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CE82-384F-4EB4-8FFB-D591E966BDA6}" type="datetime1">
              <a:rPr lang="en-US" smtClean="0">
                <a:latin typeface="Nikosh" pitchFamily="2" charset="0"/>
                <a:cs typeface="Nikosh" pitchFamily="2" charset="0"/>
              </a:rPr>
              <a:t>9/10/2021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9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68547" y="2049691"/>
            <a:ext cx="8646292" cy="9184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ABC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9790" y="4714677"/>
            <a:ext cx="8646292" cy="1275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XY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10"/>
          <p:cNvGrpSpPr/>
          <p:nvPr/>
        </p:nvGrpSpPr>
        <p:grpSpPr>
          <a:xfrm>
            <a:off x="6477000" y="3076844"/>
            <a:ext cx="2042868" cy="1485529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Above"/>
            <a:lightRig rig="twoPt" dir="t"/>
          </a:scene3d>
        </p:grpSpPr>
        <p:sp>
          <p:nvSpPr>
            <p:cNvPr id="35" name="Oval 34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37" name="Oval 36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plastic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8085" y="74555"/>
            <a:ext cx="2482030" cy="1811298"/>
            <a:chOff x="2319540" y="297321"/>
            <a:chExt cx="2482030" cy="1811298"/>
          </a:xfrm>
        </p:grpSpPr>
        <p:sp>
          <p:nvSpPr>
            <p:cNvPr id="3" name="TextBox 2"/>
            <p:cNvSpPr txBox="1"/>
            <p:nvPr/>
          </p:nvSpPr>
          <p:spPr>
            <a:xfrm>
              <a:off x="2564226" y="29732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1970" y="173928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88051" y="628553"/>
              <a:ext cx="1520951" cy="1295400"/>
              <a:chOff x="2688051" y="628553"/>
              <a:chExt cx="1520951" cy="1295400"/>
            </a:xfrm>
          </p:grpSpPr>
          <p:sp>
            <p:nvSpPr>
              <p:cNvPr id="2" name="Right Triangle 1"/>
              <p:cNvSpPr/>
              <p:nvPr/>
            </p:nvSpPr>
            <p:spPr>
              <a:xfrm>
                <a:off x="2688051" y="628553"/>
                <a:ext cx="1520951" cy="129540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88051" y="1685828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319540" y="1630345"/>
              <a:ext cx="36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8996" y="2968109"/>
            <a:ext cx="2735182" cy="1746568"/>
            <a:chOff x="2692540" y="3276600"/>
            <a:chExt cx="2735182" cy="1746568"/>
          </a:xfrm>
        </p:grpSpPr>
        <p:sp>
          <p:nvSpPr>
            <p:cNvPr id="38" name="TextBox 37"/>
            <p:cNvSpPr txBox="1"/>
            <p:nvPr/>
          </p:nvSpPr>
          <p:spPr>
            <a:xfrm>
              <a:off x="2692540" y="453394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119164" y="3543102"/>
              <a:ext cx="1520951" cy="1295400"/>
              <a:chOff x="2688051" y="628553"/>
              <a:chExt cx="1520951" cy="1295400"/>
            </a:xfrm>
          </p:grpSpPr>
          <p:sp>
            <p:nvSpPr>
              <p:cNvPr id="41" name="Right Triangle 40"/>
              <p:cNvSpPr/>
              <p:nvPr/>
            </p:nvSpPr>
            <p:spPr>
              <a:xfrm>
                <a:off x="2688051" y="628553"/>
                <a:ext cx="1520951" cy="129540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88051" y="1685828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805315" y="3276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0115" y="46538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41" idx="5"/>
            </p:cNvCxnSpPr>
            <p:nvPr/>
          </p:nvCxnSpPr>
          <p:spPr>
            <a:xfrm flipV="1">
              <a:off x="3879640" y="4128100"/>
              <a:ext cx="617130" cy="627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505237" y="3943434"/>
              <a:ext cx="922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অতিভুজ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3357505" y="3901482"/>
            <a:ext cx="508591" cy="3904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8" presetClass="entr" presetSubtype="9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" presetID="23" presetClass="exit" presetSubtype="2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" presetID="23" presetClass="exit" presetSubtype="32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000"/>
                            </p:stCondLst>
                            <p:childTnLst>
                              <p:par>
                                <p:cTn id="72" presetID="47" presetClass="exit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500"/>
                            </p:stCondLst>
                            <p:childTnLst>
                              <p:par>
                                <p:cTn id="78" presetID="23" presetClass="exit" presetSubtype="32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3" presetID="23" presetClass="exit" presetSubtype="544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0" presetID="23" presetClass="exit" presetSubtype="32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95" presetID="23" presetClass="exit" presetSubtype="288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100" presetID="23" presetClass="exit" presetSubtype="32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/>
      <p:bldP spid="52" grpId="0" animBg="1"/>
      <p:bldP spid="5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NikoshBAN"/>
        <a:ea typeface=""/>
        <a:cs typeface="ikoshBAN"/>
      </a:majorFont>
      <a:minorFont>
        <a:latin typeface="ikoshBAN"/>
        <a:ea typeface=""/>
        <a:cs typeface="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1110</Words>
  <Application>Microsoft Office PowerPoint</Application>
  <PresentationFormat>On-screen Show (4:3)</PresentationFormat>
  <Paragraphs>385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কোনো সমকোণী ত্রিভুজের অতিভুজ ও অপর একটি বাহু দেয়া আছে, ত্রিভুজটি আঁকতে হবে।</vt:lpstr>
      <vt:lpstr>   প্রত্যাশা করা যাচ্ছে যে, এ পাঠ শেষে শিক্ষার্থীরা… ১. সমকোণের সংজ্ঞা দিতে  পারবে।  ২. সমকোণী ত্রিভুজ কী তা বলতে পারবে। ৩.  অতিভুজ সম্পর্কে বলতে পারবে।  ৪. কোনো সমকোণী ত্রিভুজের অতিভুজ ও অপর একটি বাহু দেয়া থাকলে, ত্রিভুজটি আঁকতে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AHSAN HABIB RUBEL</dc:creator>
  <cp:lastModifiedBy>MD AHSAN HABIB RUBEL</cp:lastModifiedBy>
  <cp:revision>494</cp:revision>
  <dcterms:created xsi:type="dcterms:W3CDTF">2006-08-16T00:00:00Z</dcterms:created>
  <dcterms:modified xsi:type="dcterms:W3CDTF">2021-09-10T10:13:58Z</dcterms:modified>
</cp:coreProperties>
</file>