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5" r:id="rId8"/>
    <p:sldId id="266" r:id="rId9"/>
    <p:sldId id="267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505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26" autoAdjust="0"/>
    <p:restoredTop sz="94660"/>
  </p:normalViewPr>
  <p:slideViewPr>
    <p:cSldViewPr snapToGrid="0">
      <p:cViewPr>
        <p:scale>
          <a:sx n="81" d="100"/>
          <a:sy n="81" d="100"/>
        </p:scale>
        <p:origin x="-8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62" r:id="rId2"/>
    <p:sldLayoutId id="2147484063" r:id="rId3"/>
    <p:sldLayoutId id="2147484064" r:id="rId4"/>
    <p:sldLayoutId id="2147484065" r:id="rId5"/>
    <p:sldLayoutId id="2147484066" r:id="rId6"/>
    <p:sldLayoutId id="2147484067" r:id="rId7"/>
    <p:sldLayoutId id="2147484068" r:id="rId8"/>
    <p:sldLayoutId id="2147484069" r:id="rId9"/>
    <p:sldLayoutId id="2147484070" r:id="rId10"/>
    <p:sldLayoutId id="21474840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01755" y="6687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5" name="32-Point Star 4"/>
          <p:cNvSpPr/>
          <p:nvPr/>
        </p:nvSpPr>
        <p:spPr>
          <a:xfrm>
            <a:off x="771395" y="914400"/>
            <a:ext cx="7848600" cy="5105399"/>
          </a:xfrm>
          <a:prstGeom prst="star32">
            <a:avLst>
              <a:gd name="adj" fmla="val 26041"/>
            </a:avLst>
          </a:prstGeom>
          <a:blipFill>
            <a:blip r:embed="rId2"/>
            <a:tile tx="0" ty="0" sx="100000" sy="100000" flip="none" algn="tl"/>
          </a:blip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75348" y="2743824"/>
            <a:ext cx="3048000" cy="1446550"/>
          </a:xfrm>
          <a:prstGeom prst="rect">
            <a:avLst/>
          </a:prstGeom>
          <a:noFill/>
        </p:spPr>
        <p:txBody>
          <a:bodyPr wrap="square" rtlCol="0">
            <a:prstTxWarp prst="textCanDown">
              <a:avLst/>
            </a:prstTxWarp>
            <a:spAutoFit/>
          </a:bodyPr>
          <a:lstStyle/>
          <a:p>
            <a:r>
              <a:rPr lang="en-US" sz="8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45798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Alternate Process 6"/>
          <p:cNvSpPr/>
          <p:nvPr/>
        </p:nvSpPr>
        <p:spPr>
          <a:xfrm>
            <a:off x="3428998" y="808892"/>
            <a:ext cx="2116015" cy="613064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6461" y="2286000"/>
            <a:ext cx="5568464" cy="52322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ভূ-প্রকৃতিকে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3613" y="3105071"/>
            <a:ext cx="7107035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টারশিয়ারী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যুগের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পাহাড়সমূহ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অঞ্চল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গঠিত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? 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46720" y="3855347"/>
            <a:ext cx="7587682" cy="5232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প্লাইস্টোসিন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কালের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সোপানসমূহকে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?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936042" y="4625369"/>
            <a:ext cx="7680421" cy="52322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সাম্প্রতিককালের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প্লাবন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সমভূমিকে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অঞ্চলে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হয়েছে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be 4"/>
          <p:cNvSpPr/>
          <p:nvPr/>
        </p:nvSpPr>
        <p:spPr>
          <a:xfrm>
            <a:off x="1560534" y="1371600"/>
            <a:ext cx="6324600" cy="3810000"/>
          </a:xfrm>
          <a:prstGeom prst="cube">
            <a:avLst>
              <a:gd name="adj" fmla="val 21931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3">
                  <a:lumMod val="20000"/>
                  <a:lumOff val="8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orizontal Scroll 14"/>
          <p:cNvSpPr/>
          <p:nvPr/>
        </p:nvSpPr>
        <p:spPr>
          <a:xfrm>
            <a:off x="516699" y="685800"/>
            <a:ext cx="8229600" cy="556260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295400" y="2209800"/>
            <a:ext cx="4114800" cy="2514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 u="sng" dirty="0" smtClean="0">
              <a:solidFill>
                <a:schemeClr val="tx1">
                  <a:lumMod val="95000"/>
                  <a:lumOff val="5000"/>
                </a:schemeClr>
              </a:solidFill>
              <a:latin typeface="SutonnyMJ" pitchFamily="2" charset="0"/>
              <a:cs typeface="NikoshBAN" pitchFamily="2" charset="0"/>
            </a:endParaRPr>
          </a:p>
          <a:p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আব্দুল্লাহ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মামুন</a:t>
            </a:r>
            <a:endParaRPr lang="en-US" sz="3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endParaRPr lang="bn-IN" sz="32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আবেদ</a:t>
            </a:r>
            <a:r>
              <a:rPr lang="en-US" sz="28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28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গার্লস</a:t>
            </a:r>
            <a:r>
              <a:rPr lang="en-US" sz="28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28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28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কলেজ</a:t>
            </a:r>
            <a:r>
              <a:rPr lang="bn-BD" sz="2800" b="1" dirty="0" smtClean="0">
                <a:solidFill>
                  <a:srgbClr val="FFC000"/>
                </a:solidFill>
                <a:latin typeface="SutonnyMJ" pitchFamily="2" charset="0"/>
                <a:cs typeface="NikoshBAN" pitchFamily="2" charset="0"/>
              </a:rPr>
              <a:t> </a:t>
            </a:r>
          </a:p>
          <a:p>
            <a:r>
              <a:rPr lang="en-US" sz="2800" b="1" dirty="0" err="1" smtClean="0">
                <a:solidFill>
                  <a:srgbClr val="66FF33"/>
                </a:solidFill>
                <a:latin typeface="NikoshBAN" pitchFamily="2" charset="0"/>
                <a:cs typeface="NikoshBAN" pitchFamily="2" charset="0"/>
              </a:rPr>
              <a:t>শ্রীপুর</a:t>
            </a:r>
            <a:r>
              <a:rPr lang="en-US" sz="2800" b="1" dirty="0" smtClean="0">
                <a:solidFill>
                  <a:srgbClr val="66FF33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solidFill>
                  <a:srgbClr val="66FF33"/>
                </a:solidFill>
                <a:latin typeface="NikoshBAN" pitchFamily="2" charset="0"/>
                <a:cs typeface="NikoshBAN" pitchFamily="2" charset="0"/>
              </a:rPr>
              <a:t>গাজীপুর</a:t>
            </a:r>
            <a:r>
              <a:rPr lang="en-US" sz="2800" b="1" dirty="0" smtClean="0">
                <a:solidFill>
                  <a:srgbClr val="66FF33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 smtClean="0">
              <a:solidFill>
                <a:srgbClr val="66FF33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4000" dirty="0" smtClean="0">
              <a:solidFill>
                <a:srgbClr val="66FF33"/>
              </a:solidFill>
              <a:latin typeface="SutonnyMJ" pitchFamily="2" charset="0"/>
              <a:cs typeface="NikoshBAN" pitchFamily="2" charset="0"/>
            </a:endParaRPr>
          </a:p>
        </p:txBody>
      </p:sp>
      <p:pic>
        <p:nvPicPr>
          <p:cNvPr id="17" name="Picture 3" descr="D:\Geography Content\20210122_13521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209800"/>
            <a:ext cx="2514600" cy="25375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Oval 17"/>
          <p:cNvSpPr/>
          <p:nvPr/>
        </p:nvSpPr>
        <p:spPr>
          <a:xfrm>
            <a:off x="3352800" y="266700"/>
            <a:ext cx="2057400" cy="838200"/>
          </a:xfrm>
          <a:prstGeom prst="ellipse">
            <a:avLst/>
          </a:prstGeom>
          <a:solidFill>
            <a:schemeClr val="accent5">
              <a:lumMod val="5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পরিচয়</a:t>
            </a:r>
            <a:endParaRPr lang="en-US" sz="3600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429000" y="381000"/>
            <a:ext cx="2209800" cy="64633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শিরোনাম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MAMUN\Desktop\159509820062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815" y="1324342"/>
            <a:ext cx="8086969" cy="4877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1676400" y="1219200"/>
            <a:ext cx="5638800" cy="609600"/>
          </a:xfrm>
          <a:prstGeom prst="homePlate">
            <a:avLst>
              <a:gd name="adj" fmla="val 119863"/>
            </a:avLst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.............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6799" y="2743200"/>
            <a:ext cx="6564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বাংলাদেশকে ভূ-প্রাকৃতিক অঞ্চলে বিভক্ত করতে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897" y="3505200"/>
            <a:ext cx="7415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বাংলাদেশের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মানচি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ত্রে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ভূ-প্রাকৃতিক অঞ্চলগুলো দেখাতে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66800" y="4191000"/>
            <a:ext cx="7057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বাংলাদেশর ভূ-প্রাকৃতিক অঞ্চলগুলো বর্ণনা করতে পারবে।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30584" y="1111925"/>
            <a:ext cx="3653412" cy="47233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টারশিয়ারি যুগের পাহাড়সমূহ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30582" y="4351061"/>
            <a:ext cx="3653414" cy="472339"/>
          </a:xfrm>
          <a:prstGeom prst="rect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সাম্প্রতিক কালের প্লাবন সমভূমি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30582" y="2780009"/>
            <a:ext cx="3653415" cy="47233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প্লাইস্টোসিন কালের সোপানসমূহ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40" y="844062"/>
            <a:ext cx="4554665" cy="561956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038638" y="151044"/>
            <a:ext cx="4092531" cy="58477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ভূপ্রকৃতির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শ্রেণীবিভাগ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5"/>
          <p:cNvCxnSpPr/>
          <p:nvPr/>
        </p:nvCxnSpPr>
        <p:spPr>
          <a:xfrm flipH="1">
            <a:off x="4223947" y="1113692"/>
            <a:ext cx="8084" cy="39289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227908" y="1524000"/>
            <a:ext cx="6040400" cy="1741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1013711" y="1759634"/>
            <a:ext cx="43107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4014652" y="1777888"/>
            <a:ext cx="418014" cy="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7077773" y="1711404"/>
            <a:ext cx="379613" cy="7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73127" y="1998617"/>
            <a:ext cx="1744388" cy="8309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টারশিয়ারী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যুগের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পাহাড়সমূহ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67054" y="2001297"/>
            <a:ext cx="1991251" cy="830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প্লাইস্টোসিন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কালের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সোপানসমূহ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54580" y="1933303"/>
            <a:ext cx="1822935" cy="83099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সাম্প্রতিক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কালের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প্লাবন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সমভূমি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8963" y="3528909"/>
            <a:ext cx="2169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দক্ষিন-পূর্বাঞ্চলের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পাহাড়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8959" y="4088676"/>
            <a:ext cx="2084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উত্তর-পূর্বাঞ্চলের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পাহাড়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37210" y="3396343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বরেন্দ্র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ভূমি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35870" y="3931920"/>
            <a:ext cx="2186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মধুপুর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ভাওয়ালের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37207" y="4467498"/>
            <a:ext cx="1532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লালমাই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পাহাড়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Down Arrow 37"/>
          <p:cNvSpPr/>
          <p:nvPr/>
        </p:nvSpPr>
        <p:spPr>
          <a:xfrm>
            <a:off x="1027946" y="2834640"/>
            <a:ext cx="287383" cy="522514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Down Arrow 45"/>
          <p:cNvSpPr/>
          <p:nvPr/>
        </p:nvSpPr>
        <p:spPr>
          <a:xfrm>
            <a:off x="4060540" y="2846363"/>
            <a:ext cx="287383" cy="522514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6518464" y="4126785"/>
            <a:ext cx="1800493" cy="30777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পাদদেশীয়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পলল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সমভূমি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525733" y="4499053"/>
            <a:ext cx="2105063" cy="30777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গঙ্গা-ব্রহ্মপুত্র-মেঘনা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প্লাবনভূমি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535640" y="3426449"/>
            <a:ext cx="1366080" cy="30777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কুমিল্লার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সমভূমি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530187" y="3761917"/>
            <a:ext cx="1443024" cy="30777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সিলেট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অববাহিকা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14763" y="5201520"/>
            <a:ext cx="1972015" cy="30777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চট্টগ্রামের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উপকূলীয়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সমভূমি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518464" y="4849492"/>
            <a:ext cx="1686680" cy="30777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বদ্বীপ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অঞ্চলীয়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সমভূমি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4" name="Down Arrow 53"/>
          <p:cNvSpPr/>
          <p:nvPr/>
        </p:nvSpPr>
        <p:spPr>
          <a:xfrm>
            <a:off x="7204669" y="2798131"/>
            <a:ext cx="287383" cy="522514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33844" y="431709"/>
            <a:ext cx="2939419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ভূপ্রকৃতি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81360" y="467696"/>
            <a:ext cx="3402918" cy="52322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টারশিয়ারী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যুগের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পাহাড়সমূহ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68278" y="1179411"/>
            <a:ext cx="396380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দক্ষিন-পূর্বাঞ্চলের</a:t>
            </a:r>
            <a:r>
              <a:rPr lang="en-US" sz="2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পাহাড়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: 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রাঙ্গামাটি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খাগড়াছড়ি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বান্দরবন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চট্টগ্রাম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জেলা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অঞ্চল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অবস্হিত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৬১০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মিটার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তাজিনডং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বিজয়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)-১২৩১মি:,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ওক্রাডং-১২৩০মি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:।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কর্নফুলী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সাংগু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মাতামহুরী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নদী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68278" y="3939757"/>
            <a:ext cx="396380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উত্তর-পূর্বাঞ্চলের</a:t>
            </a:r>
            <a:r>
              <a:rPr lang="en-US" sz="2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পাহাড়ঃ</a:t>
            </a:r>
            <a:endParaRPr lang="en-US" sz="2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সিলেট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সুনামগঞ্জ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মৌলভীবাজার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হবিগঞ্জ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জেলা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অঞ্চল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অবস্হিত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৬০-৯০মি:।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বৃষ্ঠিপাত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পাহাড়ের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ঢালে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প্রচুর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উৎপন্ন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MAMUN\Desktop\bangladesh-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3" y="1126645"/>
            <a:ext cx="4173173" cy="5438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126754" y="1192588"/>
            <a:ext cx="333730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বরেন্দ্রভূমিঃ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নওগাঁ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রাজশাহী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বগুড়া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জয়পুরহাট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গাইবান্ধা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রংপুর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দিনাজপুর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জেলার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বরেন্দ্রভূমি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অবস্হিত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আয়তন-৯২৮৮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কি.মি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.।</a:t>
            </a: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৬- ১৩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.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67370" y="3298644"/>
            <a:ext cx="302706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মধুপুর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ভাওয়ালের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গড়ঃ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টাংগাইল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ময়মনসিংহ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গাজীপুর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জেলায়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অবস্হিত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আয়তন-৪১০৫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কি.মি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৬- ১৩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.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26754" y="5047413"/>
            <a:ext cx="28369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লালমাই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পাহাড়ঃ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শহরের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৮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কি.মি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.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পশ্চিমে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অবস্হিত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২১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.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46898" y="467696"/>
            <a:ext cx="3602211" cy="52322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প্লাইস্টোসিনকালের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সোপানসমূহ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2" descr="C:\Users\MAMUN\Desktop\bangladesh-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3" y="1126645"/>
            <a:ext cx="4173173" cy="5438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1239" y="376015"/>
            <a:ext cx="4353636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সাম্প্রতিক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কালের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প্লাবন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সমভূমি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0376" y="1105477"/>
            <a:ext cx="85298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এলাকা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পদ্মা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যমুনা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ব্রহ্মপুত্র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মেঘনা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প্রভৃতি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নদ-নদীর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উপনদী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শাখানদীর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পলিমাটি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এ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সমভূমির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৯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মিটারের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কম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বছরই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বন্যা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প্লাবনভূমি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অঞ্চলে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জলাভূমি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ছড়িয়ে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দক্ষিন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অঞ্চলে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ছোট-বড়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দ্বীপ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এ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অঞ্চলের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খুবই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উর্বর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বসবাসের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উপযোগী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এ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অঞ্চলটি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0376" y="4179720"/>
            <a:ext cx="7615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পাদদশীয়</a:t>
            </a:r>
            <a:r>
              <a:rPr lang="en-US" sz="2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পলল</a:t>
            </a:r>
            <a:r>
              <a:rPr lang="en-US" sz="2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সমভূমিঃ</a:t>
            </a:r>
            <a:r>
              <a:rPr lang="en-US" sz="2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বৃহত্তর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রংপুর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দিনাজপুর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জেলায়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৩০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.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376" y="4652685"/>
            <a:ext cx="79722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গঙ্গা</a:t>
            </a:r>
            <a:r>
              <a:rPr lang="en-US" sz="2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-ব্রহ্মপুত্র-মেঘনা</a:t>
            </a:r>
            <a:r>
              <a:rPr lang="en-US" sz="2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প্লাবন</a:t>
            </a:r>
            <a:r>
              <a:rPr lang="en-US" sz="2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সমভুমিঃ</a:t>
            </a:r>
            <a:r>
              <a:rPr lang="en-US" sz="2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বৃহত্তর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কুমিল্লা,ময়মনসিংহ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টাংগাইল,পাবনা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রাজশাহী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462" y="3005769"/>
            <a:ext cx="8003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কুমিল্লার</a:t>
            </a:r>
            <a:r>
              <a:rPr lang="en-US" sz="2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সমভূমিঃ</a:t>
            </a:r>
            <a:r>
              <a:rPr lang="en-US" sz="2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ব্রাহ্মনবাড়িয়া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লক্ষীপু্‌র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ফেনী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হবিগঞ্জ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জেলাগুলোর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অংশে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376" y="5634869"/>
            <a:ext cx="83536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চট্টগ্রামের</a:t>
            </a:r>
            <a:r>
              <a:rPr lang="en-US" sz="2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উপকূলীয়</a:t>
            </a:r>
            <a:r>
              <a:rPr lang="en-US" sz="2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সমভূমিঃ</a:t>
            </a:r>
            <a:r>
              <a:rPr lang="en-US" sz="2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ফেনী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নদী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কক্সবাজারের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দক্ষিন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পতেঙ্গা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কক্সবাজার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সমুদ্র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সৈকত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0376" y="3488219"/>
            <a:ext cx="81651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সিলেট</a:t>
            </a:r>
            <a:r>
              <a:rPr lang="en-US" sz="2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অববাহিকাঃ</a:t>
            </a:r>
            <a:r>
              <a:rPr lang="en-US" sz="2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সিলেট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সুনামগঞ্জ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মৌলভীবাজার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হবিগঞ্জের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অধিকাংশ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কিশোরগঞ্জ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নেত্রকোনা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জেলার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পূর্বাংশে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8582" y="5100375"/>
            <a:ext cx="67659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ব-</a:t>
            </a:r>
            <a:r>
              <a:rPr lang="en-US" sz="2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দ্বীপ</a:t>
            </a:r>
            <a:r>
              <a:rPr lang="en-US" sz="2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অঞ্চলীয়</a:t>
            </a:r>
            <a:r>
              <a:rPr lang="en-US" sz="2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সমভূমিঃ</a:t>
            </a:r>
            <a:r>
              <a:rPr lang="en-US" sz="2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দক্ষীন-পশ্চীমাংশকে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বদ্বীপ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সমভূমি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tf00001176</Template>
  <TotalTime>726</TotalTime>
  <Words>444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MAMUN</cp:lastModifiedBy>
  <cp:revision>157</cp:revision>
  <dcterms:created xsi:type="dcterms:W3CDTF">2014-09-16T21:39:42Z</dcterms:created>
  <dcterms:modified xsi:type="dcterms:W3CDTF">2021-09-08T12:45:52Z</dcterms:modified>
</cp:coreProperties>
</file>