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80" r:id="rId3"/>
    <p:sldId id="281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AC9C3-7FF0-45AA-BE36-C4511ECFEB2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7DF7DC-987A-48C2-A3D0-8246DE05F10B}">
      <dgm:prSet phldrT="[Text]" custT="1"/>
      <dgm:spPr/>
      <dgm:t>
        <a:bodyPr/>
        <a:lstStyle/>
        <a:p>
          <a:r>
            <a:rPr lang="bn-IN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2D3E317-D1AB-4E6B-9C8C-21D1FEFF07CD}" type="parTrans" cxnId="{3B8C404F-3BF8-44FC-B2BE-DEAF04265F3B}">
      <dgm:prSet/>
      <dgm:spPr/>
      <dgm:t>
        <a:bodyPr/>
        <a:lstStyle/>
        <a:p>
          <a:endParaRPr lang="en-US"/>
        </a:p>
      </dgm:t>
    </dgm:pt>
    <dgm:pt modelId="{68B34D51-FF33-4EC9-A0BF-B4EE2AFA5BE7}" type="sibTrans" cxnId="{3B8C404F-3BF8-44FC-B2BE-DEAF04265F3B}">
      <dgm:prSet/>
      <dgm:spPr/>
      <dgm:t>
        <a:bodyPr/>
        <a:lstStyle/>
        <a:p>
          <a:endParaRPr lang="en-US"/>
        </a:p>
      </dgm:t>
    </dgm:pt>
    <dgm:pt modelId="{CD777DB3-B740-4F18-8CD9-B21C09C4CFE7}">
      <dgm:prSet phldrT="[Text]" custT="1"/>
      <dgm:spPr/>
      <dgm:t>
        <a:bodyPr/>
        <a:lstStyle/>
        <a:p>
          <a:r>
            <a:rPr lang="bn-IN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9FE3DA1-EA2A-4932-87CE-17C74062E73D}" type="parTrans" cxnId="{AF6E44F3-C02D-462F-8456-276CC1A5E9D1}">
      <dgm:prSet/>
      <dgm:spPr/>
      <dgm:t>
        <a:bodyPr/>
        <a:lstStyle/>
        <a:p>
          <a:endParaRPr lang="en-US"/>
        </a:p>
      </dgm:t>
    </dgm:pt>
    <dgm:pt modelId="{94507689-C460-43A8-8E99-85EC0B0B6FB1}" type="sibTrans" cxnId="{AF6E44F3-C02D-462F-8456-276CC1A5E9D1}">
      <dgm:prSet/>
      <dgm:spPr/>
      <dgm:t>
        <a:bodyPr/>
        <a:lstStyle/>
        <a:p>
          <a:endParaRPr lang="en-US"/>
        </a:p>
      </dgm:t>
    </dgm:pt>
    <dgm:pt modelId="{79738E3B-C14B-4FB1-8AE9-4A051DF1267A}">
      <dgm:prSet phldrT="[Text]" custT="1"/>
      <dgm:spPr/>
      <dgm:t>
        <a:bodyPr/>
        <a:lstStyle/>
        <a:p>
          <a:r>
            <a:rPr lang="bn-IN" sz="2400" dirty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B5AEC390-FAC3-46F0-B2F5-609153711B33}" type="parTrans" cxnId="{D5705680-6EE5-42CE-86D0-F448D16C0160}">
      <dgm:prSet/>
      <dgm:spPr/>
      <dgm:t>
        <a:bodyPr/>
        <a:lstStyle/>
        <a:p>
          <a:endParaRPr lang="en-US"/>
        </a:p>
      </dgm:t>
    </dgm:pt>
    <dgm:pt modelId="{8B4CC301-3942-49B2-8B15-0BA29921489E}" type="sibTrans" cxnId="{D5705680-6EE5-42CE-86D0-F448D16C0160}">
      <dgm:prSet/>
      <dgm:spPr/>
      <dgm:t>
        <a:bodyPr/>
        <a:lstStyle/>
        <a:p>
          <a:endParaRPr lang="en-US"/>
        </a:p>
      </dgm:t>
    </dgm:pt>
    <dgm:pt modelId="{59662329-90D6-41B8-B981-7AE48EA012E4}">
      <dgm:prSet phldrT="[Text]" custT="1"/>
      <dgm:spPr/>
      <dgm:t>
        <a:bodyPr/>
        <a:lstStyle/>
        <a:p>
          <a:r>
            <a: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 অবস্থান </a:t>
          </a:r>
          <a:endParaRPr lang="en-US" sz="36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2F03087-9CE2-411E-83C9-8E155BEB576A}" type="parTrans" cxnId="{FA0512A6-7DE0-4971-AAE5-C935E6E75ADD}">
      <dgm:prSet/>
      <dgm:spPr/>
      <dgm:t>
        <a:bodyPr/>
        <a:lstStyle/>
        <a:p>
          <a:endParaRPr lang="en-US"/>
        </a:p>
      </dgm:t>
    </dgm:pt>
    <dgm:pt modelId="{08056CCC-9D8D-4FCF-833A-66C62C837A51}" type="sibTrans" cxnId="{FA0512A6-7DE0-4971-AAE5-C935E6E75ADD}">
      <dgm:prSet/>
      <dgm:spPr/>
      <dgm:t>
        <a:bodyPr/>
        <a:lstStyle/>
        <a:p>
          <a:endParaRPr lang="en-US"/>
        </a:p>
      </dgm:t>
    </dgm:pt>
    <dgm:pt modelId="{C1361731-6E12-4571-86B3-401F24B8E56B}" type="pres">
      <dgm:prSet presAssocID="{226AC9C3-7FF0-45AA-BE36-C4511ECFEB2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A10C0D-8B6F-48BD-BF4F-CCDE75398579}" type="pres">
      <dgm:prSet presAssocID="{867DF7DC-987A-48C2-A3D0-8246DE05F10B}" presName="centerShape" presStyleLbl="node0" presStyleIdx="0" presStyleCnt="1"/>
      <dgm:spPr/>
    </dgm:pt>
    <dgm:pt modelId="{829E970C-8FBA-43C8-AEA7-016E65DBF2B3}" type="pres">
      <dgm:prSet presAssocID="{F9FE3DA1-EA2A-4932-87CE-17C74062E73D}" presName="parTrans" presStyleLbl="bgSibTrans2D1" presStyleIdx="0" presStyleCnt="3"/>
      <dgm:spPr/>
    </dgm:pt>
    <dgm:pt modelId="{D7CBD70E-A6ED-4BF0-A6D1-56C544041EC3}" type="pres">
      <dgm:prSet presAssocID="{CD777DB3-B740-4F18-8CD9-B21C09C4CFE7}" presName="node" presStyleLbl="node1" presStyleIdx="0" presStyleCnt="3" custRadScaleRad="91569" custRadScaleInc="-52607">
        <dgm:presLayoutVars>
          <dgm:bulletEnabled val="1"/>
        </dgm:presLayoutVars>
      </dgm:prSet>
      <dgm:spPr/>
    </dgm:pt>
    <dgm:pt modelId="{B31566AC-F827-4BA4-8FA6-6F6B90F69BD2}" type="pres">
      <dgm:prSet presAssocID="{B5AEC390-FAC3-46F0-B2F5-609153711B33}" presName="parTrans" presStyleLbl="bgSibTrans2D1" presStyleIdx="1" presStyleCnt="3" custFlipHor="1" custScaleX="75910"/>
      <dgm:spPr/>
    </dgm:pt>
    <dgm:pt modelId="{0F24EFB8-98F3-48F3-A976-AB247E25AEC4}" type="pres">
      <dgm:prSet presAssocID="{79738E3B-C14B-4FB1-8AE9-4A051DF1267A}" presName="node" presStyleLbl="node1" presStyleIdx="1" presStyleCnt="3" custScaleX="106705" custScaleY="34676" custRadScaleRad="81675" custRadScaleInc="-7617">
        <dgm:presLayoutVars>
          <dgm:bulletEnabled val="1"/>
        </dgm:presLayoutVars>
      </dgm:prSet>
      <dgm:spPr/>
    </dgm:pt>
    <dgm:pt modelId="{408FB614-F53B-4CAF-9EE9-D06EA8071F34}" type="pres">
      <dgm:prSet presAssocID="{B2F03087-9CE2-411E-83C9-8E155BEB576A}" presName="parTrans" presStyleLbl="bgSibTrans2D1" presStyleIdx="2" presStyleCnt="3"/>
      <dgm:spPr/>
    </dgm:pt>
    <dgm:pt modelId="{2C4DA69D-6FA7-40AE-837A-BF77BAE7CF44}" type="pres">
      <dgm:prSet presAssocID="{59662329-90D6-41B8-B981-7AE48EA012E4}" presName="node" presStyleLbl="node1" presStyleIdx="2" presStyleCnt="3" custRadScaleRad="93094" custRadScaleInc="30335">
        <dgm:presLayoutVars>
          <dgm:bulletEnabled val="1"/>
        </dgm:presLayoutVars>
      </dgm:prSet>
      <dgm:spPr/>
    </dgm:pt>
  </dgm:ptLst>
  <dgm:cxnLst>
    <dgm:cxn modelId="{FCC6D30E-F16F-4CA7-B9A9-9442954D87E3}" type="presOf" srcId="{867DF7DC-987A-48C2-A3D0-8246DE05F10B}" destId="{D0A10C0D-8B6F-48BD-BF4F-CCDE75398579}" srcOrd="0" destOrd="0" presId="urn:microsoft.com/office/officeart/2005/8/layout/radial4"/>
    <dgm:cxn modelId="{DD6AE85F-13EB-4991-AB4E-3FB450114A85}" type="presOf" srcId="{59662329-90D6-41B8-B981-7AE48EA012E4}" destId="{2C4DA69D-6FA7-40AE-837A-BF77BAE7CF44}" srcOrd="0" destOrd="0" presId="urn:microsoft.com/office/officeart/2005/8/layout/radial4"/>
    <dgm:cxn modelId="{3B8C404F-3BF8-44FC-B2BE-DEAF04265F3B}" srcId="{226AC9C3-7FF0-45AA-BE36-C4511ECFEB20}" destId="{867DF7DC-987A-48C2-A3D0-8246DE05F10B}" srcOrd="0" destOrd="0" parTransId="{62D3E317-D1AB-4E6B-9C8C-21D1FEFF07CD}" sibTransId="{68B34D51-FF33-4EC9-A0BF-B4EE2AFA5BE7}"/>
    <dgm:cxn modelId="{39A73155-0722-433B-A354-B69B091793C4}" type="presOf" srcId="{226AC9C3-7FF0-45AA-BE36-C4511ECFEB20}" destId="{C1361731-6E12-4571-86B3-401F24B8E56B}" srcOrd="0" destOrd="0" presId="urn:microsoft.com/office/officeart/2005/8/layout/radial4"/>
    <dgm:cxn modelId="{D770137D-C9E2-47C8-A615-B99C47076459}" type="presOf" srcId="{F9FE3DA1-EA2A-4932-87CE-17C74062E73D}" destId="{829E970C-8FBA-43C8-AEA7-016E65DBF2B3}" srcOrd="0" destOrd="0" presId="urn:microsoft.com/office/officeart/2005/8/layout/radial4"/>
    <dgm:cxn modelId="{D5705680-6EE5-42CE-86D0-F448D16C0160}" srcId="{867DF7DC-987A-48C2-A3D0-8246DE05F10B}" destId="{79738E3B-C14B-4FB1-8AE9-4A051DF1267A}" srcOrd="1" destOrd="0" parTransId="{B5AEC390-FAC3-46F0-B2F5-609153711B33}" sibTransId="{8B4CC301-3942-49B2-8B15-0BA29921489E}"/>
    <dgm:cxn modelId="{E3664D8D-BAEC-46D4-AFA0-7D7081BDA30A}" type="presOf" srcId="{79738E3B-C14B-4FB1-8AE9-4A051DF1267A}" destId="{0F24EFB8-98F3-48F3-A976-AB247E25AEC4}" srcOrd="0" destOrd="0" presId="urn:microsoft.com/office/officeart/2005/8/layout/radial4"/>
    <dgm:cxn modelId="{FA0512A6-7DE0-4971-AAE5-C935E6E75ADD}" srcId="{867DF7DC-987A-48C2-A3D0-8246DE05F10B}" destId="{59662329-90D6-41B8-B981-7AE48EA012E4}" srcOrd="2" destOrd="0" parTransId="{B2F03087-9CE2-411E-83C9-8E155BEB576A}" sibTransId="{08056CCC-9D8D-4FCF-833A-66C62C837A51}"/>
    <dgm:cxn modelId="{F7474CEA-665A-4F3D-8618-217C29B7E0FB}" type="presOf" srcId="{CD777DB3-B740-4F18-8CD9-B21C09C4CFE7}" destId="{D7CBD70E-A6ED-4BF0-A6D1-56C544041EC3}" srcOrd="0" destOrd="0" presId="urn:microsoft.com/office/officeart/2005/8/layout/radial4"/>
    <dgm:cxn modelId="{40A476ED-EE54-4832-A044-C92E97946A80}" type="presOf" srcId="{B2F03087-9CE2-411E-83C9-8E155BEB576A}" destId="{408FB614-F53B-4CAF-9EE9-D06EA8071F34}" srcOrd="0" destOrd="0" presId="urn:microsoft.com/office/officeart/2005/8/layout/radial4"/>
    <dgm:cxn modelId="{AF6E44F3-C02D-462F-8456-276CC1A5E9D1}" srcId="{867DF7DC-987A-48C2-A3D0-8246DE05F10B}" destId="{CD777DB3-B740-4F18-8CD9-B21C09C4CFE7}" srcOrd="0" destOrd="0" parTransId="{F9FE3DA1-EA2A-4932-87CE-17C74062E73D}" sibTransId="{94507689-C460-43A8-8E99-85EC0B0B6FB1}"/>
    <dgm:cxn modelId="{02C5CAF8-846A-4DCF-A5FC-B9CB9B1E7772}" type="presOf" srcId="{B5AEC390-FAC3-46F0-B2F5-609153711B33}" destId="{B31566AC-F827-4BA4-8FA6-6F6B90F69BD2}" srcOrd="0" destOrd="0" presId="urn:microsoft.com/office/officeart/2005/8/layout/radial4"/>
    <dgm:cxn modelId="{45CB5733-2F96-4537-A22F-03AA2E19D5D2}" type="presParOf" srcId="{C1361731-6E12-4571-86B3-401F24B8E56B}" destId="{D0A10C0D-8B6F-48BD-BF4F-CCDE75398579}" srcOrd="0" destOrd="0" presId="urn:microsoft.com/office/officeart/2005/8/layout/radial4"/>
    <dgm:cxn modelId="{71880070-A0B8-4CE4-8CDF-CE515245DCBC}" type="presParOf" srcId="{C1361731-6E12-4571-86B3-401F24B8E56B}" destId="{829E970C-8FBA-43C8-AEA7-016E65DBF2B3}" srcOrd="1" destOrd="0" presId="urn:microsoft.com/office/officeart/2005/8/layout/radial4"/>
    <dgm:cxn modelId="{B5B6B5F3-4821-4BC0-BA73-362721BC4B0A}" type="presParOf" srcId="{C1361731-6E12-4571-86B3-401F24B8E56B}" destId="{D7CBD70E-A6ED-4BF0-A6D1-56C544041EC3}" srcOrd="2" destOrd="0" presId="urn:microsoft.com/office/officeart/2005/8/layout/radial4"/>
    <dgm:cxn modelId="{90DCED8A-4CD9-4D4C-A857-D99E3C6E34D1}" type="presParOf" srcId="{C1361731-6E12-4571-86B3-401F24B8E56B}" destId="{B31566AC-F827-4BA4-8FA6-6F6B90F69BD2}" srcOrd="3" destOrd="0" presId="urn:microsoft.com/office/officeart/2005/8/layout/radial4"/>
    <dgm:cxn modelId="{1DBCE585-AB05-4830-9346-AFD658D39905}" type="presParOf" srcId="{C1361731-6E12-4571-86B3-401F24B8E56B}" destId="{0F24EFB8-98F3-48F3-A976-AB247E25AEC4}" srcOrd="4" destOrd="0" presId="urn:microsoft.com/office/officeart/2005/8/layout/radial4"/>
    <dgm:cxn modelId="{25EA990C-8602-4F5E-AC8F-C0EB071E78A3}" type="presParOf" srcId="{C1361731-6E12-4571-86B3-401F24B8E56B}" destId="{408FB614-F53B-4CAF-9EE9-D06EA8071F34}" srcOrd="5" destOrd="0" presId="urn:microsoft.com/office/officeart/2005/8/layout/radial4"/>
    <dgm:cxn modelId="{DE78140B-AAFF-47C6-B286-696C062256B0}" type="presParOf" srcId="{C1361731-6E12-4571-86B3-401F24B8E56B}" destId="{2C4DA69D-6FA7-40AE-837A-BF77BAE7CF44}" srcOrd="6" destOrd="0" presId="urn:microsoft.com/office/officeart/2005/8/layout/radial4"/>
  </dgm:cxnLst>
  <dgm:bg>
    <a:solidFill>
      <a:schemeClr val="tx1">
        <a:lumMod val="95000"/>
        <a:lumOff val="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</dgm:pt>
  </dgm:ptLst>
  <dgm:cxnLst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10C0D-8B6F-48BD-BF4F-CCDE75398579}">
      <dsp:nvSpPr>
        <dsp:cNvPr id="0" name=""/>
        <dsp:cNvSpPr/>
      </dsp:nvSpPr>
      <dsp:spPr>
        <a:xfrm>
          <a:off x="3102887" y="3442979"/>
          <a:ext cx="2862024" cy="2862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হজের ফরজ </a:t>
          </a:r>
          <a:endParaRPr lang="en-US" sz="36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522021" y="3862113"/>
        <a:ext cx="2023756" cy="2023756"/>
      </dsp:txXfrm>
    </dsp:sp>
    <dsp:sp modelId="{829E970C-8FBA-43C8-AEA7-016E65DBF2B3}">
      <dsp:nvSpPr>
        <dsp:cNvPr id="0" name=""/>
        <dsp:cNvSpPr/>
      </dsp:nvSpPr>
      <dsp:spPr>
        <a:xfrm rot="11029511">
          <a:off x="1357618" y="4309085"/>
          <a:ext cx="1654235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BD70E-A6ED-4BF0-A6D1-56C544041EC3}">
      <dsp:nvSpPr>
        <dsp:cNvPr id="0" name=""/>
        <dsp:cNvSpPr/>
      </dsp:nvSpPr>
      <dsp:spPr>
        <a:xfrm>
          <a:off x="0" y="3574175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ইহরাম বাধা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63708" y="3637883"/>
        <a:ext cx="2591507" cy="2047722"/>
      </dsp:txXfrm>
    </dsp:sp>
    <dsp:sp modelId="{B31566AC-F827-4BA4-8FA6-6F6B90F69BD2}">
      <dsp:nvSpPr>
        <dsp:cNvPr id="0" name=""/>
        <dsp:cNvSpPr/>
      </dsp:nvSpPr>
      <dsp:spPr>
        <a:xfrm rot="5674212" flipH="1">
          <a:off x="3727492" y="2131118"/>
          <a:ext cx="1239513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4EFB8-98F3-48F3-A976-AB247E25AEC4}">
      <dsp:nvSpPr>
        <dsp:cNvPr id="0" name=""/>
        <dsp:cNvSpPr/>
      </dsp:nvSpPr>
      <dsp:spPr>
        <a:xfrm>
          <a:off x="2831582" y="1347990"/>
          <a:ext cx="2901226" cy="7542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itchFamily="2" charset="0"/>
              <a:cs typeface="NikoshBAN" pitchFamily="2" charset="0"/>
            </a:rPr>
            <a:t>তওয়াফ করা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853673" y="1370081"/>
        <a:ext cx="2857044" cy="710069"/>
      </dsp:txXfrm>
    </dsp:sp>
    <dsp:sp modelId="{408FB614-F53B-4CAF-9EE9-D06EA8071F34}">
      <dsp:nvSpPr>
        <dsp:cNvPr id="0" name=""/>
        <dsp:cNvSpPr/>
      </dsp:nvSpPr>
      <dsp:spPr>
        <a:xfrm rot="20511014">
          <a:off x="5948623" y="3706604"/>
          <a:ext cx="1804608" cy="81567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69D-6FA7-40AE-837A-BF77BAE7CF44}">
      <dsp:nvSpPr>
        <dsp:cNvPr id="0" name=""/>
        <dsp:cNvSpPr/>
      </dsp:nvSpPr>
      <dsp:spPr>
        <a:xfrm>
          <a:off x="6348876" y="2745803"/>
          <a:ext cx="2718923" cy="217513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আরাফাতে অবস্থান </a:t>
          </a:r>
          <a:endParaRPr lang="en-US" sz="3600" kern="12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sp:txBody>
      <dsp:txXfrm>
        <a:off x="6412584" y="2809511"/>
        <a:ext cx="2591507" cy="2047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8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10-Sep-21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260A3B-79FE-4A27-AE80-EEEA299E40CE}" type="datetime1">
              <a:rPr lang="bn-IN" smtClean="0"/>
              <a:pPr/>
              <a:t>10-09-21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5B724-BF08-4933-A477-E5C9037FE7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4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10-Sep-21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8DE60C-D7FE-4278-89E0-8D0AC65EC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24" y="738206"/>
            <a:ext cx="8034718" cy="19685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78F6F0-93D1-4C62-BB2A-10ACDCFCFDFA}"/>
              </a:ext>
            </a:extLst>
          </p:cNvPr>
          <p:cNvSpPr txBox="1"/>
          <p:nvPr/>
        </p:nvSpPr>
        <p:spPr>
          <a:xfrm>
            <a:off x="1374754" y="3827782"/>
            <a:ext cx="6677866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45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اهلا وسهلا</a:t>
            </a:r>
            <a:endParaRPr lang="en-US" sz="1245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01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228600"/>
            <a:ext cx="7543800" cy="12954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হজের ওয়াজিব ছয়টি  । 	</a:t>
            </a:r>
            <a:r>
              <a:rPr lang="bn-IN" sz="1100" dirty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4676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ময়দান  হতে আসার সময়  মুযদালিফায়  অবস্থান করা। 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5236" y="2234046"/>
            <a:ext cx="73914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	</a:t>
            </a:r>
            <a:r>
              <a:rPr lang="bn-IN" sz="1600" dirty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028700" y="3020292"/>
            <a:ext cx="7315200" cy="609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৩)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শয়তান কে কংকর নিক্ষেপ করা। 	</a:t>
            </a:r>
            <a:r>
              <a:rPr lang="bn-IN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25236" y="3773355"/>
            <a:ext cx="7315200" cy="60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৪) বিদায়ি তাওয়াফ করা। 	</a:t>
            </a:r>
            <a:r>
              <a:rPr lang="bn-IN" dirty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63336" y="4691496"/>
            <a:ext cx="7315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৫) মাথামুড়ানো বা চুল কাটা </a:t>
            </a:r>
            <a:r>
              <a:rPr lang="bn-IN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025236" y="5715000"/>
            <a:ext cx="73914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38400" y="1143000"/>
            <a:ext cx="3886200" cy="19526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IN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799" y="4767089"/>
            <a:ext cx="68580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18708" y="3095625"/>
            <a:ext cx="658091" cy="14763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000" dirty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২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(গ) ৬টি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279922"/>
            <a:ext cx="4191000" cy="1472678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36519" y="1828800"/>
            <a:ext cx="4156662" cy="3349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24000" y="5157100"/>
            <a:ext cx="6477000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pa-Arab-PK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شکرا کثيرا        </a:t>
            </a:r>
            <a:r>
              <a:rPr lang="bn-IN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BA6688-33D3-4432-9F57-B5AA719AC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19300"/>
            <a:ext cx="7315200" cy="483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351" y="37266"/>
            <a:ext cx="4946394" cy="1298573"/>
          </a:xfr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IN" dirty="0">
                <a:latin typeface="NikoshBAN" pitchFamily="2" charset="0"/>
                <a:cs typeface="NikoshBAN" pitchFamily="2" charset="0"/>
              </a:rPr>
              <a:t>			</a:t>
            </a:r>
            <a:r>
              <a:rPr lang="bn-IN" sz="8000" dirty="0">
                <a:latin typeface="NikoshBAN" pitchFamily="2" charset="0"/>
                <a:cs typeface="NikoshBAN" pitchFamily="2" charset="0"/>
              </a:rPr>
              <a:t>পরিচিতি	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5A1302-925F-4578-A39E-A8FF42E86A5B}"/>
              </a:ext>
            </a:extLst>
          </p:cNvPr>
          <p:cNvSpPr/>
          <p:nvPr/>
        </p:nvSpPr>
        <p:spPr>
          <a:xfrm>
            <a:off x="3259394" y="2077216"/>
            <a:ext cx="5781367" cy="47435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ঃ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ত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ো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ফ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্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জ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ক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আ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ন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ী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মৌলভী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হাফিজপ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ু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র 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ল</a:t>
            </a:r>
            <a:r>
              <a:rPr lang="as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দাখিল মাদ্রাসা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মোবাইল	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: ০১৭১৪৭৫৩১৩৫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2D234CC-D8DB-47CD-8B52-EC885068EF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1"/>
          <a:stretch/>
        </p:blipFill>
        <p:spPr>
          <a:xfrm>
            <a:off x="103239" y="1504335"/>
            <a:ext cx="3070822" cy="53163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1724490"/>
            <a:ext cx="8763000" cy="4904910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 –অষ্টম 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মাজীদ ও তাজবীদ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অধ্যায়-তৃতীয়  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পাঠ-প্রথম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তারিখ-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10/09/2021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6E4F9DA-2C00-42DD-9AAE-0AE2B311ABB0}"/>
              </a:ext>
            </a:extLst>
          </p:cNvPr>
          <p:cNvSpPr/>
          <p:nvPr/>
        </p:nvSpPr>
        <p:spPr>
          <a:xfrm>
            <a:off x="342900" y="0"/>
            <a:ext cx="8458200" cy="144288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B35409-C874-456C-BE21-D0650962590C}"/>
              </a:ext>
            </a:extLst>
          </p:cNvPr>
          <p:cNvSpPr txBox="1"/>
          <p:nvPr/>
        </p:nvSpPr>
        <p:spPr>
          <a:xfrm>
            <a:off x="2175387" y="42500"/>
            <a:ext cx="670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889"/>
            <a:ext cx="723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দেখ</a:t>
            </a:r>
            <a:r>
              <a:rPr lang="bn-IN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97594"/>
            <a:ext cx="9144000" cy="5584206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64770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হজ্জ </a:t>
            </a:r>
            <a:endParaRPr lang="en-US" sz="9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6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266700"/>
            <a:ext cx="6934200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 শেষে যা জানতে পারবে ......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2514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36576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47800" y="3657600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ওয়াজিব গুলো বর্ননা করতে পারবে</a:t>
            </a:r>
            <a:r>
              <a:rPr lang="bn-IN" b="1" dirty="0">
                <a:solidFill>
                  <a:srgbClr val="FFFF00"/>
                </a:solidFill>
              </a:rPr>
              <a:t>। </a:t>
            </a:r>
            <a:r>
              <a:rPr lang="bn-IN" dirty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7244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821315"/>
            <a:ext cx="7086600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05000" y="838200"/>
            <a:ext cx="5867400" cy="13716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49036" y="3047999"/>
            <a:ext cx="3886200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057471"/>
            <a:ext cx="329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9144000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6000" b="1" u="sng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 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7605149"/>
              </p:ext>
            </p:extLst>
          </p:nvPr>
        </p:nvGraphicFramePr>
        <p:xfrm>
          <a:off x="76200" y="152400"/>
          <a:ext cx="9067800" cy="693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250</Words>
  <Application>Microsoft Office PowerPoint</Application>
  <PresentationFormat>On-screen Show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Arabic Typesetting</vt:lpstr>
      <vt:lpstr>Arial</vt:lpstr>
      <vt:lpstr>Calibri</vt:lpstr>
      <vt:lpstr>NikoshBAN</vt:lpstr>
      <vt:lpstr>Office Theme</vt:lpstr>
      <vt:lpstr>PowerPoint Presentation</vt:lpstr>
      <vt:lpstr>   পরিচিতি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Sumon Mahmud</cp:lastModifiedBy>
  <cp:revision>35</cp:revision>
  <dcterms:created xsi:type="dcterms:W3CDTF">2019-10-01T01:42:52Z</dcterms:created>
  <dcterms:modified xsi:type="dcterms:W3CDTF">2021-09-09T18:23:28Z</dcterms:modified>
</cp:coreProperties>
</file>