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86" r:id="rId2"/>
    <p:sldId id="333" r:id="rId3"/>
    <p:sldId id="289" r:id="rId4"/>
    <p:sldId id="291" r:id="rId5"/>
    <p:sldId id="293" r:id="rId6"/>
    <p:sldId id="361" r:id="rId7"/>
    <p:sldId id="363" r:id="rId8"/>
    <p:sldId id="364" r:id="rId9"/>
    <p:sldId id="365" r:id="rId10"/>
    <p:sldId id="367" r:id="rId11"/>
    <p:sldId id="368" r:id="rId12"/>
    <p:sldId id="369" r:id="rId13"/>
    <p:sldId id="334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297" r:id="rId22"/>
    <p:sldId id="29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8625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5825" y="511213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চিত্র/অ্যানিমেশন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C:\Users\Sumon\Desktop\Pic of Multimedia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92543" cy="22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umon\Desktop\Pic of Multimedia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283043" cy="21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9901" y="381000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54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4526" y="1372738"/>
            <a:ext cx="7029069" cy="2312158"/>
            <a:chOff x="1337480" y="717645"/>
            <a:chExt cx="9372092" cy="2312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480" y="717645"/>
              <a:ext cx="2312158" cy="231215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477" y="717645"/>
              <a:ext cx="2308605" cy="2312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921" y="717645"/>
              <a:ext cx="2633651" cy="231215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04393" y="5139428"/>
            <a:ext cx="25442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অডিও বা শব্দ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6814" y="368300"/>
            <a:ext cx="13644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অডিও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46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352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Sumon\Desktop\Pic of Multimedia\download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9" y="1752600"/>
            <a:ext cx="31589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umon\Desktop\Pic of Multimedia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4953000"/>
            <a:ext cx="3352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Praneshcb7@gmail.com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4171" y="5181599"/>
            <a:ext cx="669285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খাতায় মাল্টিমিডিয়ায় ব্যবহৃত মাধ্যমগুলো সম্পর্কে লিখ।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49" y="218366"/>
            <a:ext cx="305885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69477" y="1130210"/>
            <a:ext cx="6038936" cy="5276023"/>
            <a:chOff x="2033783" y="1165719"/>
            <a:chExt cx="8051914" cy="5276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783" y="1165719"/>
              <a:ext cx="3750059" cy="24372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1165719"/>
              <a:ext cx="3730388" cy="2437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3780921"/>
              <a:ext cx="3730388" cy="2660821"/>
            </a:xfrm>
            <a:prstGeom prst="rect">
              <a:avLst/>
            </a:prstGeom>
          </p:spPr>
        </p:pic>
      </p:grpSp>
      <p:pic>
        <p:nvPicPr>
          <p:cNvPr id="20482" name="Picture 2" descr="C:\Users\Sumon\Desktop\Pic of Multimedia\images (3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20" y="4044532"/>
            <a:ext cx="2974901" cy="22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29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7419"/>
            <a:ext cx="46801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ব্যবহার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61692" y="1056043"/>
            <a:ext cx="6161468" cy="5656806"/>
            <a:chOff x="1389363" y="1056043"/>
            <a:chExt cx="8215289" cy="56568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1056043"/>
              <a:ext cx="2957055" cy="23105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363" y="4136065"/>
              <a:ext cx="3667837" cy="21151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4136065"/>
              <a:ext cx="2957055" cy="21151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14644" y="3366624"/>
              <a:ext cx="2964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ক্লাসরুম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0841" y="3268092"/>
              <a:ext cx="2844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ও প্রজেক্টর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4418" y="6251184"/>
              <a:ext cx="2432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096" y="6251183"/>
              <a:ext cx="208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সিস্টেম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506" name="Picture 2" descr="C:\Users\Sumon\Desktop\Pic of Multimedia\download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64" y="1219200"/>
            <a:ext cx="339044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3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357" y="81883"/>
            <a:ext cx="361830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2639" y="987803"/>
            <a:ext cx="7226697" cy="5511283"/>
            <a:chOff x="1310185" y="946859"/>
            <a:chExt cx="9635596" cy="55112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185" y="3295957"/>
              <a:ext cx="3730157" cy="22586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320" y="3295957"/>
              <a:ext cx="3684461" cy="2258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142" y="946859"/>
              <a:ext cx="3684461" cy="22586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86149" y="5750256"/>
              <a:ext cx="8811107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ও নাটককে প্রাণবন্ত করতে মাল্টিমিডিয়ার সাহায্যে স্পেশাল ইফেক্টের ব্যবহার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601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72952"/>
            <a:ext cx="472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2612" y="1273577"/>
            <a:ext cx="5901277" cy="4767785"/>
            <a:chOff x="2176816" y="1273576"/>
            <a:chExt cx="7868369" cy="47677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16" y="1273576"/>
              <a:ext cx="2786802" cy="18927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618" y="3589928"/>
              <a:ext cx="1869198" cy="24514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1273576"/>
              <a:ext cx="3043450" cy="1892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3890181"/>
              <a:ext cx="3043450" cy="215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66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32252"/>
            <a:ext cx="533400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1455" y="2113000"/>
            <a:ext cx="8376908" cy="3432207"/>
            <a:chOff x="455272" y="2112999"/>
            <a:chExt cx="11169211" cy="34322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72" y="2112999"/>
              <a:ext cx="3397369" cy="24051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42" y="2113000"/>
              <a:ext cx="2405185" cy="24051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48" y="2112999"/>
              <a:ext cx="2296308" cy="24051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483" y="2112999"/>
              <a:ext cx="2286000" cy="24051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8935" y="5021986"/>
              <a:ext cx="39887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680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1180" y="556644"/>
            <a:ext cx="7955365" cy="5886817"/>
            <a:chOff x="587992" y="435377"/>
            <a:chExt cx="10607153" cy="5886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92" y="435377"/>
              <a:ext cx="5222352" cy="26372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85206" y="4383202"/>
              <a:ext cx="4709939" cy="19389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গেমস বা ভিডিও গেমস গুলোতে মাল্টিমিডিয়ার 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ব্যাপক ব্যবহার শুরু হয়েছে।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530" name="Picture 2" descr="C:\Users\Sumon\Desktop\Pic of Multimedia\images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" y="3886200"/>
            <a:ext cx="3791604" cy="21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umon\Desktop\Pic of Multimedia\images (2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80" y="556644"/>
            <a:ext cx="41222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80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550" y="544370"/>
            <a:ext cx="181685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131205" y="656513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Pranesh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Chakraborty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37" y="1189048"/>
            <a:ext cx="2199076" cy="30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3614924"/>
            <a:ext cx="3733800" cy="15081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9959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প্রাণেশ</a:t>
            </a:r>
            <a:r>
              <a:rPr lang="en-US" sz="20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বাইশারী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1" y="1281545"/>
            <a:ext cx="2172449" cy="2333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350" y="288261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236725" y="136479"/>
            <a:ext cx="1566081" cy="1842447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88380" y="548498"/>
            <a:ext cx="11769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2290671"/>
            <a:ext cx="7358013" cy="2823845"/>
            <a:chOff x="736696" y="1978925"/>
            <a:chExt cx="9810684" cy="2823845"/>
          </a:xfrm>
        </p:grpSpPr>
        <p:sp>
          <p:nvSpPr>
            <p:cNvPr id="5" name="TextBox 4"/>
            <p:cNvSpPr txBox="1"/>
            <p:nvPr/>
          </p:nvSpPr>
          <p:spPr>
            <a:xfrm>
              <a:off x="6435168" y="3602441"/>
              <a:ext cx="4112212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দৈনন্দিন জীবনে মাল্টিমিডিয়া ব্যবহারের ক্ষেত্র গুলি বর্ণনা কর।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6" y="1978925"/>
              <a:ext cx="2857500" cy="242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98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36359" y="76197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শিক্ষা ব্যবস্থায় মাল্টিমিডিয়া ব্যবহারের গুরুত্ব অপরিসীম” –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যুক্তি দাও।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4" y="76197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30175"/>
            <a:ext cx="6962608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sz="1400" dirty="0"/>
          </a:p>
        </p:txBody>
      </p:sp>
      <p:pic>
        <p:nvPicPr>
          <p:cNvPr id="13315" name="Picture 3" descr="C:\Users\Sumon\Desktop\Pic of Multimedia\download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1430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umon\Desktop\Pic of Multimedia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0015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umon\Desktop\Pic of Multimedia\download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Sumon\Desktop\Pic of Multimedia\download (2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337185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Sumon\Desktop\Pic of Multimedia\download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8585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46339" y="6019800"/>
            <a:ext cx="50481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মিডিয়ার ছবি।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Pic of Multimedia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2824"/>
            <a:ext cx="7086600" cy="32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133032"/>
            <a:ext cx="220980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36625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সংজ্ঞা দিতে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 মাধ্যম গুলো সম্পর্কে লিখতে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বর্ণনা করতে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Multimedia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20800"/>
            <a:ext cx="446155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473005"/>
            <a:ext cx="916820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টেক্সট, অ্যানিমেশন, অডিও এবং ভিডিও এর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সমন্বিত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রূপকে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Multimedia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" y="68460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umon\Desktop\Pic of Multimedia\download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67" y="6846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umon\Desktop\Pic of Multimedia\download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89" y="77509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umon\Desktop\Pic of Multimedia\images (2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66" y="3505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8966" y="152400"/>
            <a:ext cx="348902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60" y="2532453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104" y="2899903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8039" y="2827728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074467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mon\Desktop\Pic of Multimedia\220px-Me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270576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304800"/>
            <a:ext cx="4419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499" y="5007808"/>
            <a:ext cx="182879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Marc Canter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Marc Canter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জন্মগ্রাহণ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708" y="395787"/>
            <a:ext cx="223170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236725" y="136479"/>
            <a:ext cx="1566081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8073" y="548498"/>
            <a:ext cx="107753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7190" y="5569943"/>
            <a:ext cx="22188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C:\Users\Sumon\Desktop\Pic of Multimedia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341125" cy="32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86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834" y="76200"/>
            <a:ext cx="327846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Sumon\Desktop\Pic of Multimedia\downloa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3719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umon\Desktop\Pic of Multimedia\download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89" y="440689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umon\Desktop\Pic of Multimedia\download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05" y="3733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Sumon\Desktop\Pic of Multimedia\download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3733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9111" y="3733800"/>
            <a:ext cx="2885564" cy="19464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01634" y="599420"/>
            <a:ext cx="2885564" cy="194646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3834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5720" y="2745537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2640" y="2545883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 বক্স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4889" y="260469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99" y="590560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ট্যাবলেট ফোন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6171" y="5680263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5344" y="5680367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05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279</Words>
  <Application>Microsoft Office PowerPoint</Application>
  <PresentationFormat>On-screen Show (4:3)</PresentationFormat>
  <Paragraphs>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NikoshBAN</vt:lpstr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Dell</cp:lastModifiedBy>
  <cp:revision>669</cp:revision>
  <dcterms:created xsi:type="dcterms:W3CDTF">2020-01-03T08:11:15Z</dcterms:created>
  <dcterms:modified xsi:type="dcterms:W3CDTF">2021-09-10T10:06:47Z</dcterms:modified>
</cp:coreProperties>
</file>