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92" r:id="rId3"/>
    <p:sldId id="259" r:id="rId4"/>
    <p:sldId id="264" r:id="rId5"/>
    <p:sldId id="266" r:id="rId6"/>
    <p:sldId id="287" r:id="rId7"/>
    <p:sldId id="275" r:id="rId8"/>
    <p:sldId id="288" r:id="rId9"/>
    <p:sldId id="286" r:id="rId10"/>
    <p:sldId id="290" r:id="rId11"/>
    <p:sldId id="268" r:id="rId12"/>
    <p:sldId id="291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C9E7A7"/>
    <a:srgbClr val="3155A6"/>
    <a:srgbClr val="0070AF"/>
    <a:srgbClr val="ED3194"/>
    <a:srgbClr val="E06123"/>
    <a:srgbClr val="F6951F"/>
    <a:srgbClr val="D8A61F"/>
    <a:srgbClr val="B58D22"/>
    <a:srgbClr val="3F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374" autoAdjust="0"/>
  </p:normalViewPr>
  <p:slideViewPr>
    <p:cSldViewPr>
      <p:cViewPr varScale="1">
        <p:scale>
          <a:sx n="70" d="100"/>
          <a:sy n="70" d="100"/>
        </p:scale>
        <p:origin x="222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9/11/2021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60" y="1782396"/>
            <a:ext cx="114638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sz="20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1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rgbClr val="C9E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9015" y="1690063"/>
            <a:ext cx="771397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রাজীবের মায়ের কাছে ৫৫৮০ টাকা ছিল।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 যাওয়ার পূর্বে তিনি রাজীবের বাবার 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কাছ থেকে আরও ৩৪২০ টাকা নিলেন। 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কেনাকাটায় তিনি ৭৮৩০ টাকা ব্যয় করলেন।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কাছে এখন কত টাকা অবশিষ্ট আছে?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-13952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43200" y="899735"/>
            <a:ext cx="5673194" cy="1366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সমস্যাটি গাণিতিক 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প্রকাশ করি।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58" y="2353063"/>
            <a:ext cx="2317456" cy="4072856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9088440" y="1327657"/>
            <a:ext cx="909019" cy="61717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0029094" y="2012993"/>
            <a:ext cx="364994" cy="26876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540" y="3947971"/>
            <a:ext cx="843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বাক্যে: 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৫৫৮০+৩৪২০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-৭৮৩০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0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20000"/>
                <a:lumOff val="80000"/>
              </a:schemeClr>
            </a:gs>
            <a:gs pos="72000">
              <a:srgbClr val="C9E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85586" y="1049481"/>
            <a:ext cx="22605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৯০০০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386" y="2590800"/>
            <a:ext cx="2084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১১৭০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733" y="4648200"/>
            <a:ext cx="5450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=১১৭০ টাকা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9723" y="1049481"/>
            <a:ext cx="23407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৫৫৮০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1831" y="1049481"/>
            <a:ext cx="393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dirty="0"/>
          </a:p>
        </p:txBody>
      </p:sp>
      <p:sp>
        <p:nvSpPr>
          <p:cNvPr id="12" name="Rectangle 11"/>
          <p:cNvSpPr/>
          <p:nvPr/>
        </p:nvSpPr>
        <p:spPr>
          <a:xfrm>
            <a:off x="4737648" y="1049481"/>
            <a:ext cx="22846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৩৪২০</a:t>
            </a:r>
            <a:endParaRPr lang="en-US" sz="8800" dirty="0"/>
          </a:p>
        </p:txBody>
      </p:sp>
      <p:sp>
        <p:nvSpPr>
          <p:cNvPr id="13" name="Rectangle 12"/>
          <p:cNvSpPr/>
          <p:nvPr/>
        </p:nvSpPr>
        <p:spPr>
          <a:xfrm>
            <a:off x="7158923" y="1049481"/>
            <a:ext cx="8899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800" dirty="0"/>
          </a:p>
        </p:txBody>
      </p:sp>
      <p:sp>
        <p:nvSpPr>
          <p:cNvPr id="14" name="Rectangle 13"/>
          <p:cNvSpPr/>
          <p:nvPr/>
        </p:nvSpPr>
        <p:spPr>
          <a:xfrm>
            <a:off x="1828800" y="2590800"/>
            <a:ext cx="2346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৯০০০</a:t>
            </a:r>
            <a:endParaRPr lang="en-US" sz="8800" dirty="0"/>
          </a:p>
        </p:txBody>
      </p:sp>
      <p:sp>
        <p:nvSpPr>
          <p:cNvPr id="16" name="Rectangle 15"/>
          <p:cNvSpPr/>
          <p:nvPr/>
        </p:nvSpPr>
        <p:spPr>
          <a:xfrm>
            <a:off x="4309521" y="2590800"/>
            <a:ext cx="519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/>
          </a:p>
        </p:txBody>
      </p:sp>
      <p:sp>
        <p:nvSpPr>
          <p:cNvPr id="17" name="Rectangle 16"/>
          <p:cNvSpPr/>
          <p:nvPr/>
        </p:nvSpPr>
        <p:spPr>
          <a:xfrm>
            <a:off x="4963624" y="2590800"/>
            <a:ext cx="23679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৭৮৩০</a:t>
            </a:r>
            <a:endParaRPr lang="en-US" sz="8800" dirty="0"/>
          </a:p>
        </p:txBody>
      </p:sp>
      <p:sp>
        <p:nvSpPr>
          <p:cNvPr id="18" name="Rectangle 17"/>
          <p:cNvSpPr/>
          <p:nvPr/>
        </p:nvSpPr>
        <p:spPr>
          <a:xfrm>
            <a:off x="7465989" y="2590800"/>
            <a:ext cx="8899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1934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534842" y="4266147"/>
            <a:ext cx="6032555" cy="1898544"/>
            <a:chOff x="5413659" y="1364860"/>
            <a:chExt cx="3922677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7" cy="1213343"/>
              <a:chOff x="3119461" y="2798299"/>
              <a:chExt cx="3922677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3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6110265" y="1675000"/>
              <a:ext cx="2353844" cy="59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B050"/>
                  </a:solidFill>
                </a:rPr>
                <a:t>আল্লাহ</a:t>
              </a:r>
              <a:r>
                <a:rPr lang="en-US" sz="54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</a:rPr>
                <a:t>হাফেজ</a:t>
              </a:r>
              <a:endParaRPr lang="en-US" sz="5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8600" y="3945421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144" y="2049976"/>
            <a:ext cx="683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45" y="4856985"/>
            <a:ext cx="5170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8" y="30480"/>
            <a:ext cx="4639383" cy="4038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9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165"/>
            <a:ext cx="12192000" cy="6858000"/>
          </a:xfrm>
          <a:prstGeom prst="rect">
            <a:avLst/>
          </a:prstGeom>
          <a:pattFill prst="dotGrid">
            <a:fgClr>
              <a:srgbClr val="00B0F0"/>
            </a:fgClr>
            <a:bgClr>
              <a:srgbClr val="002060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2" y="1761672"/>
            <a:ext cx="3334657" cy="333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ECBD6"/>
              </a:clrFrom>
              <a:clrTo>
                <a:srgbClr val="0ECBD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2" y="1761672"/>
            <a:ext cx="3334657" cy="333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429908"/>
            <a:ext cx="2127216" cy="2663527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10800000">
            <a:off x="2779722" y="1088571"/>
            <a:ext cx="2773806" cy="1809788"/>
          </a:xfrm>
          <a:prstGeom prst="bentConnector3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H="1">
            <a:off x="6362700" y="2184400"/>
            <a:ext cx="1992086" cy="1248229"/>
          </a:xfrm>
          <a:prstGeom prst="bentConnector3">
            <a:avLst>
              <a:gd name="adj1" fmla="val 76958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4206946" y="3715656"/>
            <a:ext cx="1283084" cy="1140994"/>
          </a:xfrm>
          <a:prstGeom prst="bentConnector3">
            <a:avLst>
              <a:gd name="adj1" fmla="val 50000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69470" y="883633"/>
            <a:ext cx="3328066" cy="2601533"/>
            <a:chOff x="8469470" y="883633"/>
            <a:chExt cx="3328066" cy="2601533"/>
          </a:xfrm>
        </p:grpSpPr>
        <p:sp>
          <p:nvSpPr>
            <p:cNvPr id="2" name="Left Bracket 1"/>
            <p:cNvSpPr/>
            <p:nvPr/>
          </p:nvSpPr>
          <p:spPr>
            <a:xfrm>
              <a:off x="8469470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ket 12"/>
            <p:cNvSpPr/>
            <p:nvPr/>
          </p:nvSpPr>
          <p:spPr>
            <a:xfrm flipH="1">
              <a:off x="11591474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4585114" y="1596570"/>
            <a:ext cx="3211208" cy="1651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8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09851" y="3397237"/>
            <a:ext cx="161734" cy="175857"/>
            <a:chOff x="1535778" y="4289612"/>
            <a:chExt cx="505218" cy="549334"/>
          </a:xfrm>
        </p:grpSpPr>
        <p:sp>
          <p:nvSpPr>
            <p:cNvPr id="8" name="Oval 7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32303" y="3627727"/>
            <a:ext cx="161734" cy="175857"/>
            <a:chOff x="1535778" y="4289612"/>
            <a:chExt cx="505218" cy="549334"/>
          </a:xfrm>
        </p:grpSpPr>
        <p:sp>
          <p:nvSpPr>
            <p:cNvPr id="20" name="Oval 19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96492" y="2808514"/>
            <a:ext cx="161734" cy="175857"/>
            <a:chOff x="1535778" y="4289612"/>
            <a:chExt cx="505218" cy="549334"/>
          </a:xfrm>
        </p:grpSpPr>
        <p:sp>
          <p:nvSpPr>
            <p:cNvPr id="23" name="Oval 22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72501" y="904119"/>
            <a:ext cx="323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3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ABU</a:t>
            </a:r>
            <a:r>
              <a:rPr lang="en-US" sz="3600" b="1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HASAN</a:t>
            </a:r>
            <a:endParaRPr lang="en-US" sz="3600" b="1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15159" y="1644277"/>
            <a:ext cx="32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ASSISTANT  TEACHER</a:t>
            </a:r>
            <a:endParaRPr lang="en-US" sz="2000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01" y="2084300"/>
            <a:ext cx="323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BIJBAG GOVT. PRIMARY SCHOOL</a:t>
            </a:r>
            <a:endParaRPr lang="en-US" sz="2400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501" y="2905780"/>
            <a:ext cx="32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SENBAG, NOAKHALI</a:t>
            </a:r>
            <a:endParaRPr lang="en-US" sz="2000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1446" y="3986930"/>
            <a:ext cx="3965499" cy="1485615"/>
            <a:chOff x="8469470" y="883633"/>
            <a:chExt cx="3328066" cy="2601533"/>
          </a:xfrm>
        </p:grpSpPr>
        <p:sp>
          <p:nvSpPr>
            <p:cNvPr id="33" name="Left Bracket 32"/>
            <p:cNvSpPr/>
            <p:nvPr/>
          </p:nvSpPr>
          <p:spPr>
            <a:xfrm>
              <a:off x="8469470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ket 33"/>
            <p:cNvSpPr/>
            <p:nvPr/>
          </p:nvSpPr>
          <p:spPr>
            <a:xfrm flipH="1">
              <a:off x="11591474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9944" y="4091027"/>
            <a:ext cx="441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PHONE NO: </a:t>
            </a:r>
            <a:r>
              <a:rPr lang="en-US" sz="2000" b="1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01672017410</a:t>
            </a:r>
            <a:endParaRPr lang="en-US" sz="2000" b="1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586" y="4429931"/>
            <a:ext cx="396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E-MAIL: </a:t>
            </a:r>
            <a:r>
              <a:rPr lang="en-US" sz="2000" dirty="0" smtClean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mdabuhasan47@gmail.com</a:t>
            </a:r>
            <a:endParaRPr lang="en-US" sz="2000" dirty="0">
              <a:solidFill>
                <a:srgbClr val="00FFFF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42054" y="1610650"/>
            <a:ext cx="3211208" cy="1651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8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93275" y="598978"/>
            <a:ext cx="3794886" cy="1246940"/>
          </a:xfrm>
          <a:prstGeom prst="rect">
            <a:avLst/>
          </a:prstGeom>
          <a:pattFill prst="dotGrid">
            <a:fgClr>
              <a:srgbClr val="00B0F0"/>
            </a:fgClr>
            <a:bgClr>
              <a:srgbClr val="00206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005627" y="4810300"/>
            <a:ext cx="1515404" cy="1515404"/>
            <a:chOff x="7122555" y="2048973"/>
            <a:chExt cx="1606448" cy="1606448"/>
          </a:xfrm>
        </p:grpSpPr>
        <p:sp>
          <p:nvSpPr>
            <p:cNvPr id="40" name="Freeform 39"/>
            <p:cNvSpPr/>
            <p:nvPr/>
          </p:nvSpPr>
          <p:spPr>
            <a:xfrm>
              <a:off x="7122555" y="2048973"/>
              <a:ext cx="1606448" cy="1606448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EA20C"/>
                </a:gs>
                <a:gs pos="91000">
                  <a:srgbClr val="FFD41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98031" y="2221143"/>
              <a:ext cx="1261707" cy="12611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nut 41"/>
            <p:cNvSpPr/>
            <p:nvPr/>
          </p:nvSpPr>
          <p:spPr>
            <a:xfrm>
              <a:off x="7258040" y="2181353"/>
              <a:ext cx="1341689" cy="1341689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FD41D"/>
                </a:gs>
                <a:gs pos="91000">
                  <a:srgbClr val="DEA20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7298031" y="2221143"/>
              <a:ext cx="1261707" cy="1261205"/>
            </a:xfrm>
            <a:prstGeom prst="donut">
              <a:avLst>
                <a:gd name="adj" fmla="val 3066"/>
              </a:avLst>
            </a:prstGeom>
            <a:gradFill flip="none" rotWithShape="1">
              <a:gsLst>
                <a:gs pos="0">
                  <a:srgbClr val="F4BC30"/>
                </a:gs>
                <a:gs pos="91000">
                  <a:srgbClr val="DEA20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506655" y="3972592"/>
            <a:ext cx="2434215" cy="2434215"/>
            <a:chOff x="5129534" y="3429000"/>
            <a:chExt cx="2665205" cy="2665205"/>
          </a:xfrm>
        </p:grpSpPr>
        <p:sp>
          <p:nvSpPr>
            <p:cNvPr id="45" name="Freeform 44"/>
            <p:cNvSpPr/>
            <p:nvPr/>
          </p:nvSpPr>
          <p:spPr>
            <a:xfrm>
              <a:off x="5129534" y="3429000"/>
              <a:ext cx="2665205" cy="2665205"/>
            </a:xfrm>
            <a:custGeom>
              <a:avLst/>
              <a:gdLst>
                <a:gd name="connsiteX0" fmla="*/ 1735541 w 3471082"/>
                <a:gd name="connsiteY0" fmla="*/ 0 h 3471082"/>
                <a:gd name="connsiteX1" fmla="*/ 1824399 w 3471082"/>
                <a:gd name="connsiteY1" fmla="*/ 4487 h 3471082"/>
                <a:gd name="connsiteX2" fmla="*/ 1849143 w 3471082"/>
                <a:gd name="connsiteY2" fmla="*/ 130519 h 3471082"/>
                <a:gd name="connsiteX3" fmla="*/ 1897291 w 3471082"/>
                <a:gd name="connsiteY3" fmla="*/ 132995 h 3471082"/>
                <a:gd name="connsiteX4" fmla="*/ 2047666 w 3471082"/>
                <a:gd name="connsiteY4" fmla="*/ 156363 h 3471082"/>
                <a:gd name="connsiteX5" fmla="*/ 2104996 w 3471082"/>
                <a:gd name="connsiteY5" fmla="*/ 40321 h 3471082"/>
                <a:gd name="connsiteX6" fmla="*/ 2251638 w 3471082"/>
                <a:gd name="connsiteY6" fmla="*/ 78027 h 3471082"/>
                <a:gd name="connsiteX7" fmla="*/ 2276328 w 3471082"/>
                <a:gd name="connsiteY7" fmla="*/ 87063 h 3471082"/>
                <a:gd name="connsiteX8" fmla="*/ 2266764 w 3471082"/>
                <a:gd name="connsiteY8" fmla="*/ 219753 h 3471082"/>
                <a:gd name="connsiteX9" fmla="*/ 2351327 w 3471082"/>
                <a:gd name="connsiteY9" fmla="*/ 251268 h 3471082"/>
                <a:gd name="connsiteX10" fmla="*/ 2445362 w 3471082"/>
                <a:gd name="connsiteY10" fmla="*/ 297393 h 3471082"/>
                <a:gd name="connsiteX11" fmla="*/ 2534737 w 3471082"/>
                <a:gd name="connsiteY11" fmla="*/ 195950 h 3471082"/>
                <a:gd name="connsiteX12" fmla="*/ 2562803 w 3471082"/>
                <a:gd name="connsiteY12" fmla="*/ 209471 h 3471082"/>
                <a:gd name="connsiteX13" fmla="*/ 2689364 w 3471082"/>
                <a:gd name="connsiteY13" fmla="*/ 286358 h 3471082"/>
                <a:gd name="connsiteX14" fmla="*/ 2643342 w 3471082"/>
                <a:gd name="connsiteY14" fmla="*/ 417520 h 3471082"/>
                <a:gd name="connsiteX15" fmla="*/ 2741841 w 3471082"/>
                <a:gd name="connsiteY15" fmla="*/ 492521 h 3471082"/>
                <a:gd name="connsiteX16" fmla="*/ 2787696 w 3471082"/>
                <a:gd name="connsiteY16" fmla="*/ 534956 h 3471082"/>
                <a:gd name="connsiteX17" fmla="*/ 2905660 w 3471082"/>
                <a:gd name="connsiteY17" fmla="*/ 456438 h 3471082"/>
                <a:gd name="connsiteX18" fmla="*/ 2962754 w 3471082"/>
                <a:gd name="connsiteY18" fmla="*/ 508328 h 3471082"/>
                <a:gd name="connsiteX19" fmla="*/ 3033070 w 3471082"/>
                <a:gd name="connsiteY19" fmla="*/ 585695 h 3471082"/>
                <a:gd name="connsiteX20" fmla="*/ 2951106 w 3471082"/>
                <a:gd name="connsiteY20" fmla="*/ 705074 h 3471082"/>
                <a:gd name="connsiteX21" fmla="*/ 2956291 w 3471082"/>
                <a:gd name="connsiteY21" fmla="*/ 710882 h 3471082"/>
                <a:gd name="connsiteX22" fmla="*/ 3047362 w 3471082"/>
                <a:gd name="connsiteY22" fmla="*/ 834892 h 3471082"/>
                <a:gd name="connsiteX23" fmla="*/ 3055262 w 3471082"/>
                <a:gd name="connsiteY23" fmla="*/ 848132 h 3471082"/>
                <a:gd name="connsiteX24" fmla="*/ 3195989 w 3471082"/>
                <a:gd name="connsiteY24" fmla="*/ 800261 h 3471082"/>
                <a:gd name="connsiteX25" fmla="*/ 3261612 w 3471082"/>
                <a:gd name="connsiteY25" fmla="*/ 908279 h 3471082"/>
                <a:gd name="connsiteX26" fmla="*/ 3286340 w 3471082"/>
                <a:gd name="connsiteY26" fmla="*/ 959611 h 3471082"/>
                <a:gd name="connsiteX27" fmla="*/ 3169847 w 3471082"/>
                <a:gd name="connsiteY27" fmla="*/ 1059112 h 3471082"/>
                <a:gd name="connsiteX28" fmla="*/ 3193222 w 3471082"/>
                <a:gd name="connsiteY28" fmla="*/ 1108520 h 3471082"/>
                <a:gd name="connsiteX29" fmla="*/ 3231681 w 3471082"/>
                <a:gd name="connsiteY29" fmla="*/ 1215517 h 3471082"/>
                <a:gd name="connsiteX30" fmla="*/ 3387630 w 3471082"/>
                <a:gd name="connsiteY30" fmla="*/ 1204620 h 3471082"/>
                <a:gd name="connsiteX31" fmla="*/ 3393056 w 3471082"/>
                <a:gd name="connsiteY31" fmla="*/ 1219444 h 3471082"/>
                <a:gd name="connsiteX32" fmla="*/ 3434966 w 3471082"/>
                <a:gd name="connsiteY32" fmla="*/ 1382440 h 3471082"/>
                <a:gd name="connsiteX33" fmla="*/ 3291441 w 3471082"/>
                <a:gd name="connsiteY33" fmla="*/ 1451183 h 3471082"/>
                <a:gd name="connsiteX34" fmla="*/ 3309376 w 3471082"/>
                <a:gd name="connsiteY34" fmla="*/ 1570839 h 3471082"/>
                <a:gd name="connsiteX35" fmla="*/ 3311485 w 3471082"/>
                <a:gd name="connsiteY35" fmla="*/ 1613378 h 3471082"/>
                <a:gd name="connsiteX36" fmla="*/ 3466403 w 3471082"/>
                <a:gd name="connsiteY36" fmla="*/ 1642865 h 3471082"/>
                <a:gd name="connsiteX37" fmla="*/ 3471082 w 3471082"/>
                <a:gd name="connsiteY37" fmla="*/ 1735541 h 3471082"/>
                <a:gd name="connsiteX38" fmla="*/ 3466403 w 3471082"/>
                <a:gd name="connsiteY38" fmla="*/ 1828215 h 3471082"/>
                <a:gd name="connsiteX39" fmla="*/ 3311485 w 3471082"/>
                <a:gd name="connsiteY39" fmla="*/ 1857702 h 3471082"/>
                <a:gd name="connsiteX40" fmla="*/ 3309376 w 3471082"/>
                <a:gd name="connsiteY40" fmla="*/ 1900242 h 3471082"/>
                <a:gd name="connsiteX41" fmla="*/ 3291441 w 3471082"/>
                <a:gd name="connsiteY41" fmla="*/ 2019897 h 3471082"/>
                <a:gd name="connsiteX42" fmla="*/ 3434967 w 3471082"/>
                <a:gd name="connsiteY42" fmla="*/ 2088640 h 3471082"/>
                <a:gd name="connsiteX43" fmla="*/ 3393056 w 3471082"/>
                <a:gd name="connsiteY43" fmla="*/ 2251638 h 3471082"/>
                <a:gd name="connsiteX44" fmla="*/ 3387630 w 3471082"/>
                <a:gd name="connsiteY44" fmla="*/ 2266461 h 3471082"/>
                <a:gd name="connsiteX45" fmla="*/ 3231681 w 3471082"/>
                <a:gd name="connsiteY45" fmla="*/ 2255564 h 3471082"/>
                <a:gd name="connsiteX46" fmla="*/ 3193222 w 3471082"/>
                <a:gd name="connsiteY46" fmla="*/ 2362561 h 3471082"/>
                <a:gd name="connsiteX47" fmla="*/ 3169847 w 3471082"/>
                <a:gd name="connsiteY47" fmla="*/ 2411969 h 3471082"/>
                <a:gd name="connsiteX48" fmla="*/ 3286340 w 3471082"/>
                <a:gd name="connsiteY48" fmla="*/ 2511470 h 3471082"/>
                <a:gd name="connsiteX49" fmla="*/ 3261612 w 3471082"/>
                <a:gd name="connsiteY49" fmla="*/ 2562803 h 3471082"/>
                <a:gd name="connsiteX50" fmla="*/ 3195990 w 3471082"/>
                <a:gd name="connsiteY50" fmla="*/ 2670820 h 3471082"/>
                <a:gd name="connsiteX51" fmla="*/ 3055262 w 3471082"/>
                <a:gd name="connsiteY51" fmla="*/ 2622948 h 3471082"/>
                <a:gd name="connsiteX52" fmla="*/ 3047362 w 3471082"/>
                <a:gd name="connsiteY52" fmla="*/ 2636189 h 3471082"/>
                <a:gd name="connsiteX53" fmla="*/ 2956291 w 3471082"/>
                <a:gd name="connsiteY53" fmla="*/ 2760198 h 3471082"/>
                <a:gd name="connsiteX54" fmla="*/ 2951106 w 3471082"/>
                <a:gd name="connsiteY54" fmla="*/ 2766007 h 3471082"/>
                <a:gd name="connsiteX55" fmla="*/ 3033070 w 3471082"/>
                <a:gd name="connsiteY55" fmla="*/ 2885387 h 3471082"/>
                <a:gd name="connsiteX56" fmla="*/ 2962754 w 3471082"/>
                <a:gd name="connsiteY56" fmla="*/ 2962754 h 3471082"/>
                <a:gd name="connsiteX57" fmla="*/ 2905661 w 3471082"/>
                <a:gd name="connsiteY57" fmla="*/ 3014644 h 3471082"/>
                <a:gd name="connsiteX58" fmla="*/ 2787696 w 3471082"/>
                <a:gd name="connsiteY58" fmla="*/ 2936124 h 3471082"/>
                <a:gd name="connsiteX59" fmla="*/ 2741841 w 3471082"/>
                <a:gd name="connsiteY59" fmla="*/ 2978560 h 3471082"/>
                <a:gd name="connsiteX60" fmla="*/ 2643342 w 3471082"/>
                <a:gd name="connsiteY60" fmla="*/ 3053560 h 3471082"/>
                <a:gd name="connsiteX61" fmla="*/ 2689365 w 3471082"/>
                <a:gd name="connsiteY61" fmla="*/ 3184724 h 3471082"/>
                <a:gd name="connsiteX62" fmla="*/ 2562803 w 3471082"/>
                <a:gd name="connsiteY62" fmla="*/ 3261612 h 3471082"/>
                <a:gd name="connsiteX63" fmla="*/ 2534738 w 3471082"/>
                <a:gd name="connsiteY63" fmla="*/ 3275131 h 3471082"/>
                <a:gd name="connsiteX64" fmla="*/ 2445362 w 3471082"/>
                <a:gd name="connsiteY64" fmla="*/ 3173687 h 3471082"/>
                <a:gd name="connsiteX65" fmla="*/ 2351327 w 3471082"/>
                <a:gd name="connsiteY65" fmla="*/ 3219813 h 3471082"/>
                <a:gd name="connsiteX66" fmla="*/ 2266764 w 3471082"/>
                <a:gd name="connsiteY66" fmla="*/ 3251328 h 3471082"/>
                <a:gd name="connsiteX67" fmla="*/ 2276328 w 3471082"/>
                <a:gd name="connsiteY67" fmla="*/ 3384019 h 3471082"/>
                <a:gd name="connsiteX68" fmla="*/ 2251638 w 3471082"/>
                <a:gd name="connsiteY68" fmla="*/ 3393056 h 3471082"/>
                <a:gd name="connsiteX69" fmla="*/ 2104997 w 3471082"/>
                <a:gd name="connsiteY69" fmla="*/ 3430761 h 3471082"/>
                <a:gd name="connsiteX70" fmla="*/ 2047666 w 3471082"/>
                <a:gd name="connsiteY70" fmla="*/ 3314717 h 3471082"/>
                <a:gd name="connsiteX71" fmla="*/ 1897291 w 3471082"/>
                <a:gd name="connsiteY71" fmla="*/ 3338086 h 3471082"/>
                <a:gd name="connsiteX72" fmla="*/ 1849143 w 3471082"/>
                <a:gd name="connsiteY72" fmla="*/ 3340561 h 3471082"/>
                <a:gd name="connsiteX73" fmla="*/ 1824398 w 3471082"/>
                <a:gd name="connsiteY73" fmla="*/ 3466595 h 3471082"/>
                <a:gd name="connsiteX74" fmla="*/ 1735541 w 3471082"/>
                <a:gd name="connsiteY74" fmla="*/ 3471082 h 3471082"/>
                <a:gd name="connsiteX75" fmla="*/ 1646682 w 3471082"/>
                <a:gd name="connsiteY75" fmla="*/ 3466595 h 3471082"/>
                <a:gd name="connsiteX76" fmla="*/ 1621937 w 3471082"/>
                <a:gd name="connsiteY76" fmla="*/ 3340561 h 3471082"/>
                <a:gd name="connsiteX77" fmla="*/ 1573790 w 3471082"/>
                <a:gd name="connsiteY77" fmla="*/ 3338086 h 3471082"/>
                <a:gd name="connsiteX78" fmla="*/ 1423415 w 3471082"/>
                <a:gd name="connsiteY78" fmla="*/ 3314717 h 3471082"/>
                <a:gd name="connsiteX79" fmla="*/ 1366084 w 3471082"/>
                <a:gd name="connsiteY79" fmla="*/ 3430761 h 3471082"/>
                <a:gd name="connsiteX80" fmla="*/ 1219444 w 3471082"/>
                <a:gd name="connsiteY80" fmla="*/ 3393056 h 3471082"/>
                <a:gd name="connsiteX81" fmla="*/ 1194752 w 3471082"/>
                <a:gd name="connsiteY81" fmla="*/ 3384018 h 3471082"/>
                <a:gd name="connsiteX82" fmla="*/ 1204316 w 3471082"/>
                <a:gd name="connsiteY82" fmla="*/ 3251328 h 3471082"/>
                <a:gd name="connsiteX83" fmla="*/ 1119753 w 3471082"/>
                <a:gd name="connsiteY83" fmla="*/ 3219813 h 3471082"/>
                <a:gd name="connsiteX84" fmla="*/ 1025718 w 3471082"/>
                <a:gd name="connsiteY84" fmla="*/ 3173687 h 3471082"/>
                <a:gd name="connsiteX85" fmla="*/ 936343 w 3471082"/>
                <a:gd name="connsiteY85" fmla="*/ 3275131 h 3471082"/>
                <a:gd name="connsiteX86" fmla="*/ 908279 w 3471082"/>
                <a:gd name="connsiteY86" fmla="*/ 3261612 h 3471082"/>
                <a:gd name="connsiteX87" fmla="*/ 781717 w 3471082"/>
                <a:gd name="connsiteY87" fmla="*/ 3184723 h 3471082"/>
                <a:gd name="connsiteX88" fmla="*/ 827739 w 3471082"/>
                <a:gd name="connsiteY88" fmla="*/ 3053560 h 3471082"/>
                <a:gd name="connsiteX89" fmla="*/ 729240 w 3471082"/>
                <a:gd name="connsiteY89" fmla="*/ 2978560 h 3471082"/>
                <a:gd name="connsiteX90" fmla="*/ 683385 w 3471082"/>
                <a:gd name="connsiteY90" fmla="*/ 2936124 h 3471082"/>
                <a:gd name="connsiteX91" fmla="*/ 565421 w 3471082"/>
                <a:gd name="connsiteY91" fmla="*/ 3014643 h 3471082"/>
                <a:gd name="connsiteX92" fmla="*/ 508328 w 3471082"/>
                <a:gd name="connsiteY92" fmla="*/ 2962754 h 3471082"/>
                <a:gd name="connsiteX93" fmla="*/ 438012 w 3471082"/>
                <a:gd name="connsiteY93" fmla="*/ 2885386 h 3471082"/>
                <a:gd name="connsiteX94" fmla="*/ 519975 w 3471082"/>
                <a:gd name="connsiteY94" fmla="*/ 2766007 h 3471082"/>
                <a:gd name="connsiteX95" fmla="*/ 514790 w 3471082"/>
                <a:gd name="connsiteY95" fmla="*/ 2760198 h 3471082"/>
                <a:gd name="connsiteX96" fmla="*/ 423719 w 3471082"/>
                <a:gd name="connsiteY96" fmla="*/ 2636189 h 3471082"/>
                <a:gd name="connsiteX97" fmla="*/ 415819 w 3471082"/>
                <a:gd name="connsiteY97" fmla="*/ 2622948 h 3471082"/>
                <a:gd name="connsiteX98" fmla="*/ 275092 w 3471082"/>
                <a:gd name="connsiteY98" fmla="*/ 2670819 h 3471082"/>
                <a:gd name="connsiteX99" fmla="*/ 209471 w 3471082"/>
                <a:gd name="connsiteY99" fmla="*/ 2562803 h 3471082"/>
                <a:gd name="connsiteX100" fmla="*/ 184742 w 3471082"/>
                <a:gd name="connsiteY100" fmla="*/ 2511469 h 3471082"/>
                <a:gd name="connsiteX101" fmla="*/ 301234 w 3471082"/>
                <a:gd name="connsiteY101" fmla="*/ 2411969 h 3471082"/>
                <a:gd name="connsiteX102" fmla="*/ 277859 w 3471082"/>
                <a:gd name="connsiteY102" fmla="*/ 2362561 h 3471082"/>
                <a:gd name="connsiteX103" fmla="*/ 239399 w 3471082"/>
                <a:gd name="connsiteY103" fmla="*/ 2255564 h 3471082"/>
                <a:gd name="connsiteX104" fmla="*/ 83452 w 3471082"/>
                <a:gd name="connsiteY104" fmla="*/ 2266461 h 3471082"/>
                <a:gd name="connsiteX105" fmla="*/ 78027 w 3471082"/>
                <a:gd name="connsiteY105" fmla="*/ 2251638 h 3471082"/>
                <a:gd name="connsiteX106" fmla="*/ 36116 w 3471082"/>
                <a:gd name="connsiteY106" fmla="*/ 2088639 h 3471082"/>
                <a:gd name="connsiteX107" fmla="*/ 179639 w 3471082"/>
                <a:gd name="connsiteY107" fmla="*/ 2019897 h 3471082"/>
                <a:gd name="connsiteX108" fmla="*/ 161705 w 3471082"/>
                <a:gd name="connsiteY108" fmla="*/ 1900242 h 3471082"/>
                <a:gd name="connsiteX109" fmla="*/ 159595 w 3471082"/>
                <a:gd name="connsiteY109" fmla="*/ 1857702 h 3471082"/>
                <a:gd name="connsiteX110" fmla="*/ 4680 w 3471082"/>
                <a:gd name="connsiteY110" fmla="*/ 1828216 h 3471082"/>
                <a:gd name="connsiteX111" fmla="*/ 0 w 3471082"/>
                <a:gd name="connsiteY111" fmla="*/ 1735541 h 3471082"/>
                <a:gd name="connsiteX112" fmla="*/ 4680 w 3471082"/>
                <a:gd name="connsiteY112" fmla="*/ 1642864 h 3471082"/>
                <a:gd name="connsiteX113" fmla="*/ 159595 w 3471082"/>
                <a:gd name="connsiteY113" fmla="*/ 1613378 h 3471082"/>
                <a:gd name="connsiteX114" fmla="*/ 161705 w 3471082"/>
                <a:gd name="connsiteY114" fmla="*/ 1570839 h 3471082"/>
                <a:gd name="connsiteX115" fmla="*/ 179639 w 3471082"/>
                <a:gd name="connsiteY115" fmla="*/ 1451183 h 3471082"/>
                <a:gd name="connsiteX116" fmla="*/ 36116 w 3471082"/>
                <a:gd name="connsiteY116" fmla="*/ 1382441 h 3471082"/>
                <a:gd name="connsiteX117" fmla="*/ 78027 w 3471082"/>
                <a:gd name="connsiteY117" fmla="*/ 1219444 h 3471082"/>
                <a:gd name="connsiteX118" fmla="*/ 83453 w 3471082"/>
                <a:gd name="connsiteY118" fmla="*/ 1204620 h 3471082"/>
                <a:gd name="connsiteX119" fmla="*/ 239399 w 3471082"/>
                <a:gd name="connsiteY119" fmla="*/ 1215517 h 3471082"/>
                <a:gd name="connsiteX120" fmla="*/ 277859 w 3471082"/>
                <a:gd name="connsiteY120" fmla="*/ 1108520 h 3471082"/>
                <a:gd name="connsiteX121" fmla="*/ 301234 w 3471082"/>
                <a:gd name="connsiteY121" fmla="*/ 1059112 h 3471082"/>
                <a:gd name="connsiteX122" fmla="*/ 184742 w 3471082"/>
                <a:gd name="connsiteY122" fmla="*/ 959612 h 3471082"/>
                <a:gd name="connsiteX123" fmla="*/ 209471 w 3471082"/>
                <a:gd name="connsiteY123" fmla="*/ 908279 h 3471082"/>
                <a:gd name="connsiteX124" fmla="*/ 275093 w 3471082"/>
                <a:gd name="connsiteY124" fmla="*/ 800261 h 3471082"/>
                <a:gd name="connsiteX125" fmla="*/ 415819 w 3471082"/>
                <a:gd name="connsiteY125" fmla="*/ 848132 h 3471082"/>
                <a:gd name="connsiteX126" fmla="*/ 423719 w 3471082"/>
                <a:gd name="connsiteY126" fmla="*/ 834892 h 3471082"/>
                <a:gd name="connsiteX127" fmla="*/ 514790 w 3471082"/>
                <a:gd name="connsiteY127" fmla="*/ 710882 h 3471082"/>
                <a:gd name="connsiteX128" fmla="*/ 519975 w 3471082"/>
                <a:gd name="connsiteY128" fmla="*/ 705074 h 3471082"/>
                <a:gd name="connsiteX129" fmla="*/ 438012 w 3471082"/>
                <a:gd name="connsiteY129" fmla="*/ 585696 h 3471082"/>
                <a:gd name="connsiteX130" fmla="*/ 508328 w 3471082"/>
                <a:gd name="connsiteY130" fmla="*/ 508328 h 3471082"/>
                <a:gd name="connsiteX131" fmla="*/ 565422 w 3471082"/>
                <a:gd name="connsiteY131" fmla="*/ 456438 h 3471082"/>
                <a:gd name="connsiteX132" fmla="*/ 683385 w 3471082"/>
                <a:gd name="connsiteY132" fmla="*/ 534956 h 3471082"/>
                <a:gd name="connsiteX133" fmla="*/ 729240 w 3471082"/>
                <a:gd name="connsiteY133" fmla="*/ 492521 h 3471082"/>
                <a:gd name="connsiteX134" fmla="*/ 827739 w 3471082"/>
                <a:gd name="connsiteY134" fmla="*/ 417520 h 3471082"/>
                <a:gd name="connsiteX135" fmla="*/ 781717 w 3471082"/>
                <a:gd name="connsiteY135" fmla="*/ 286359 h 3471082"/>
                <a:gd name="connsiteX136" fmla="*/ 908279 w 3471082"/>
                <a:gd name="connsiteY136" fmla="*/ 209471 h 3471082"/>
                <a:gd name="connsiteX137" fmla="*/ 936344 w 3471082"/>
                <a:gd name="connsiteY137" fmla="*/ 195951 h 3471082"/>
                <a:gd name="connsiteX138" fmla="*/ 1025718 w 3471082"/>
                <a:gd name="connsiteY138" fmla="*/ 297393 h 3471082"/>
                <a:gd name="connsiteX139" fmla="*/ 1119753 w 3471082"/>
                <a:gd name="connsiteY139" fmla="*/ 251268 h 3471082"/>
                <a:gd name="connsiteX140" fmla="*/ 1204316 w 3471082"/>
                <a:gd name="connsiteY140" fmla="*/ 219753 h 3471082"/>
                <a:gd name="connsiteX141" fmla="*/ 1194752 w 3471082"/>
                <a:gd name="connsiteY141" fmla="*/ 87064 h 3471082"/>
                <a:gd name="connsiteX142" fmla="*/ 1219444 w 3471082"/>
                <a:gd name="connsiteY142" fmla="*/ 78027 h 3471082"/>
                <a:gd name="connsiteX143" fmla="*/ 1366085 w 3471082"/>
                <a:gd name="connsiteY143" fmla="*/ 40321 h 3471082"/>
                <a:gd name="connsiteX144" fmla="*/ 1423415 w 3471082"/>
                <a:gd name="connsiteY144" fmla="*/ 156363 h 3471082"/>
                <a:gd name="connsiteX145" fmla="*/ 1573790 w 3471082"/>
                <a:gd name="connsiteY145" fmla="*/ 132995 h 3471082"/>
                <a:gd name="connsiteX146" fmla="*/ 1621937 w 3471082"/>
                <a:gd name="connsiteY146" fmla="*/ 130519 h 3471082"/>
                <a:gd name="connsiteX147" fmla="*/ 1646682 w 3471082"/>
                <a:gd name="connsiteY147" fmla="*/ 4487 h 347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471082" h="3471082">
                  <a:moveTo>
                    <a:pt x="1735541" y="0"/>
                  </a:moveTo>
                  <a:lnTo>
                    <a:pt x="1824399" y="4487"/>
                  </a:lnTo>
                  <a:lnTo>
                    <a:pt x="1849143" y="130519"/>
                  </a:lnTo>
                  <a:lnTo>
                    <a:pt x="1897291" y="132995"/>
                  </a:lnTo>
                  <a:lnTo>
                    <a:pt x="2047666" y="156363"/>
                  </a:lnTo>
                  <a:lnTo>
                    <a:pt x="2104996" y="40321"/>
                  </a:lnTo>
                  <a:lnTo>
                    <a:pt x="2251638" y="78027"/>
                  </a:lnTo>
                  <a:lnTo>
                    <a:pt x="2276328" y="87063"/>
                  </a:lnTo>
                  <a:lnTo>
                    <a:pt x="2266764" y="219753"/>
                  </a:lnTo>
                  <a:lnTo>
                    <a:pt x="2351327" y="251268"/>
                  </a:lnTo>
                  <a:lnTo>
                    <a:pt x="2445362" y="297393"/>
                  </a:lnTo>
                  <a:lnTo>
                    <a:pt x="2534737" y="195950"/>
                  </a:lnTo>
                  <a:lnTo>
                    <a:pt x="2562803" y="209471"/>
                  </a:lnTo>
                  <a:lnTo>
                    <a:pt x="2689364" y="286358"/>
                  </a:lnTo>
                  <a:lnTo>
                    <a:pt x="2643342" y="417520"/>
                  </a:lnTo>
                  <a:lnTo>
                    <a:pt x="2741841" y="492521"/>
                  </a:lnTo>
                  <a:lnTo>
                    <a:pt x="2787696" y="534956"/>
                  </a:lnTo>
                  <a:lnTo>
                    <a:pt x="2905660" y="456438"/>
                  </a:lnTo>
                  <a:lnTo>
                    <a:pt x="2962754" y="508328"/>
                  </a:lnTo>
                  <a:lnTo>
                    <a:pt x="3033070" y="585695"/>
                  </a:lnTo>
                  <a:lnTo>
                    <a:pt x="2951106" y="705074"/>
                  </a:lnTo>
                  <a:lnTo>
                    <a:pt x="2956291" y="710882"/>
                  </a:lnTo>
                  <a:cubicBezTo>
                    <a:pt x="2988531" y="750661"/>
                    <a:pt x="3018932" y="792042"/>
                    <a:pt x="3047362" y="834892"/>
                  </a:cubicBezTo>
                  <a:lnTo>
                    <a:pt x="3055262" y="848132"/>
                  </a:lnTo>
                  <a:lnTo>
                    <a:pt x="3195989" y="800261"/>
                  </a:lnTo>
                  <a:lnTo>
                    <a:pt x="3261612" y="908279"/>
                  </a:lnTo>
                  <a:lnTo>
                    <a:pt x="3286340" y="959611"/>
                  </a:lnTo>
                  <a:lnTo>
                    <a:pt x="3169847" y="1059112"/>
                  </a:lnTo>
                  <a:lnTo>
                    <a:pt x="3193222" y="1108520"/>
                  </a:lnTo>
                  <a:lnTo>
                    <a:pt x="3231681" y="1215517"/>
                  </a:lnTo>
                  <a:lnTo>
                    <a:pt x="3387630" y="1204620"/>
                  </a:lnTo>
                  <a:lnTo>
                    <a:pt x="3393056" y="1219444"/>
                  </a:lnTo>
                  <a:lnTo>
                    <a:pt x="3434966" y="1382440"/>
                  </a:lnTo>
                  <a:lnTo>
                    <a:pt x="3291441" y="1451183"/>
                  </a:lnTo>
                  <a:lnTo>
                    <a:pt x="3309376" y="1570839"/>
                  </a:lnTo>
                  <a:lnTo>
                    <a:pt x="3311485" y="1613378"/>
                  </a:lnTo>
                  <a:lnTo>
                    <a:pt x="3466403" y="1642865"/>
                  </a:lnTo>
                  <a:lnTo>
                    <a:pt x="3471082" y="1735541"/>
                  </a:lnTo>
                  <a:lnTo>
                    <a:pt x="3466403" y="1828215"/>
                  </a:lnTo>
                  <a:lnTo>
                    <a:pt x="3311485" y="1857702"/>
                  </a:lnTo>
                  <a:lnTo>
                    <a:pt x="3309376" y="1900242"/>
                  </a:lnTo>
                  <a:lnTo>
                    <a:pt x="3291441" y="2019897"/>
                  </a:lnTo>
                  <a:lnTo>
                    <a:pt x="3434967" y="2088640"/>
                  </a:lnTo>
                  <a:lnTo>
                    <a:pt x="3393056" y="2251638"/>
                  </a:lnTo>
                  <a:lnTo>
                    <a:pt x="3387630" y="2266461"/>
                  </a:lnTo>
                  <a:lnTo>
                    <a:pt x="3231681" y="2255564"/>
                  </a:lnTo>
                  <a:lnTo>
                    <a:pt x="3193222" y="2362561"/>
                  </a:lnTo>
                  <a:lnTo>
                    <a:pt x="3169847" y="2411969"/>
                  </a:lnTo>
                  <a:lnTo>
                    <a:pt x="3286340" y="2511470"/>
                  </a:lnTo>
                  <a:lnTo>
                    <a:pt x="3261612" y="2562803"/>
                  </a:lnTo>
                  <a:lnTo>
                    <a:pt x="3195990" y="2670820"/>
                  </a:lnTo>
                  <a:lnTo>
                    <a:pt x="3055262" y="2622948"/>
                  </a:lnTo>
                  <a:lnTo>
                    <a:pt x="3047362" y="2636189"/>
                  </a:lnTo>
                  <a:cubicBezTo>
                    <a:pt x="3018932" y="2679038"/>
                    <a:pt x="2988531" y="2720419"/>
                    <a:pt x="2956291" y="2760198"/>
                  </a:cubicBezTo>
                  <a:lnTo>
                    <a:pt x="2951106" y="2766007"/>
                  </a:lnTo>
                  <a:lnTo>
                    <a:pt x="3033070" y="2885387"/>
                  </a:lnTo>
                  <a:lnTo>
                    <a:pt x="2962754" y="2962754"/>
                  </a:lnTo>
                  <a:lnTo>
                    <a:pt x="2905661" y="3014644"/>
                  </a:lnTo>
                  <a:lnTo>
                    <a:pt x="2787696" y="2936124"/>
                  </a:lnTo>
                  <a:lnTo>
                    <a:pt x="2741841" y="2978560"/>
                  </a:lnTo>
                  <a:lnTo>
                    <a:pt x="2643342" y="3053560"/>
                  </a:lnTo>
                  <a:lnTo>
                    <a:pt x="2689365" y="3184724"/>
                  </a:lnTo>
                  <a:lnTo>
                    <a:pt x="2562803" y="3261612"/>
                  </a:lnTo>
                  <a:lnTo>
                    <a:pt x="2534738" y="3275131"/>
                  </a:lnTo>
                  <a:lnTo>
                    <a:pt x="2445362" y="3173687"/>
                  </a:lnTo>
                  <a:lnTo>
                    <a:pt x="2351327" y="3219813"/>
                  </a:lnTo>
                  <a:lnTo>
                    <a:pt x="2266764" y="3251328"/>
                  </a:lnTo>
                  <a:lnTo>
                    <a:pt x="2276328" y="3384019"/>
                  </a:lnTo>
                  <a:lnTo>
                    <a:pt x="2251638" y="3393056"/>
                  </a:lnTo>
                  <a:lnTo>
                    <a:pt x="2104997" y="3430761"/>
                  </a:lnTo>
                  <a:lnTo>
                    <a:pt x="2047666" y="3314717"/>
                  </a:lnTo>
                  <a:lnTo>
                    <a:pt x="1897291" y="3338086"/>
                  </a:lnTo>
                  <a:lnTo>
                    <a:pt x="1849143" y="3340561"/>
                  </a:lnTo>
                  <a:lnTo>
                    <a:pt x="1824398" y="3466595"/>
                  </a:lnTo>
                  <a:lnTo>
                    <a:pt x="1735541" y="3471082"/>
                  </a:lnTo>
                  <a:lnTo>
                    <a:pt x="1646682" y="3466595"/>
                  </a:lnTo>
                  <a:lnTo>
                    <a:pt x="1621937" y="3340561"/>
                  </a:lnTo>
                  <a:lnTo>
                    <a:pt x="1573790" y="3338086"/>
                  </a:lnTo>
                  <a:lnTo>
                    <a:pt x="1423415" y="3314717"/>
                  </a:lnTo>
                  <a:lnTo>
                    <a:pt x="1366084" y="3430761"/>
                  </a:lnTo>
                  <a:lnTo>
                    <a:pt x="1219444" y="3393056"/>
                  </a:lnTo>
                  <a:lnTo>
                    <a:pt x="1194752" y="3384018"/>
                  </a:lnTo>
                  <a:lnTo>
                    <a:pt x="1204316" y="3251328"/>
                  </a:lnTo>
                  <a:lnTo>
                    <a:pt x="1119753" y="3219813"/>
                  </a:lnTo>
                  <a:lnTo>
                    <a:pt x="1025718" y="3173687"/>
                  </a:lnTo>
                  <a:lnTo>
                    <a:pt x="936343" y="3275131"/>
                  </a:lnTo>
                  <a:lnTo>
                    <a:pt x="908279" y="3261612"/>
                  </a:lnTo>
                  <a:lnTo>
                    <a:pt x="781717" y="3184723"/>
                  </a:lnTo>
                  <a:lnTo>
                    <a:pt x="827739" y="3053560"/>
                  </a:lnTo>
                  <a:lnTo>
                    <a:pt x="729240" y="2978560"/>
                  </a:lnTo>
                  <a:lnTo>
                    <a:pt x="683385" y="2936124"/>
                  </a:lnTo>
                  <a:lnTo>
                    <a:pt x="565421" y="3014643"/>
                  </a:lnTo>
                  <a:lnTo>
                    <a:pt x="508328" y="2962754"/>
                  </a:lnTo>
                  <a:lnTo>
                    <a:pt x="438012" y="2885386"/>
                  </a:lnTo>
                  <a:lnTo>
                    <a:pt x="519975" y="2766007"/>
                  </a:lnTo>
                  <a:lnTo>
                    <a:pt x="514790" y="2760198"/>
                  </a:lnTo>
                  <a:cubicBezTo>
                    <a:pt x="482550" y="2720419"/>
                    <a:pt x="452148" y="2679038"/>
                    <a:pt x="423719" y="2636189"/>
                  </a:cubicBezTo>
                  <a:lnTo>
                    <a:pt x="415819" y="2622948"/>
                  </a:lnTo>
                  <a:lnTo>
                    <a:pt x="275092" y="2670819"/>
                  </a:lnTo>
                  <a:lnTo>
                    <a:pt x="209471" y="2562803"/>
                  </a:lnTo>
                  <a:lnTo>
                    <a:pt x="184742" y="2511469"/>
                  </a:lnTo>
                  <a:lnTo>
                    <a:pt x="301234" y="2411969"/>
                  </a:lnTo>
                  <a:lnTo>
                    <a:pt x="277859" y="2362561"/>
                  </a:lnTo>
                  <a:lnTo>
                    <a:pt x="239399" y="2255564"/>
                  </a:lnTo>
                  <a:lnTo>
                    <a:pt x="83452" y="2266461"/>
                  </a:lnTo>
                  <a:lnTo>
                    <a:pt x="78027" y="2251638"/>
                  </a:lnTo>
                  <a:lnTo>
                    <a:pt x="36116" y="2088639"/>
                  </a:lnTo>
                  <a:lnTo>
                    <a:pt x="179639" y="2019897"/>
                  </a:lnTo>
                  <a:lnTo>
                    <a:pt x="161705" y="1900242"/>
                  </a:lnTo>
                  <a:lnTo>
                    <a:pt x="159595" y="1857702"/>
                  </a:lnTo>
                  <a:lnTo>
                    <a:pt x="4680" y="1828216"/>
                  </a:lnTo>
                  <a:lnTo>
                    <a:pt x="0" y="1735541"/>
                  </a:lnTo>
                  <a:lnTo>
                    <a:pt x="4680" y="1642864"/>
                  </a:lnTo>
                  <a:lnTo>
                    <a:pt x="159595" y="1613378"/>
                  </a:lnTo>
                  <a:lnTo>
                    <a:pt x="161705" y="1570839"/>
                  </a:lnTo>
                  <a:lnTo>
                    <a:pt x="179639" y="1451183"/>
                  </a:lnTo>
                  <a:lnTo>
                    <a:pt x="36116" y="1382441"/>
                  </a:lnTo>
                  <a:lnTo>
                    <a:pt x="78027" y="1219444"/>
                  </a:lnTo>
                  <a:lnTo>
                    <a:pt x="83453" y="1204620"/>
                  </a:lnTo>
                  <a:lnTo>
                    <a:pt x="239399" y="1215517"/>
                  </a:lnTo>
                  <a:lnTo>
                    <a:pt x="277859" y="1108520"/>
                  </a:lnTo>
                  <a:lnTo>
                    <a:pt x="301234" y="1059112"/>
                  </a:lnTo>
                  <a:lnTo>
                    <a:pt x="184742" y="959612"/>
                  </a:lnTo>
                  <a:lnTo>
                    <a:pt x="209471" y="908279"/>
                  </a:lnTo>
                  <a:lnTo>
                    <a:pt x="275093" y="800261"/>
                  </a:lnTo>
                  <a:lnTo>
                    <a:pt x="415819" y="848132"/>
                  </a:lnTo>
                  <a:lnTo>
                    <a:pt x="423719" y="834892"/>
                  </a:lnTo>
                  <a:cubicBezTo>
                    <a:pt x="452148" y="792042"/>
                    <a:pt x="482550" y="750661"/>
                    <a:pt x="514790" y="710882"/>
                  </a:cubicBezTo>
                  <a:lnTo>
                    <a:pt x="519975" y="705074"/>
                  </a:lnTo>
                  <a:lnTo>
                    <a:pt x="438012" y="585696"/>
                  </a:lnTo>
                  <a:lnTo>
                    <a:pt x="508328" y="508328"/>
                  </a:lnTo>
                  <a:lnTo>
                    <a:pt x="565422" y="456438"/>
                  </a:lnTo>
                  <a:lnTo>
                    <a:pt x="683385" y="534956"/>
                  </a:lnTo>
                  <a:lnTo>
                    <a:pt x="729240" y="492521"/>
                  </a:lnTo>
                  <a:lnTo>
                    <a:pt x="827739" y="417520"/>
                  </a:lnTo>
                  <a:lnTo>
                    <a:pt x="781717" y="286359"/>
                  </a:lnTo>
                  <a:lnTo>
                    <a:pt x="908279" y="209471"/>
                  </a:lnTo>
                  <a:lnTo>
                    <a:pt x="936344" y="195951"/>
                  </a:lnTo>
                  <a:lnTo>
                    <a:pt x="1025718" y="297393"/>
                  </a:lnTo>
                  <a:lnTo>
                    <a:pt x="1119753" y="251268"/>
                  </a:lnTo>
                  <a:lnTo>
                    <a:pt x="1204316" y="219753"/>
                  </a:lnTo>
                  <a:lnTo>
                    <a:pt x="1194752" y="87064"/>
                  </a:lnTo>
                  <a:lnTo>
                    <a:pt x="1219444" y="78027"/>
                  </a:lnTo>
                  <a:lnTo>
                    <a:pt x="1366085" y="40321"/>
                  </a:lnTo>
                  <a:lnTo>
                    <a:pt x="1423415" y="156363"/>
                  </a:lnTo>
                  <a:lnTo>
                    <a:pt x="1573790" y="132995"/>
                  </a:lnTo>
                  <a:lnTo>
                    <a:pt x="1621937" y="130519"/>
                  </a:lnTo>
                  <a:lnTo>
                    <a:pt x="1646682" y="44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D86"/>
                </a:gs>
                <a:gs pos="91000">
                  <a:srgbClr val="3E89C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354313" y="3648627"/>
              <a:ext cx="2225952" cy="2225952"/>
              <a:chOff x="4653204" y="1979494"/>
              <a:chExt cx="2899012" cy="2899012"/>
            </a:xfrm>
          </p:grpSpPr>
          <p:sp>
            <p:nvSpPr>
              <p:cNvPr id="47" name="Donut 46"/>
              <p:cNvSpPr/>
              <p:nvPr/>
            </p:nvSpPr>
            <p:spPr>
              <a:xfrm>
                <a:off x="4653204" y="1979494"/>
                <a:ext cx="2899012" cy="2899012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739613" y="2065469"/>
                <a:ext cx="2726194" cy="27249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nut 48"/>
              <p:cNvSpPr/>
              <p:nvPr/>
            </p:nvSpPr>
            <p:spPr>
              <a:xfrm>
                <a:off x="4739613" y="2065469"/>
                <a:ext cx="2726194" cy="2725108"/>
              </a:xfrm>
              <a:prstGeom prst="donut">
                <a:avLst>
                  <a:gd name="adj" fmla="val 3066"/>
                </a:avLst>
              </a:prstGeom>
              <a:gradFill flip="none" rotWithShape="1">
                <a:gsLst>
                  <a:gs pos="0">
                    <a:srgbClr val="004D86"/>
                  </a:gs>
                  <a:gs pos="91000">
                    <a:srgbClr val="3E89C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9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2000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0221 0.4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41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  <p:bldP spid="27" grpId="0"/>
      <p:bldP spid="28" grpId="0"/>
      <p:bldP spid="29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1828800" y="778014"/>
            <a:ext cx="5486400" cy="707886"/>
          </a:xfrm>
          <a:prstGeom prst="rect">
            <a:avLst/>
          </a:prstGeom>
          <a:solidFill>
            <a:srgbClr val="3155A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2438400" y="2107545"/>
            <a:ext cx="44543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ও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73" y="911874"/>
            <a:ext cx="3962400" cy="5192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wind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740296" y="1523710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353346" y="986035"/>
            <a:ext cx="3764996" cy="1226821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121239" y="3112517"/>
                <a:ext cx="1213343" cy="611864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6124219" y="1668910"/>
              <a:ext cx="208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4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973019" y="926530"/>
            <a:ext cx="4145323" cy="1423336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7784" y="2825949"/>
            <a:ext cx="9572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১১.১.১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অনূর্ধ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25312 -0.00116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25312 -0.0011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89933"/>
            <a:ext cx="9102681" cy="511633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52599" y="494104"/>
            <a:ext cx="9102681" cy="6488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একটা ছবি দেখি</a:t>
            </a:r>
          </a:p>
          <a:p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2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646777"/>
            <a:ext cx="7353300" cy="777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algn="ctr" defTabSz="716839" rtl="0" eaLnBrk="1" latinLnBrk="0" hangingPunct="1">
              <a:spcBef>
                <a:spcPct val="0"/>
              </a:spcBef>
              <a:buNone/>
              <a:defRPr sz="3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6626"/>
            <a:ext cx="7353300" cy="428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0262" y="1905506"/>
            <a:ext cx="3423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যাত্রী ট্রেন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যাচ্ছে। কিছু যাত্রী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ট্রেনে উঠছে।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0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20" y="304800"/>
            <a:ext cx="2383991" cy="24033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66800" y="2708195"/>
            <a:ext cx="10270535" cy="2871476"/>
            <a:chOff x="1066800" y="2708195"/>
            <a:chExt cx="10270535" cy="28714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708195"/>
              <a:ext cx="10270535" cy="28714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066800" y="4876800"/>
              <a:ext cx="2667000" cy="702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3600" y="854451"/>
            <a:ext cx="7659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</a:p>
        </p:txBody>
      </p:sp>
    </p:spTree>
    <p:extLst>
      <p:ext uri="{BB962C8B-B14F-4D97-AF65-F5344CB8AC3E}">
        <p14:creationId xmlns:p14="http://schemas.microsoft.com/office/powerpoint/2010/main" val="8631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8" y="3655438"/>
            <a:ext cx="1530734" cy="1650323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133600" y="597577"/>
            <a:ext cx="9067800" cy="2362200"/>
          </a:xfrm>
          <a:prstGeom prst="wedgeRectCallout">
            <a:avLst>
              <a:gd name="adj1" fmla="val -54190"/>
              <a:gd name="adj2" fmla="val 775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“যাত্রী নেমে যাওয়ায়”  বিয়োগ করতে হবে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এবং “যাত্রী উঠায়” যোগ করতে হবে।  আমি কীভাবে হিসাবটি করতে পারি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950" y="4350427"/>
            <a:ext cx="6575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: ২৪৫০-৮৪২+৭৯৮=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40650" y="4350427"/>
            <a:ext cx="2667000" cy="812123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20000"/>
                <a:lumOff val="80000"/>
              </a:schemeClr>
            </a:gs>
            <a:gs pos="72000">
              <a:srgbClr val="C9E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3864" y="457200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192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২৪৫০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210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৮42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66899" y="3193197"/>
            <a:ext cx="2729949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8600" y="2445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৭৯৮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71251" y="3193197"/>
            <a:ext cx="2729949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582585" y="5234101"/>
            <a:ext cx="7956024" cy="662827"/>
            <a:chOff x="1582585" y="5234101"/>
            <a:chExt cx="7956024" cy="662827"/>
          </a:xfrm>
        </p:grpSpPr>
        <p:sp>
          <p:nvSpPr>
            <p:cNvPr id="12" name="TextBox 11"/>
            <p:cNvSpPr txBox="1"/>
            <p:nvPr/>
          </p:nvSpPr>
          <p:spPr>
            <a:xfrm>
              <a:off x="1582585" y="5250597"/>
              <a:ext cx="7956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এখন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ট্রেনটিতে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যাত্রী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17084" y="5234101"/>
              <a:ext cx="2254167" cy="567985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57400" y="3276600"/>
            <a:ext cx="2362200" cy="6096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319319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১৬08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8600" y="3064181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2406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2782" y="5102594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২৪06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96848" y="1803280"/>
            <a:ext cx="5156752" cy="1854320"/>
            <a:chOff x="4596848" y="1803280"/>
            <a:chExt cx="4820477" cy="1854320"/>
          </a:xfrm>
        </p:grpSpPr>
        <p:cxnSp>
          <p:nvCxnSpPr>
            <p:cNvPr id="15" name="Elbow Connector 14"/>
            <p:cNvCxnSpPr/>
            <p:nvPr/>
          </p:nvCxnSpPr>
          <p:spPr>
            <a:xfrm flipV="1">
              <a:off x="4596848" y="2091898"/>
              <a:ext cx="2274403" cy="1565702"/>
            </a:xfrm>
            <a:prstGeom prst="bent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055125" y="1803280"/>
              <a:ext cx="2362200" cy="6096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28111" y="3209693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১৬08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43359 -0.221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8" grpId="0" animBg="1"/>
      <p:bldP spid="14" grpId="0"/>
      <p:bldP spid="14" grpId="1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239</Words>
  <Application>Microsoft Office PowerPoint</Application>
  <PresentationFormat>Widescreen</PresentationFormat>
  <Paragraphs>62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Roboto Black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393</cp:revision>
  <dcterms:created xsi:type="dcterms:W3CDTF">2006-08-16T00:00:00Z</dcterms:created>
  <dcterms:modified xsi:type="dcterms:W3CDTF">2021-09-11T15:39:04Z</dcterms:modified>
</cp:coreProperties>
</file>