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43" r:id="rId2"/>
    <p:sldMasterId id="2147483708" r:id="rId3"/>
    <p:sldMasterId id="2147483719" r:id="rId4"/>
  </p:sldMasterIdLst>
  <p:notesMasterIdLst>
    <p:notesMasterId r:id="rId23"/>
  </p:notesMasterIdLst>
  <p:sldIdLst>
    <p:sldId id="289" r:id="rId5"/>
    <p:sldId id="290" r:id="rId6"/>
    <p:sldId id="291" r:id="rId7"/>
    <p:sldId id="284" r:id="rId8"/>
    <p:sldId id="261" r:id="rId9"/>
    <p:sldId id="265" r:id="rId10"/>
    <p:sldId id="281" r:id="rId11"/>
    <p:sldId id="266" r:id="rId12"/>
    <p:sldId id="292" r:id="rId13"/>
    <p:sldId id="268" r:id="rId14"/>
    <p:sldId id="269" r:id="rId15"/>
    <p:sldId id="270" r:id="rId16"/>
    <p:sldId id="271" r:id="rId17"/>
    <p:sldId id="274" r:id="rId18"/>
    <p:sldId id="282" r:id="rId19"/>
    <p:sldId id="293" r:id="rId20"/>
    <p:sldId id="279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99"/>
    <a:srgbClr val="FF66CC"/>
    <a:srgbClr val="FFCC99"/>
    <a:srgbClr val="FFCCCC"/>
    <a:srgbClr val="FF9999"/>
    <a:srgbClr val="33CCFF"/>
    <a:srgbClr val="00FF00"/>
    <a:srgbClr val="CCFFCC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1010E-52D8-45ED-9152-561DBD9C781A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751F-8C38-4029-9299-F2F739DEAA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52" y="141668"/>
            <a:ext cx="11990231" cy="659398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47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 userDrawn="1"/>
        </p:nvGrpSpPr>
        <p:grpSpPr>
          <a:xfrm>
            <a:off x="0" y="0"/>
            <a:ext cx="2877792" cy="942044"/>
            <a:chOff x="5000626" y="2386009"/>
            <a:chExt cx="2877792" cy="942044"/>
          </a:xfrm>
        </p:grpSpPr>
        <p:pic>
          <p:nvPicPr>
            <p:cNvPr id="154" name="Picture 153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59" name="Group 158"/>
          <p:cNvGrpSpPr/>
          <p:nvPr userDrawn="1"/>
        </p:nvGrpSpPr>
        <p:grpSpPr>
          <a:xfrm>
            <a:off x="2581895" y="-3"/>
            <a:ext cx="2877792" cy="942044"/>
            <a:chOff x="5000626" y="2386009"/>
            <a:chExt cx="2877792" cy="942044"/>
          </a:xfrm>
        </p:grpSpPr>
        <p:pic>
          <p:nvPicPr>
            <p:cNvPr id="160" name="Picture 15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 userDrawn="1"/>
        </p:nvGrpSpPr>
        <p:grpSpPr>
          <a:xfrm>
            <a:off x="5163790" y="-6"/>
            <a:ext cx="2877792" cy="942044"/>
            <a:chOff x="5000626" y="2386009"/>
            <a:chExt cx="2877792" cy="942044"/>
          </a:xfrm>
        </p:grpSpPr>
        <p:pic>
          <p:nvPicPr>
            <p:cNvPr id="165" name="Picture 16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 userDrawn="1"/>
        </p:nvGrpSpPr>
        <p:grpSpPr>
          <a:xfrm>
            <a:off x="7745685" y="-9"/>
            <a:ext cx="2877792" cy="942044"/>
            <a:chOff x="5000626" y="2386009"/>
            <a:chExt cx="2877792" cy="942044"/>
          </a:xfrm>
        </p:grpSpPr>
        <p:pic>
          <p:nvPicPr>
            <p:cNvPr id="170" name="Picture 16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 userDrawn="1"/>
        </p:nvGrpSpPr>
        <p:grpSpPr>
          <a:xfrm>
            <a:off x="10327580" y="-12"/>
            <a:ext cx="2049950" cy="942044"/>
            <a:chOff x="5000626" y="2386009"/>
            <a:chExt cx="2877792" cy="942044"/>
          </a:xfrm>
        </p:grpSpPr>
        <p:pic>
          <p:nvPicPr>
            <p:cNvPr id="175" name="Picture 17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 userDrawn="1"/>
        </p:nvGrpSpPr>
        <p:grpSpPr>
          <a:xfrm rot="16200000">
            <a:off x="10811962" y="1209853"/>
            <a:ext cx="2049950" cy="942044"/>
            <a:chOff x="5000626" y="2386009"/>
            <a:chExt cx="2877792" cy="942044"/>
          </a:xfrm>
        </p:grpSpPr>
        <p:pic>
          <p:nvPicPr>
            <p:cNvPr id="180" name="Picture 17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 userDrawn="1"/>
        </p:nvGrpSpPr>
        <p:grpSpPr>
          <a:xfrm rot="16200000">
            <a:off x="10812895" y="3115177"/>
            <a:ext cx="2049950" cy="942044"/>
            <a:chOff x="5000626" y="2386009"/>
            <a:chExt cx="2877792" cy="942044"/>
          </a:xfrm>
        </p:grpSpPr>
        <p:pic>
          <p:nvPicPr>
            <p:cNvPr id="185" name="Picture 18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 userDrawn="1"/>
        </p:nvGrpSpPr>
        <p:grpSpPr>
          <a:xfrm rot="16200000">
            <a:off x="10811962" y="4929912"/>
            <a:ext cx="2049950" cy="942044"/>
            <a:chOff x="5000626" y="2386009"/>
            <a:chExt cx="2877792" cy="942044"/>
          </a:xfrm>
        </p:grpSpPr>
        <p:pic>
          <p:nvPicPr>
            <p:cNvPr id="190" name="Picture 18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 userDrawn="1"/>
        </p:nvGrpSpPr>
        <p:grpSpPr>
          <a:xfrm rot="16200000">
            <a:off x="-547999" y="1250917"/>
            <a:ext cx="2049950" cy="942044"/>
            <a:chOff x="5000626" y="2386009"/>
            <a:chExt cx="2877792" cy="942044"/>
          </a:xfrm>
        </p:grpSpPr>
        <p:pic>
          <p:nvPicPr>
            <p:cNvPr id="195" name="Picture 19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9" name="Group 198"/>
          <p:cNvGrpSpPr/>
          <p:nvPr userDrawn="1"/>
        </p:nvGrpSpPr>
        <p:grpSpPr>
          <a:xfrm rot="16200000">
            <a:off x="-553953" y="3068597"/>
            <a:ext cx="2049950" cy="942044"/>
            <a:chOff x="5000626" y="2386009"/>
            <a:chExt cx="2877792" cy="942044"/>
          </a:xfrm>
        </p:grpSpPr>
        <p:pic>
          <p:nvPicPr>
            <p:cNvPr id="200" name="Picture 19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 userDrawn="1"/>
        </p:nvGrpSpPr>
        <p:grpSpPr>
          <a:xfrm rot="16200000">
            <a:off x="-554886" y="4893136"/>
            <a:ext cx="2049950" cy="942044"/>
            <a:chOff x="5000626" y="2386009"/>
            <a:chExt cx="2877792" cy="942044"/>
          </a:xfrm>
        </p:grpSpPr>
        <p:pic>
          <p:nvPicPr>
            <p:cNvPr id="205" name="Picture 20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 userDrawn="1"/>
        </p:nvGrpSpPr>
        <p:grpSpPr>
          <a:xfrm rot="10800000">
            <a:off x="-35617" y="6021583"/>
            <a:ext cx="2049950" cy="942044"/>
            <a:chOff x="5000626" y="2386009"/>
            <a:chExt cx="2877792" cy="942044"/>
          </a:xfrm>
        </p:grpSpPr>
        <p:pic>
          <p:nvPicPr>
            <p:cNvPr id="210" name="Picture 20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 userDrawn="1"/>
        </p:nvGrpSpPr>
        <p:grpSpPr>
          <a:xfrm rot="10800000">
            <a:off x="1753635" y="6038005"/>
            <a:ext cx="2216660" cy="942044"/>
            <a:chOff x="5000626" y="2386009"/>
            <a:chExt cx="2877792" cy="942044"/>
          </a:xfrm>
        </p:grpSpPr>
        <p:pic>
          <p:nvPicPr>
            <p:cNvPr id="215" name="Picture 21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9" name="Group 218"/>
          <p:cNvGrpSpPr/>
          <p:nvPr userDrawn="1"/>
        </p:nvGrpSpPr>
        <p:grpSpPr>
          <a:xfrm rot="10800000">
            <a:off x="3734261" y="6038004"/>
            <a:ext cx="2348369" cy="942044"/>
            <a:chOff x="5000626" y="2386009"/>
            <a:chExt cx="2877792" cy="942044"/>
          </a:xfrm>
        </p:grpSpPr>
        <p:pic>
          <p:nvPicPr>
            <p:cNvPr id="220" name="Picture 21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 userDrawn="1"/>
        </p:nvGrpSpPr>
        <p:grpSpPr>
          <a:xfrm rot="10800000">
            <a:off x="5833901" y="6087271"/>
            <a:ext cx="2312161" cy="942044"/>
            <a:chOff x="5000626" y="2386009"/>
            <a:chExt cx="2877792" cy="942044"/>
          </a:xfrm>
        </p:grpSpPr>
        <p:pic>
          <p:nvPicPr>
            <p:cNvPr id="225" name="Picture 22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 userDrawn="1"/>
        </p:nvGrpSpPr>
        <p:grpSpPr>
          <a:xfrm rot="10800000">
            <a:off x="7958002" y="6087271"/>
            <a:ext cx="2238705" cy="942044"/>
            <a:chOff x="5000626" y="2386009"/>
            <a:chExt cx="2877792" cy="942044"/>
          </a:xfrm>
        </p:grpSpPr>
        <p:pic>
          <p:nvPicPr>
            <p:cNvPr id="230" name="Picture 22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 userDrawn="1"/>
        </p:nvGrpSpPr>
        <p:grpSpPr>
          <a:xfrm rot="10800000">
            <a:off x="10020722" y="6087271"/>
            <a:ext cx="2237649" cy="942044"/>
            <a:chOff x="5000626" y="2386009"/>
            <a:chExt cx="2877792" cy="942044"/>
          </a:xfrm>
        </p:grpSpPr>
        <p:pic>
          <p:nvPicPr>
            <p:cNvPr id="235" name="Picture 23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7041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28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52" y="141668"/>
            <a:ext cx="11990231" cy="659398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887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569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879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784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13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152" y="0"/>
            <a:ext cx="11990231" cy="6729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85988" y="235039"/>
            <a:ext cx="10998557" cy="625913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5718">
            <a:off x="56968" y="-162023"/>
            <a:ext cx="1347619" cy="139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38">
            <a:off x="10844082" y="5444869"/>
            <a:ext cx="1347619" cy="139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924">
            <a:off x="10945689" y="-86379"/>
            <a:ext cx="1347619" cy="1390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4724">
            <a:off x="-87822" y="5511122"/>
            <a:ext cx="1347619" cy="13903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855061" y="5942661"/>
            <a:ext cx="207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32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রানী দে     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343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70456"/>
            <a:ext cx="1373666" cy="12621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67425" y="115910"/>
            <a:ext cx="11861443" cy="66390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1972" y="270456"/>
            <a:ext cx="11526591" cy="63235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0757">
            <a:off x="10579272" y="5510649"/>
            <a:ext cx="1259319" cy="1157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051" y="5356578"/>
            <a:ext cx="1373666" cy="1262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0818" y="270455"/>
            <a:ext cx="1373666" cy="1262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3982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8789" y="90152"/>
            <a:ext cx="11964473" cy="667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8" y="5352513"/>
            <a:ext cx="29527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7" y="5352513"/>
            <a:ext cx="2952750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91" y="5352513"/>
            <a:ext cx="295275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90" y="5352513"/>
            <a:ext cx="2800348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2" y="5352513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4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694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7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52000">
                <a:schemeClr val="accent1">
                  <a:lumMod val="40000"/>
                  <a:lumOff val="60000"/>
                </a:schemeClr>
              </a:gs>
              <a:gs pos="21000">
                <a:srgbClr val="7FB1DE"/>
              </a:gs>
              <a:gs pos="84000">
                <a:schemeClr val="accent1">
                  <a:lumMod val="20000"/>
                  <a:lumOff val="80000"/>
                </a:schemeClr>
              </a:gs>
              <a:gs pos="65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92"/>
            <a:ext cx="6020972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3" y="5838092"/>
            <a:ext cx="6171028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1083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 userDrawn="1"/>
        </p:nvGrpSpPr>
        <p:grpSpPr>
          <a:xfrm>
            <a:off x="0" y="0"/>
            <a:ext cx="2877792" cy="942044"/>
            <a:chOff x="5000626" y="2386009"/>
            <a:chExt cx="2877792" cy="942044"/>
          </a:xfrm>
        </p:grpSpPr>
        <p:pic>
          <p:nvPicPr>
            <p:cNvPr id="154" name="Picture 153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59" name="Group 158"/>
          <p:cNvGrpSpPr/>
          <p:nvPr userDrawn="1"/>
        </p:nvGrpSpPr>
        <p:grpSpPr>
          <a:xfrm>
            <a:off x="2581895" y="-3"/>
            <a:ext cx="2877792" cy="942044"/>
            <a:chOff x="5000626" y="2386009"/>
            <a:chExt cx="2877792" cy="942044"/>
          </a:xfrm>
        </p:grpSpPr>
        <p:pic>
          <p:nvPicPr>
            <p:cNvPr id="160" name="Picture 15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 userDrawn="1"/>
        </p:nvGrpSpPr>
        <p:grpSpPr>
          <a:xfrm>
            <a:off x="5163790" y="-6"/>
            <a:ext cx="2877792" cy="942044"/>
            <a:chOff x="5000626" y="2386009"/>
            <a:chExt cx="2877792" cy="942044"/>
          </a:xfrm>
        </p:grpSpPr>
        <p:pic>
          <p:nvPicPr>
            <p:cNvPr id="165" name="Picture 16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 userDrawn="1"/>
        </p:nvGrpSpPr>
        <p:grpSpPr>
          <a:xfrm>
            <a:off x="7745685" y="-9"/>
            <a:ext cx="2877792" cy="942044"/>
            <a:chOff x="5000626" y="2386009"/>
            <a:chExt cx="2877792" cy="942044"/>
          </a:xfrm>
        </p:grpSpPr>
        <p:pic>
          <p:nvPicPr>
            <p:cNvPr id="170" name="Picture 16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 userDrawn="1"/>
        </p:nvGrpSpPr>
        <p:grpSpPr>
          <a:xfrm>
            <a:off x="10327580" y="-12"/>
            <a:ext cx="2049950" cy="942044"/>
            <a:chOff x="5000626" y="2386009"/>
            <a:chExt cx="2877792" cy="942044"/>
          </a:xfrm>
        </p:grpSpPr>
        <p:pic>
          <p:nvPicPr>
            <p:cNvPr id="175" name="Picture 17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 userDrawn="1"/>
        </p:nvGrpSpPr>
        <p:grpSpPr>
          <a:xfrm rot="16200000">
            <a:off x="10811962" y="1209853"/>
            <a:ext cx="2049950" cy="942044"/>
            <a:chOff x="5000626" y="2386009"/>
            <a:chExt cx="2877792" cy="942044"/>
          </a:xfrm>
        </p:grpSpPr>
        <p:pic>
          <p:nvPicPr>
            <p:cNvPr id="180" name="Picture 17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 userDrawn="1"/>
        </p:nvGrpSpPr>
        <p:grpSpPr>
          <a:xfrm rot="16200000">
            <a:off x="10812895" y="3115177"/>
            <a:ext cx="2049950" cy="942044"/>
            <a:chOff x="5000626" y="2386009"/>
            <a:chExt cx="2877792" cy="942044"/>
          </a:xfrm>
        </p:grpSpPr>
        <p:pic>
          <p:nvPicPr>
            <p:cNvPr id="185" name="Picture 18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 userDrawn="1"/>
        </p:nvGrpSpPr>
        <p:grpSpPr>
          <a:xfrm rot="16200000">
            <a:off x="10811962" y="4929912"/>
            <a:ext cx="2049950" cy="942044"/>
            <a:chOff x="5000626" y="2386009"/>
            <a:chExt cx="2877792" cy="942044"/>
          </a:xfrm>
        </p:grpSpPr>
        <p:pic>
          <p:nvPicPr>
            <p:cNvPr id="190" name="Picture 18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 userDrawn="1"/>
        </p:nvGrpSpPr>
        <p:grpSpPr>
          <a:xfrm rot="16200000">
            <a:off x="-547999" y="1250917"/>
            <a:ext cx="2049950" cy="942044"/>
            <a:chOff x="5000626" y="2386009"/>
            <a:chExt cx="2877792" cy="942044"/>
          </a:xfrm>
        </p:grpSpPr>
        <p:pic>
          <p:nvPicPr>
            <p:cNvPr id="195" name="Picture 19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9" name="Group 198"/>
          <p:cNvGrpSpPr/>
          <p:nvPr userDrawn="1"/>
        </p:nvGrpSpPr>
        <p:grpSpPr>
          <a:xfrm rot="16200000">
            <a:off x="-553953" y="3068597"/>
            <a:ext cx="2049950" cy="942044"/>
            <a:chOff x="5000626" y="2386009"/>
            <a:chExt cx="2877792" cy="942044"/>
          </a:xfrm>
        </p:grpSpPr>
        <p:pic>
          <p:nvPicPr>
            <p:cNvPr id="200" name="Picture 19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 userDrawn="1"/>
        </p:nvGrpSpPr>
        <p:grpSpPr>
          <a:xfrm rot="16200000">
            <a:off x="-554886" y="4893136"/>
            <a:ext cx="2049950" cy="942044"/>
            <a:chOff x="5000626" y="2386009"/>
            <a:chExt cx="2877792" cy="942044"/>
          </a:xfrm>
        </p:grpSpPr>
        <p:pic>
          <p:nvPicPr>
            <p:cNvPr id="205" name="Picture 20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 userDrawn="1"/>
        </p:nvGrpSpPr>
        <p:grpSpPr>
          <a:xfrm rot="10800000">
            <a:off x="-35617" y="6021583"/>
            <a:ext cx="2049950" cy="942044"/>
            <a:chOff x="5000626" y="2386009"/>
            <a:chExt cx="2877792" cy="942044"/>
          </a:xfrm>
        </p:grpSpPr>
        <p:pic>
          <p:nvPicPr>
            <p:cNvPr id="210" name="Picture 20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 userDrawn="1"/>
        </p:nvGrpSpPr>
        <p:grpSpPr>
          <a:xfrm rot="10800000">
            <a:off x="1753635" y="6038005"/>
            <a:ext cx="2216660" cy="942044"/>
            <a:chOff x="5000626" y="2386009"/>
            <a:chExt cx="2877792" cy="942044"/>
          </a:xfrm>
        </p:grpSpPr>
        <p:pic>
          <p:nvPicPr>
            <p:cNvPr id="215" name="Picture 21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9" name="Group 218"/>
          <p:cNvGrpSpPr/>
          <p:nvPr userDrawn="1"/>
        </p:nvGrpSpPr>
        <p:grpSpPr>
          <a:xfrm rot="10800000">
            <a:off x="3734261" y="6038004"/>
            <a:ext cx="2348369" cy="942044"/>
            <a:chOff x="5000626" y="2386009"/>
            <a:chExt cx="2877792" cy="942044"/>
          </a:xfrm>
        </p:grpSpPr>
        <p:pic>
          <p:nvPicPr>
            <p:cNvPr id="220" name="Picture 21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 userDrawn="1"/>
        </p:nvGrpSpPr>
        <p:grpSpPr>
          <a:xfrm rot="10800000">
            <a:off x="5833901" y="6087271"/>
            <a:ext cx="2312161" cy="942044"/>
            <a:chOff x="5000626" y="2386009"/>
            <a:chExt cx="2877792" cy="942044"/>
          </a:xfrm>
        </p:grpSpPr>
        <p:pic>
          <p:nvPicPr>
            <p:cNvPr id="225" name="Picture 22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 userDrawn="1"/>
        </p:nvGrpSpPr>
        <p:grpSpPr>
          <a:xfrm rot="10800000">
            <a:off x="7958002" y="6087271"/>
            <a:ext cx="2238705" cy="942044"/>
            <a:chOff x="5000626" y="2386009"/>
            <a:chExt cx="2877792" cy="942044"/>
          </a:xfrm>
        </p:grpSpPr>
        <p:pic>
          <p:nvPicPr>
            <p:cNvPr id="230" name="Picture 22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 userDrawn="1"/>
        </p:nvGrpSpPr>
        <p:grpSpPr>
          <a:xfrm rot="10800000">
            <a:off x="10020722" y="6087271"/>
            <a:ext cx="2237649" cy="942044"/>
            <a:chOff x="5000626" y="2386009"/>
            <a:chExt cx="2877792" cy="942044"/>
          </a:xfrm>
        </p:grpSpPr>
        <p:pic>
          <p:nvPicPr>
            <p:cNvPr id="235" name="Picture 23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31150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656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152" y="0"/>
            <a:ext cx="11990231" cy="6729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85988" y="235039"/>
            <a:ext cx="10998557" cy="625913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5718">
            <a:off x="56968" y="-162023"/>
            <a:ext cx="1347619" cy="139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38">
            <a:off x="10844082" y="5444869"/>
            <a:ext cx="1347619" cy="139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924">
            <a:off x="10945689" y="-86379"/>
            <a:ext cx="1347619" cy="1390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4724">
            <a:off x="-87822" y="5511122"/>
            <a:ext cx="1347619" cy="13903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855061" y="5942661"/>
            <a:ext cx="207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32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রানী দে     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06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70456"/>
            <a:ext cx="1373666" cy="12621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67425" y="115910"/>
            <a:ext cx="11861443" cy="66390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1972" y="270456"/>
            <a:ext cx="11526591" cy="63235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0757">
            <a:off x="10579272" y="5510649"/>
            <a:ext cx="1259319" cy="1157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051" y="5356578"/>
            <a:ext cx="1373666" cy="1262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0818" y="270455"/>
            <a:ext cx="1373666" cy="1262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0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8789" y="90152"/>
            <a:ext cx="11964473" cy="667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8" y="5352513"/>
            <a:ext cx="29527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7" y="5352513"/>
            <a:ext cx="2952750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91" y="5352513"/>
            <a:ext cx="295275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90" y="5352513"/>
            <a:ext cx="2800348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2" y="5352513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07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7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52000">
                <a:schemeClr val="accent1">
                  <a:lumMod val="40000"/>
                  <a:lumOff val="60000"/>
                </a:schemeClr>
              </a:gs>
              <a:gs pos="21000">
                <a:srgbClr val="7FB1DE"/>
              </a:gs>
              <a:gs pos="84000">
                <a:schemeClr val="accent1">
                  <a:lumMod val="20000"/>
                  <a:lumOff val="80000"/>
                </a:schemeClr>
              </a:gs>
              <a:gs pos="65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92"/>
            <a:ext cx="6020972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3" y="5838092"/>
            <a:ext cx="6171028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5351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 userDrawn="1"/>
        </p:nvGrpSpPr>
        <p:grpSpPr>
          <a:xfrm>
            <a:off x="0" y="0"/>
            <a:ext cx="2877792" cy="942044"/>
            <a:chOff x="5000626" y="2386009"/>
            <a:chExt cx="2877792" cy="942044"/>
          </a:xfrm>
        </p:grpSpPr>
        <p:pic>
          <p:nvPicPr>
            <p:cNvPr id="154" name="Picture 153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59" name="Group 158"/>
          <p:cNvGrpSpPr/>
          <p:nvPr userDrawn="1"/>
        </p:nvGrpSpPr>
        <p:grpSpPr>
          <a:xfrm>
            <a:off x="2581895" y="-3"/>
            <a:ext cx="2877792" cy="942044"/>
            <a:chOff x="5000626" y="2386009"/>
            <a:chExt cx="2877792" cy="942044"/>
          </a:xfrm>
        </p:grpSpPr>
        <p:pic>
          <p:nvPicPr>
            <p:cNvPr id="160" name="Picture 15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 userDrawn="1"/>
        </p:nvGrpSpPr>
        <p:grpSpPr>
          <a:xfrm>
            <a:off x="5163790" y="-6"/>
            <a:ext cx="2877792" cy="942044"/>
            <a:chOff x="5000626" y="2386009"/>
            <a:chExt cx="2877792" cy="942044"/>
          </a:xfrm>
        </p:grpSpPr>
        <p:pic>
          <p:nvPicPr>
            <p:cNvPr id="165" name="Picture 16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 userDrawn="1"/>
        </p:nvGrpSpPr>
        <p:grpSpPr>
          <a:xfrm>
            <a:off x="7745685" y="-9"/>
            <a:ext cx="2877792" cy="942044"/>
            <a:chOff x="5000626" y="2386009"/>
            <a:chExt cx="2877792" cy="942044"/>
          </a:xfrm>
        </p:grpSpPr>
        <p:pic>
          <p:nvPicPr>
            <p:cNvPr id="170" name="Picture 16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 userDrawn="1"/>
        </p:nvGrpSpPr>
        <p:grpSpPr>
          <a:xfrm>
            <a:off x="10327580" y="-12"/>
            <a:ext cx="2049950" cy="942044"/>
            <a:chOff x="5000626" y="2386009"/>
            <a:chExt cx="2877792" cy="942044"/>
          </a:xfrm>
        </p:grpSpPr>
        <p:pic>
          <p:nvPicPr>
            <p:cNvPr id="175" name="Picture 17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 userDrawn="1"/>
        </p:nvGrpSpPr>
        <p:grpSpPr>
          <a:xfrm rot="16200000">
            <a:off x="10811962" y="1209853"/>
            <a:ext cx="2049950" cy="942044"/>
            <a:chOff x="5000626" y="2386009"/>
            <a:chExt cx="2877792" cy="942044"/>
          </a:xfrm>
        </p:grpSpPr>
        <p:pic>
          <p:nvPicPr>
            <p:cNvPr id="180" name="Picture 17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 userDrawn="1"/>
        </p:nvGrpSpPr>
        <p:grpSpPr>
          <a:xfrm rot="16200000">
            <a:off x="10812895" y="3115177"/>
            <a:ext cx="2049950" cy="942044"/>
            <a:chOff x="5000626" y="2386009"/>
            <a:chExt cx="2877792" cy="942044"/>
          </a:xfrm>
        </p:grpSpPr>
        <p:pic>
          <p:nvPicPr>
            <p:cNvPr id="185" name="Picture 18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 userDrawn="1"/>
        </p:nvGrpSpPr>
        <p:grpSpPr>
          <a:xfrm rot="16200000">
            <a:off x="10811962" y="4929912"/>
            <a:ext cx="2049950" cy="942044"/>
            <a:chOff x="5000626" y="2386009"/>
            <a:chExt cx="2877792" cy="942044"/>
          </a:xfrm>
        </p:grpSpPr>
        <p:pic>
          <p:nvPicPr>
            <p:cNvPr id="190" name="Picture 18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 userDrawn="1"/>
        </p:nvGrpSpPr>
        <p:grpSpPr>
          <a:xfrm rot="16200000">
            <a:off x="-547999" y="1250917"/>
            <a:ext cx="2049950" cy="942044"/>
            <a:chOff x="5000626" y="2386009"/>
            <a:chExt cx="2877792" cy="942044"/>
          </a:xfrm>
        </p:grpSpPr>
        <p:pic>
          <p:nvPicPr>
            <p:cNvPr id="195" name="Picture 19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9" name="Group 198"/>
          <p:cNvGrpSpPr/>
          <p:nvPr userDrawn="1"/>
        </p:nvGrpSpPr>
        <p:grpSpPr>
          <a:xfrm rot="16200000">
            <a:off x="-553953" y="3068597"/>
            <a:ext cx="2049950" cy="942044"/>
            <a:chOff x="5000626" y="2386009"/>
            <a:chExt cx="2877792" cy="942044"/>
          </a:xfrm>
        </p:grpSpPr>
        <p:pic>
          <p:nvPicPr>
            <p:cNvPr id="200" name="Picture 19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 userDrawn="1"/>
        </p:nvGrpSpPr>
        <p:grpSpPr>
          <a:xfrm rot="16200000">
            <a:off x="-554886" y="4893136"/>
            <a:ext cx="2049950" cy="942044"/>
            <a:chOff x="5000626" y="2386009"/>
            <a:chExt cx="2877792" cy="942044"/>
          </a:xfrm>
        </p:grpSpPr>
        <p:pic>
          <p:nvPicPr>
            <p:cNvPr id="205" name="Picture 20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 userDrawn="1"/>
        </p:nvGrpSpPr>
        <p:grpSpPr>
          <a:xfrm rot="10800000">
            <a:off x="-35617" y="6021583"/>
            <a:ext cx="2049950" cy="942044"/>
            <a:chOff x="5000626" y="2386009"/>
            <a:chExt cx="2877792" cy="942044"/>
          </a:xfrm>
        </p:grpSpPr>
        <p:pic>
          <p:nvPicPr>
            <p:cNvPr id="210" name="Picture 20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 userDrawn="1"/>
        </p:nvGrpSpPr>
        <p:grpSpPr>
          <a:xfrm rot="10800000">
            <a:off x="1753635" y="6038005"/>
            <a:ext cx="2216660" cy="942044"/>
            <a:chOff x="5000626" y="2386009"/>
            <a:chExt cx="2877792" cy="942044"/>
          </a:xfrm>
        </p:grpSpPr>
        <p:pic>
          <p:nvPicPr>
            <p:cNvPr id="215" name="Picture 21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9" name="Group 218"/>
          <p:cNvGrpSpPr/>
          <p:nvPr userDrawn="1"/>
        </p:nvGrpSpPr>
        <p:grpSpPr>
          <a:xfrm rot="10800000">
            <a:off x="3734261" y="6038004"/>
            <a:ext cx="2348369" cy="942044"/>
            <a:chOff x="5000626" y="2386009"/>
            <a:chExt cx="2877792" cy="942044"/>
          </a:xfrm>
        </p:grpSpPr>
        <p:pic>
          <p:nvPicPr>
            <p:cNvPr id="220" name="Picture 21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 userDrawn="1"/>
        </p:nvGrpSpPr>
        <p:grpSpPr>
          <a:xfrm rot="10800000">
            <a:off x="5833901" y="6087271"/>
            <a:ext cx="2312161" cy="942044"/>
            <a:chOff x="5000626" y="2386009"/>
            <a:chExt cx="2877792" cy="942044"/>
          </a:xfrm>
        </p:grpSpPr>
        <p:pic>
          <p:nvPicPr>
            <p:cNvPr id="225" name="Picture 22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 userDrawn="1"/>
        </p:nvGrpSpPr>
        <p:grpSpPr>
          <a:xfrm rot="10800000">
            <a:off x="7958002" y="6087271"/>
            <a:ext cx="2238705" cy="942044"/>
            <a:chOff x="5000626" y="2386009"/>
            <a:chExt cx="2877792" cy="942044"/>
          </a:xfrm>
        </p:grpSpPr>
        <p:pic>
          <p:nvPicPr>
            <p:cNvPr id="230" name="Picture 22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 userDrawn="1"/>
        </p:nvGrpSpPr>
        <p:grpSpPr>
          <a:xfrm rot="10800000">
            <a:off x="10020722" y="6087271"/>
            <a:ext cx="2237649" cy="942044"/>
            <a:chOff x="5000626" y="2386009"/>
            <a:chExt cx="2877792" cy="942044"/>
          </a:xfrm>
        </p:grpSpPr>
        <p:pic>
          <p:nvPicPr>
            <p:cNvPr id="235" name="Picture 23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8435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52" y="141668"/>
            <a:ext cx="11990231" cy="659398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76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926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1971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926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5368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2435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152" y="0"/>
            <a:ext cx="11990231" cy="6729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85988" y="235039"/>
            <a:ext cx="10998557" cy="625913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5718">
            <a:off x="56968" y="-162023"/>
            <a:ext cx="1347619" cy="139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38">
            <a:off x="10844082" y="5444869"/>
            <a:ext cx="1347619" cy="139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924">
            <a:off x="10945689" y="-86379"/>
            <a:ext cx="1347619" cy="1390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4724">
            <a:off x="-87822" y="5511122"/>
            <a:ext cx="1347619" cy="13903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855061" y="5942661"/>
            <a:ext cx="207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32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রানী দে     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451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70456"/>
            <a:ext cx="1373666" cy="12621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67425" y="115910"/>
            <a:ext cx="11861443" cy="66390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1972" y="270456"/>
            <a:ext cx="11526591" cy="63235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0757">
            <a:off x="10579272" y="5510649"/>
            <a:ext cx="1259319" cy="1157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051" y="5356578"/>
            <a:ext cx="1373666" cy="1262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0818" y="270455"/>
            <a:ext cx="1373666" cy="1262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413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8789" y="90152"/>
            <a:ext cx="11964473" cy="667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8" y="5352513"/>
            <a:ext cx="29527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7" y="5352513"/>
            <a:ext cx="2952750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91" y="5352513"/>
            <a:ext cx="295275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90" y="5352513"/>
            <a:ext cx="2800348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2" y="5352513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1790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7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52000">
                <a:schemeClr val="accent1">
                  <a:lumMod val="40000"/>
                  <a:lumOff val="60000"/>
                </a:schemeClr>
              </a:gs>
              <a:gs pos="21000">
                <a:srgbClr val="7FB1DE"/>
              </a:gs>
              <a:gs pos="84000">
                <a:schemeClr val="accent1">
                  <a:lumMod val="20000"/>
                  <a:lumOff val="80000"/>
                </a:schemeClr>
              </a:gs>
              <a:gs pos="65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92"/>
            <a:ext cx="6020972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3" y="5838092"/>
            <a:ext cx="6171028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8110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 userDrawn="1"/>
        </p:nvGrpSpPr>
        <p:grpSpPr>
          <a:xfrm>
            <a:off x="0" y="0"/>
            <a:ext cx="2877792" cy="942044"/>
            <a:chOff x="5000626" y="2386009"/>
            <a:chExt cx="2877792" cy="942044"/>
          </a:xfrm>
        </p:grpSpPr>
        <p:pic>
          <p:nvPicPr>
            <p:cNvPr id="154" name="Picture 153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59" name="Group 158"/>
          <p:cNvGrpSpPr/>
          <p:nvPr userDrawn="1"/>
        </p:nvGrpSpPr>
        <p:grpSpPr>
          <a:xfrm>
            <a:off x="2581895" y="-3"/>
            <a:ext cx="2877792" cy="942044"/>
            <a:chOff x="5000626" y="2386009"/>
            <a:chExt cx="2877792" cy="942044"/>
          </a:xfrm>
        </p:grpSpPr>
        <p:pic>
          <p:nvPicPr>
            <p:cNvPr id="160" name="Picture 15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 userDrawn="1"/>
        </p:nvGrpSpPr>
        <p:grpSpPr>
          <a:xfrm>
            <a:off x="5163790" y="-6"/>
            <a:ext cx="2877792" cy="942044"/>
            <a:chOff x="5000626" y="2386009"/>
            <a:chExt cx="2877792" cy="942044"/>
          </a:xfrm>
        </p:grpSpPr>
        <p:pic>
          <p:nvPicPr>
            <p:cNvPr id="165" name="Picture 16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 userDrawn="1"/>
        </p:nvGrpSpPr>
        <p:grpSpPr>
          <a:xfrm>
            <a:off x="7745685" y="-9"/>
            <a:ext cx="2877792" cy="942044"/>
            <a:chOff x="5000626" y="2386009"/>
            <a:chExt cx="2877792" cy="942044"/>
          </a:xfrm>
        </p:grpSpPr>
        <p:pic>
          <p:nvPicPr>
            <p:cNvPr id="170" name="Picture 16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 userDrawn="1"/>
        </p:nvGrpSpPr>
        <p:grpSpPr>
          <a:xfrm>
            <a:off x="10327580" y="-12"/>
            <a:ext cx="2049950" cy="942044"/>
            <a:chOff x="5000626" y="2386009"/>
            <a:chExt cx="2877792" cy="942044"/>
          </a:xfrm>
        </p:grpSpPr>
        <p:pic>
          <p:nvPicPr>
            <p:cNvPr id="175" name="Picture 17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79" name="Group 178"/>
          <p:cNvGrpSpPr/>
          <p:nvPr userDrawn="1"/>
        </p:nvGrpSpPr>
        <p:grpSpPr>
          <a:xfrm rot="16200000">
            <a:off x="10811962" y="1209853"/>
            <a:ext cx="2049950" cy="942044"/>
            <a:chOff x="5000626" y="2386009"/>
            <a:chExt cx="2877792" cy="942044"/>
          </a:xfrm>
        </p:grpSpPr>
        <p:pic>
          <p:nvPicPr>
            <p:cNvPr id="180" name="Picture 17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 userDrawn="1"/>
        </p:nvGrpSpPr>
        <p:grpSpPr>
          <a:xfrm rot="16200000">
            <a:off x="10812895" y="3115177"/>
            <a:ext cx="2049950" cy="942044"/>
            <a:chOff x="5000626" y="2386009"/>
            <a:chExt cx="2877792" cy="942044"/>
          </a:xfrm>
        </p:grpSpPr>
        <p:pic>
          <p:nvPicPr>
            <p:cNvPr id="185" name="Picture 18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89" name="Group 188"/>
          <p:cNvGrpSpPr/>
          <p:nvPr userDrawn="1"/>
        </p:nvGrpSpPr>
        <p:grpSpPr>
          <a:xfrm rot="16200000">
            <a:off x="10811962" y="4929912"/>
            <a:ext cx="2049950" cy="942044"/>
            <a:chOff x="5000626" y="2386009"/>
            <a:chExt cx="2877792" cy="942044"/>
          </a:xfrm>
        </p:grpSpPr>
        <p:pic>
          <p:nvPicPr>
            <p:cNvPr id="190" name="Picture 18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4" name="Group 193"/>
          <p:cNvGrpSpPr/>
          <p:nvPr userDrawn="1"/>
        </p:nvGrpSpPr>
        <p:grpSpPr>
          <a:xfrm rot="16200000">
            <a:off x="-547999" y="1250917"/>
            <a:ext cx="2049950" cy="942044"/>
            <a:chOff x="5000626" y="2386009"/>
            <a:chExt cx="2877792" cy="942044"/>
          </a:xfrm>
        </p:grpSpPr>
        <p:pic>
          <p:nvPicPr>
            <p:cNvPr id="195" name="Picture 19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196" name="Picture 19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198" name="Picture 19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199" name="Group 198"/>
          <p:cNvGrpSpPr/>
          <p:nvPr userDrawn="1"/>
        </p:nvGrpSpPr>
        <p:grpSpPr>
          <a:xfrm rot="16200000">
            <a:off x="-553953" y="3068597"/>
            <a:ext cx="2049950" cy="942044"/>
            <a:chOff x="5000626" y="2386009"/>
            <a:chExt cx="2877792" cy="942044"/>
          </a:xfrm>
        </p:grpSpPr>
        <p:pic>
          <p:nvPicPr>
            <p:cNvPr id="200" name="Picture 19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1" name="Picture 20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2" name="Picture 20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3" name="Picture 20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4" name="Group 203"/>
          <p:cNvGrpSpPr/>
          <p:nvPr userDrawn="1"/>
        </p:nvGrpSpPr>
        <p:grpSpPr>
          <a:xfrm rot="16200000">
            <a:off x="-554886" y="4893136"/>
            <a:ext cx="2049950" cy="942044"/>
            <a:chOff x="5000626" y="2386009"/>
            <a:chExt cx="2877792" cy="942044"/>
          </a:xfrm>
        </p:grpSpPr>
        <p:pic>
          <p:nvPicPr>
            <p:cNvPr id="205" name="Picture 20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06" name="Picture 20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09" name="Group 208"/>
          <p:cNvGrpSpPr/>
          <p:nvPr userDrawn="1"/>
        </p:nvGrpSpPr>
        <p:grpSpPr>
          <a:xfrm rot="10800000">
            <a:off x="-35617" y="6021583"/>
            <a:ext cx="2049950" cy="942044"/>
            <a:chOff x="5000626" y="2386009"/>
            <a:chExt cx="2877792" cy="942044"/>
          </a:xfrm>
        </p:grpSpPr>
        <p:pic>
          <p:nvPicPr>
            <p:cNvPr id="210" name="Picture 20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4" name="Group 213"/>
          <p:cNvGrpSpPr/>
          <p:nvPr userDrawn="1"/>
        </p:nvGrpSpPr>
        <p:grpSpPr>
          <a:xfrm rot="10800000">
            <a:off x="1753635" y="6038005"/>
            <a:ext cx="2216660" cy="942044"/>
            <a:chOff x="5000626" y="2386009"/>
            <a:chExt cx="2877792" cy="942044"/>
          </a:xfrm>
        </p:grpSpPr>
        <p:pic>
          <p:nvPicPr>
            <p:cNvPr id="215" name="Picture 21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19" name="Group 218"/>
          <p:cNvGrpSpPr/>
          <p:nvPr userDrawn="1"/>
        </p:nvGrpSpPr>
        <p:grpSpPr>
          <a:xfrm rot="10800000">
            <a:off x="3734261" y="6038004"/>
            <a:ext cx="2348369" cy="942044"/>
            <a:chOff x="5000626" y="2386009"/>
            <a:chExt cx="2877792" cy="942044"/>
          </a:xfrm>
        </p:grpSpPr>
        <p:pic>
          <p:nvPicPr>
            <p:cNvPr id="220" name="Picture 21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2" name="Picture 22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3" name="Picture 22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 userDrawn="1"/>
        </p:nvGrpSpPr>
        <p:grpSpPr>
          <a:xfrm rot="10800000">
            <a:off x="5833901" y="6087271"/>
            <a:ext cx="2312161" cy="942044"/>
            <a:chOff x="5000626" y="2386009"/>
            <a:chExt cx="2877792" cy="942044"/>
          </a:xfrm>
        </p:grpSpPr>
        <p:pic>
          <p:nvPicPr>
            <p:cNvPr id="225" name="Picture 22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26" name="Picture 22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27" name="Picture 22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28" name="Picture 22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29" name="Group 228"/>
          <p:cNvGrpSpPr/>
          <p:nvPr userDrawn="1"/>
        </p:nvGrpSpPr>
        <p:grpSpPr>
          <a:xfrm rot="10800000">
            <a:off x="7958002" y="6087271"/>
            <a:ext cx="2238705" cy="942044"/>
            <a:chOff x="5000626" y="2386009"/>
            <a:chExt cx="2877792" cy="942044"/>
          </a:xfrm>
        </p:grpSpPr>
        <p:pic>
          <p:nvPicPr>
            <p:cNvPr id="230" name="Picture 22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1" name="Picture 23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3" name="Picture 23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  <p:grpSp>
        <p:nvGrpSpPr>
          <p:cNvPr id="234" name="Group 233"/>
          <p:cNvGrpSpPr/>
          <p:nvPr userDrawn="1"/>
        </p:nvGrpSpPr>
        <p:grpSpPr>
          <a:xfrm rot="10800000">
            <a:off x="10020722" y="6087271"/>
            <a:ext cx="2237649" cy="942044"/>
            <a:chOff x="5000626" y="2386009"/>
            <a:chExt cx="2877792" cy="942044"/>
          </a:xfrm>
        </p:grpSpPr>
        <p:pic>
          <p:nvPicPr>
            <p:cNvPr id="235" name="Picture 23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626" y="2386012"/>
              <a:ext cx="989358" cy="942041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104" y="2386011"/>
              <a:ext cx="989358" cy="942041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582" y="2386010"/>
              <a:ext cx="989358" cy="942041"/>
            </a:xfrm>
            <a:prstGeom prst="rect">
              <a:avLst/>
            </a:prstGeom>
          </p:spPr>
        </p:pic>
        <p:pic>
          <p:nvPicPr>
            <p:cNvPr id="238" name="Picture 237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060" y="2386009"/>
              <a:ext cx="989358" cy="942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98199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05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696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0152" y="0"/>
            <a:ext cx="11990231" cy="672921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585988" y="235039"/>
            <a:ext cx="10998557" cy="6259132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5718">
            <a:off x="56968" y="-162023"/>
            <a:ext cx="1347619" cy="1390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38">
            <a:off x="10844082" y="5444869"/>
            <a:ext cx="1347619" cy="139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73924">
            <a:off x="10945689" y="-86379"/>
            <a:ext cx="1347619" cy="1390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4724">
            <a:off x="-87822" y="5511122"/>
            <a:ext cx="1347619" cy="139030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855061" y="5942661"/>
            <a:ext cx="207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32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রানী দে     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52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70456"/>
            <a:ext cx="1373666" cy="12621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67425" y="115910"/>
            <a:ext cx="11861443" cy="66390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21972" y="270456"/>
            <a:ext cx="11526591" cy="63235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0757">
            <a:off x="10579272" y="5510649"/>
            <a:ext cx="1259319" cy="1157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051" y="5356578"/>
            <a:ext cx="1373666" cy="1262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0818" y="270455"/>
            <a:ext cx="1373666" cy="1262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894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8789" y="90152"/>
            <a:ext cx="11964473" cy="667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98" y="5352513"/>
            <a:ext cx="295275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17" y="5352513"/>
            <a:ext cx="2952750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91" y="5352513"/>
            <a:ext cx="295275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90" y="5352513"/>
            <a:ext cx="2800348" cy="1543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22" y="5352513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48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67000"/>
                </a:schemeClr>
              </a:gs>
              <a:gs pos="40000">
                <a:schemeClr val="accent1">
                  <a:lumMod val="20000"/>
                  <a:lumOff val="80000"/>
                </a:schemeClr>
              </a:gs>
              <a:gs pos="52000">
                <a:schemeClr val="accent1">
                  <a:lumMod val="40000"/>
                  <a:lumOff val="60000"/>
                </a:schemeClr>
              </a:gs>
              <a:gs pos="21000">
                <a:srgbClr val="7FB1DE"/>
              </a:gs>
              <a:gs pos="84000">
                <a:schemeClr val="accent1">
                  <a:lumMod val="20000"/>
                  <a:lumOff val="80000"/>
                </a:schemeClr>
              </a:gs>
              <a:gs pos="65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8092"/>
            <a:ext cx="6020972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4488AA"/>
              </a:clrFrom>
              <a:clrTo>
                <a:srgbClr val="4488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3" y="5838092"/>
            <a:ext cx="6171028" cy="101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28466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48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64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90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7C54-A624-4509-879A-B046DB1E7A5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2F73-0C23-4CC3-BE55-A9002C8FCA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38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65" y="478303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91125" y="3883854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96" y="3512234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379" y="520504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02855" y="1856936"/>
            <a:ext cx="4572000" cy="2363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90" y="855389"/>
            <a:ext cx="4167895" cy="3585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28" y="972788"/>
            <a:ext cx="3365176" cy="3350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3822" y="5016349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ওজন যেমন পরিমাপ করা হয়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508" y="5016349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দৈঘ্য যেমন পরিমাপ করা হয়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5985" y="5074457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সময় যেমন পরিমাপ করা হয়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9822" y="2448585"/>
            <a:ext cx="46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তেমনই 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5887" y="716794"/>
            <a:ext cx="3585868" cy="2615561"/>
            <a:chOff x="8079659" y="1964876"/>
            <a:chExt cx="3585868" cy="261556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079659" y="4568535"/>
              <a:ext cx="3585868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083699" y="1964876"/>
              <a:ext cx="1951032" cy="261556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rc 17"/>
          <p:cNvSpPr/>
          <p:nvPr/>
        </p:nvSpPr>
        <p:spPr>
          <a:xfrm>
            <a:off x="4337983" y="2078182"/>
            <a:ext cx="2032976" cy="2305051"/>
          </a:xfrm>
          <a:prstGeom prst="arc">
            <a:avLst>
              <a:gd name="adj1" fmla="val 16200000"/>
              <a:gd name="adj2" fmla="val 601357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37983" y="4974196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কোণ ও পরিমাপ করা হয়  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2" y="438998"/>
            <a:ext cx="3548404" cy="3827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35735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2255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কোণ পরিমাপের একক হচ্ছে ডিগ্রি (০) ।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78873" y="2559467"/>
            <a:ext cx="1717962" cy="172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8873" y="4269012"/>
            <a:ext cx="2660072" cy="415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634349" y="1939636"/>
            <a:ext cx="13853" cy="23293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34349" y="4239492"/>
            <a:ext cx="2743199" cy="295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94422" y="2100778"/>
            <a:ext cx="1357748" cy="21387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52168" y="4209972"/>
            <a:ext cx="2743199" cy="295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1108363" y="3534720"/>
            <a:ext cx="581891" cy="1551709"/>
          </a:xfrm>
          <a:prstGeom prst="arc">
            <a:avLst>
              <a:gd name="adj1" fmla="val 16142706"/>
              <a:gd name="adj2" fmla="val 21247357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3692239" y="3209509"/>
            <a:ext cx="1925781" cy="2202131"/>
          </a:xfrm>
          <a:prstGeom prst="arc">
            <a:avLst>
              <a:gd name="adj1" fmla="val 16142706"/>
              <a:gd name="adj2" fmla="val 21588642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7051968" y="3061855"/>
            <a:ext cx="2826323" cy="2349786"/>
          </a:xfrm>
          <a:prstGeom prst="arc">
            <a:avLst>
              <a:gd name="adj1" fmla="val 14692053"/>
              <a:gd name="adj2" fmla="val 21588642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92036" y="4892554"/>
            <a:ext cx="77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আকৃতিই কোণের পরিমাপ নির্ণয় করা হয়।   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242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2244437" y="1783613"/>
            <a:ext cx="1717962" cy="172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2230582" y="3505201"/>
            <a:ext cx="271549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15003" y="2233547"/>
            <a:ext cx="270162" cy="116081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971309" y="3394365"/>
            <a:ext cx="148243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3616036"/>
            <a:ext cx="99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3763" y="3574472"/>
            <a:ext cx="99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2074647" y="2490380"/>
            <a:ext cx="1510146" cy="1345702"/>
          </a:xfrm>
          <a:prstGeom prst="arc">
            <a:avLst>
              <a:gd name="adj1" fmla="val 18037111"/>
              <a:gd name="adj2" fmla="val 1804143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8759914">
            <a:off x="4915326" y="2804642"/>
            <a:ext cx="1841664" cy="1345702"/>
          </a:xfrm>
          <a:prstGeom prst="arc">
            <a:avLst>
              <a:gd name="adj1" fmla="val 19047063"/>
              <a:gd name="adj2" fmla="val 2713953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8472" y="4721439"/>
            <a:ext cx="985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কি মনে হচ্ছে ,এই দুইটি কোণের মধ্যে কোন কোণটি বড় ? </a:t>
            </a:r>
            <a:endParaRPr lang="en-US" sz="360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5567" y="4363758"/>
            <a:ext cx="10626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 বড় হলেই কোণ বড় হয় না ।</a:t>
            </a:r>
          </a:p>
          <a:p>
            <a:r>
              <a:rPr lang="en-US" sz="40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লালচিহ্ন যুক্ত কোণ যত বড় হবে সে কোণটি বড়।   </a:t>
            </a:r>
            <a:endParaRPr lang="en-US" sz="400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03418" y="4484510"/>
            <a:ext cx="443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এখানে (খ) কোণটি বড়। 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651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  <p:bldP spid="18" grpId="1"/>
      <p:bldP spid="20" grpId="0"/>
      <p:bldP spid="20" grpId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7" y="360218"/>
            <a:ext cx="84651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63" y="2015836"/>
            <a:ext cx="4475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জ্যামেতিক চাঁদা দিয়ে কোণ পরিমাপ করা হয় ।  </a:t>
            </a:r>
            <a:endParaRPr lang="en-US" sz="32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0781" y="2571790"/>
            <a:ext cx="3602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০ ডিগ্রী থেকে ১৮০ ডিগ্রী পযন্ত দাগ কাটা আছে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7955918" y="4741774"/>
            <a:ext cx="193963" cy="824238"/>
          </a:xfrm>
          <a:prstGeom prst="downArrow">
            <a:avLst>
              <a:gd name="adj1" fmla="val 50000"/>
              <a:gd name="adj2" fmla="val 112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3AEFDE9-4079-4522-95B6-6C0271F96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05687" y="2015836"/>
            <a:ext cx="6335093" cy="33180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760" y="2140658"/>
            <a:ext cx="411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এর আকৃতিটা অর্ধ-বৃত্তাকার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663156" y="1671292"/>
                <a:ext cx="3098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কেন্দ্র হলো ৯০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156" y="1671292"/>
                <a:ext cx="3098042" cy="646331"/>
              </a:xfrm>
              <a:prstGeom prst="rect">
                <a:avLst/>
              </a:prstGeom>
              <a:blipFill>
                <a:blip r:embed="rId3"/>
                <a:stretch>
                  <a:fillRect l="-5906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2" idx="1"/>
            <a:endCxn id="10" idx="0"/>
          </p:cNvCxnSpPr>
          <p:nvPr/>
        </p:nvCxnSpPr>
        <p:spPr>
          <a:xfrm flipH="1">
            <a:off x="4473234" y="1994458"/>
            <a:ext cx="2189922" cy="213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1019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7 1.11111E-6 L -0.028 -0.02431 L -0.03138 -0.06065 L -0.03711 -0.12107 L -0.05873 -0.20602 L -0.08373 -0.27662 L -0.11433 -0.3331 L -0.153 -0.38565 L -0.21094 -0.43426 L -0.25873 -0.44838 L -0.33711 -0.45625 L -0.38256 -0.42801 L -0.43828 -0.37755 L -0.48138 -0.31898 L -0.50873 -0.2544 L -0.53138 -0.1838 L -0.54961 -0.09283 L -0.55521 0.00208 L -0.55417 0.01227 " pathEditMode="relative" rAng="0" ptsTypes="AAAAAAAAAAAAAAAAAAA">
                                      <p:cBhvr>
                                        <p:cTn id="55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8" grpId="0"/>
      <p:bldP spid="8" grpId="1"/>
      <p:bldP spid="9" grpId="0" animBg="1"/>
      <p:bldP spid="9" grpId="1" animBg="1"/>
      <p:bldP spid="9" grpId="2" animBg="1"/>
      <p:bldP spid="11" grpId="1"/>
      <p:bldP spid="11" grpId="2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AEFDE9-4079-4522-95B6-6C0271F96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984482" y="1583140"/>
            <a:ext cx="6335093" cy="3318070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44956" y="313899"/>
                <a:ext cx="23337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440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</a:t>
                </a:r>
                <a:endParaRPr lang="en-US" sz="440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56" y="313899"/>
                <a:ext cx="2333767" cy="769441"/>
              </a:xfrm>
              <a:prstGeom prst="rect">
                <a:avLst/>
              </a:prstGeom>
              <a:blipFill>
                <a:blip r:embed="rId3"/>
                <a:stretch>
                  <a:fillRect l="-10705" t="-14173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5119174" y="4735772"/>
            <a:ext cx="3806462" cy="1198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52028" y="4653887"/>
            <a:ext cx="3773608" cy="9553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9062114" y="4509752"/>
            <a:ext cx="409433" cy="4520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9726561" y="4424589"/>
                <a:ext cx="23337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কোণ </a:t>
                </a:r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561" y="4424589"/>
                <a:ext cx="2333767" cy="646331"/>
              </a:xfrm>
              <a:prstGeom prst="rect">
                <a:avLst/>
              </a:prstGeom>
              <a:blipFill>
                <a:blip r:embed="rId4"/>
                <a:stretch>
                  <a:fillRect l="-8115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5042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86894" y="2195109"/>
            <a:ext cx="13854" cy="20504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 flipV="1">
            <a:off x="4093821" y="4232160"/>
            <a:ext cx="2147455" cy="27709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AEFDE9-4079-4522-95B6-6C0271F96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33201" y="1090277"/>
            <a:ext cx="6335093" cy="3318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8509" y="498764"/>
            <a:ext cx="566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চাঁদা দিয়ে  কোণ মেপে দেখি  </a:t>
            </a:r>
            <a:endParaRPr lang="en-US" sz="36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0710" y="4976150"/>
            <a:ext cx="5513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 শূন্য রেখার সাথে মিলিয়ে রাখব।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072606" y="4361311"/>
            <a:ext cx="14288" cy="4998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51964" y="1726548"/>
            <a:ext cx="5513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রেখাটি যে ডিগ্রীতে মিলবে সেটাই হবে কোণের পরিমাপ  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4190132" y="1593929"/>
            <a:ext cx="2861832" cy="6712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 rot="10800000" flipH="1" flipV="1">
                <a:off x="2509695" y="5268538"/>
                <a:ext cx="5067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 এর  কোণ হচ্ছে ৯০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44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2509695" y="5268538"/>
                <a:ext cx="5067586" cy="769441"/>
              </a:xfrm>
              <a:prstGeom prst="rect">
                <a:avLst/>
              </a:prstGeom>
              <a:blipFill>
                <a:blip r:embed="rId3"/>
                <a:stretch>
                  <a:fillRect l="-4934"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3014763" y="3176314"/>
            <a:ext cx="2059132" cy="2138534"/>
          </a:xfrm>
          <a:prstGeom prst="arc">
            <a:avLst>
              <a:gd name="adj1" fmla="val 16200000"/>
              <a:gd name="adj2" fmla="val 12499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0936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4" grpId="0"/>
      <p:bldP spid="14" grpId="1"/>
      <p:bldP spid="18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7" y="478301"/>
            <a:ext cx="1142296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এবার তোমাদের বইয়ের ৪৮ পৃষ্ঠা খোলে কোণ গুলো মেপে দেখবে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19" y="1347230"/>
            <a:ext cx="3924675" cy="525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6" y="1666604"/>
            <a:ext cx="8831240" cy="4382069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3088517" y="538519"/>
            <a:ext cx="4749421" cy="117370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51881" y="3316407"/>
                <a:ext cx="5704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১৩০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৫০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20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ডিগ্রী কোণ এঁকে আনবে। </a:t>
                </a:r>
                <a:endParaRPr lang="en-US" sz="32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81" y="3316407"/>
                <a:ext cx="5704764" cy="584775"/>
              </a:xfrm>
              <a:prstGeom prst="rect">
                <a:avLst/>
              </a:prstGeom>
              <a:blipFill>
                <a:blip r:embed="rId3"/>
                <a:stretch>
                  <a:fillRect l="-267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1970" y="2095501"/>
            <a:ext cx="371475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3784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3" y="815928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36711" y="3926056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6" y="4131213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03883" y="590842"/>
            <a:ext cx="2081730" cy="195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151163" y="1927274"/>
            <a:ext cx="5486400" cy="2644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8255" y="4379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1255" y="387181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1255" y="1712743"/>
            <a:ext cx="8229600" cy="45259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মুহাম্মদ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মাহমুদুল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হক</a:t>
            </a:r>
            <a:endParaRPr kumimoji="0" lang="en-US" sz="49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সহকারী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শিক্ষক</a:t>
            </a:r>
            <a:endParaRPr kumimoji="0" lang="en-US" sz="4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উত্তর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মগনামা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সরকারি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প্রাথমিক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বিদ্যালয়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পেকুয়া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কক্সবাজার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26" y="1842868"/>
            <a:ext cx="1950719" cy="19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887" y="872196"/>
            <a:ext cx="403742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9809" y="1955409"/>
            <a:ext cx="6203853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-৪র্থ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 গণিত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পাঠেরভ বিষয়বস্তু – কোণের ধারণা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তারিখ-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2" y="1775964"/>
            <a:ext cx="3073305" cy="3059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208" y="1925399"/>
            <a:ext cx="5271994" cy="2919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2862" y="1005310"/>
            <a:ext cx="443449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28" y="4796983"/>
            <a:ext cx="298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 আইসক্রিম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2663" y="5247150"/>
            <a:ext cx="106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চমুচা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6765" y="5329556"/>
            <a:ext cx="21563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টি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6875" y="5199588"/>
            <a:ext cx="171961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টি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1468581"/>
            <a:ext cx="3221182" cy="3221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09" y="1136072"/>
            <a:ext cx="4200236" cy="42002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61308" y="1918854"/>
            <a:ext cx="2462647" cy="671946"/>
            <a:chOff x="2161309" y="1918854"/>
            <a:chExt cx="2438400" cy="568035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161309" y="1918855"/>
              <a:ext cx="1908464" cy="32557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3990109" y="1918854"/>
              <a:ext cx="609600" cy="56803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882246" y="2001980"/>
            <a:ext cx="1666009" cy="484909"/>
            <a:chOff x="3127664" y="1918854"/>
            <a:chExt cx="1472045" cy="56803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127664" y="1918854"/>
              <a:ext cx="942109" cy="18010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990109" y="1918854"/>
              <a:ext cx="609600" cy="56803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c 12"/>
          <p:cNvSpPr/>
          <p:nvPr/>
        </p:nvSpPr>
        <p:spPr>
          <a:xfrm rot="11836312">
            <a:off x="2962360" y="1385040"/>
            <a:ext cx="1903263" cy="838202"/>
          </a:xfrm>
          <a:prstGeom prst="arc">
            <a:avLst>
              <a:gd name="adj1" fmla="val 12454576"/>
              <a:gd name="adj2" fmla="val 1940895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1836312">
            <a:off x="6951572" y="1399719"/>
            <a:ext cx="1903263" cy="838202"/>
          </a:xfrm>
          <a:prstGeom prst="arc">
            <a:avLst>
              <a:gd name="adj1" fmla="val 12454576"/>
              <a:gd name="adj2" fmla="val 19311848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15492" y="5232505"/>
            <a:ext cx="798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en-US" sz="3600" b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চিহ্নগুলো মনেযোগ দিয়ে দেখো   </a:t>
            </a:r>
            <a:endParaRPr lang="en-US" sz="36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534" y="4647730"/>
            <a:ext cx="46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ক্লাসের টেবিল ও ব্রেঞ্চ 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6831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1" y="625641"/>
            <a:ext cx="10274525" cy="5325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320" y="768926"/>
            <a:ext cx="371475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5933" y="1224304"/>
            <a:ext cx="480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8765" y="2774207"/>
            <a:ext cx="2474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1311" y="2898771"/>
            <a:ext cx="3714750" cy="266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81143" y="6023429"/>
            <a:ext cx="1930400" cy="493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679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4 0.01273 L 0.09154 0.01296 C 0.16472 0.00185 0.08646 0.01273 0.28008 0.01273 C 0.31133 0.01273 0.34258 0.01134 0.37383 0.01065 C 0.37813 0.00996 0.38243 0.00949 0.38672 0.00857 C 0.38881 0.0081 0.39063 0.00695 0.39258 0.00648 C 0.40652 0.00208 0.40417 0.00278 0.41602 0.00023 C 0.42618 -0.00579 0.42071 -0.00301 0.43243 -0.0081 L 0.48855 -0.00602 C 0.49415 -0.00579 0.49323 -0.00509 0.49441 0.00232 C 0.49545 0.01389 0.49675 0.01806 0.49441 0.0294 C 0.49415 0.03171 0.49323 0.03403 0.49206 0.03565 C 0.49128 0.03681 0.48972 0.03704 0.48855 0.03773 C 0.4875 0.03704 0.48594 0.03727 0.48516 0.03565 C 0.48438 0.0338 0.4823 0.02222 0.48165 0.01898 C 0.48204 0.0169 0.48165 0.01296 0.48282 0.01273 C 0.49388 0.00972 0.49428 0.01158 0.5004 0.01898 C 0.50079 0.02176 0.50118 0.02454 0.50157 0.02732 C 0.50326 0.0375 0.50586 0.04213 0.50157 0.05648 C 0.5004 0.06019 0.49441 0.06065 0.49441 0.06088 C 0.47813 0.05857 0.478 0.06806 0.47461 0.04815 C 0.47409 0.04468 0.47409 0.04097 0.47344 0.03773 C 0.47292 0.03403 0.47045 0.03079 0.4711 0.02732 C 0.47162 0.02477 0.47331 0.03102 0.47461 0.03148 C 0.48321 0.0331 0.4918 0.03287 0.5004 0.03357 C 0.50157 0.03496 0.50274 0.03611 0.50391 0.03773 C 0.50521 0.03958 0.50612 0.04213 0.50743 0.04398 C 0.50873 0.0456 0.51055 0.04676 0.51211 0.04815 C 0.51329 0.05093 0.51459 0.05347 0.51563 0.05648 C 0.51758 0.06111 0.51915 0.06458 0.51915 0.07107 C 0.51915 0.07246 0.51823 0.06829 0.51797 0.0669 L 0.51563 0.0544 C 0.51316 0.02708 0.51667 0.05695 0.51094 0.0294 C 0.51029 0.02593 0.51029 0.02222 0.50977 0.01898 C 0.50912 0.01458 0.50743 0.00648 0.50743 0.00671 C 0.50938 0.0044 0.51107 0.0007 0.51329 0.00023 C 0.51472 -0.00023 0.51563 0.00324 0.5168 0.0044 C 0.51797 0.00533 0.51915 0.00579 0.52032 0.00648 C 0.52383 -0.00301 0.52383 -0.00602 0.52383 0.0169 C 0.52383 0.03009 0.52305 0.04329 0.52266 0.05648 C 0.52149 0.04769 0.52032 0.04121 0.52032 0.03148 C 0.52032 0.02083 0.52084 0.01042 0.52149 0.00023 C 0.52162 -0.00208 0.52149 -0.00602 0.52266 -0.00602 C 0.5375 -0.00879 0.55235 -0.00741 0.56706 -0.0081 C 0.55443 0.00533 0.56641 -0.01088 0.56016 0.00857 C 0.55951 0.01065 0.55756 0.01088 0.55665 0.01273 C 0.55495 0.01574 0.55352 0.01968 0.55196 0.02315 C 0.55157 0.02593 0.55027 0.02871 0.55079 0.03148 C 0.55131 0.03333 0.55313 0.03357 0.5543 0.03357 C 0.55938 0.03357 0.56446 0.03218 0.56941 0.03148 C 0.56407 0.05116 0.57123 0.03079 0.5625 0.0419 C 0.55196 0.05533 0.56615 0.0463 0.5543 0.0544 C 0.55092 0.05671 0.54375 0.06065 0.54375 0.06088 C 0.53946 0.05926 0.53477 0.05996 0.53086 0.05648 C 0.52891 0.05463 0.5293 0.04954 0.52852 0.04607 C 0.52774 0.0419 0.52618 0.03357 0.52618 0.0338 C 0.52696 0.03079 0.52709 0.02685 0.52852 0.02523 C 0.53021 0.02315 0.53243 0.02384 0.53438 0.02315 C 0.53881 0.0213 0.53855 0.0213 0.54258 0.01898 C 0.54323 0.0169 0.54402 0.01435 0.54493 0.01273 C 0.55013 0.00347 0.55222 0.01042 0.56016 0.01482 C 0.56133 0.0169 0.56224 0.01898 0.56355 0.02107 C 0.56472 0.02246 0.56589 0.02384 0.56706 0.02523 C 0.5754 0.0331 0.57409 0.03195 0.58008 0.03565 C 0.5793 0.03843 0.57878 0.04144 0.57774 0.04398 C 0.57683 0.0463 0.5754 0.04792 0.57422 0.05023 C 0.57292 0.05278 0.57188 0.05579 0.57071 0.05857 C 0.57032 0.06134 0.56902 0.06945 0.56941 0.0669 C 0.57097 0.06065 0.5724 0.05463 0.57305 0.04815 C 0.57396 0.03912 0.57188 0.02894 0.57422 0.02107 C 0.57735 0.01065 0.59271 0.01134 0.59649 0.01065 C 0.59883 0.00996 0.60118 0.00926 0.60352 0.00857 C 0.60235 0.01134 0.60157 0.01482 0.6 0.0169 C 0.58842 0.03218 0.59948 0.00949 0.58946 0.02732 C 0.58816 0.02963 0.58737 0.0331 0.58594 0.03565 C 0.5849 0.03727 0.58347 0.03796 0.58243 0.03982 C 0.57852 0.04676 0.57774 0.05324 0.5754 0.06273 C 0.57592 0.06945 0.57214 0.09815 0.58125 0.09815 C 0.58399 0.09815 0.58672 0.09676 0.58946 0.09607 C 0.58972 0.0669 0.58672 0.03681 0.59063 0.00857 C 0.59167 0.00162 0.59844 0.00417 0.60235 0.0044 C 0.61224 0.00486 0.62188 0.00857 0.63165 0.01065 C 0.62969 0.01412 0.62761 0.01736 0.62579 0.02107 C 0.61941 0.03357 0.62865 0.0206 0.61875 0.03565 C 0.61771 0.03727 0.61628 0.03796 0.61524 0.03982 C 0.60326 0.0588 0.61263 0.04699 0.60469 0.05648 C 0.60873 0.05996 0.61081 0.06204 0.61524 0.06482 C 0.61915 0.0669 0.62123 0.06597 0.62461 0.07107 C 0.63034 0.07917 0.63086 0.08125 0.63399 0.08982 C 0.63321 0.08565 0.6323 0.08148 0.63165 0.07732 C 0.63073 0.07037 0.63008 0.05671 0.6293 0.05023 C 0.62865 0.04445 0.62774 0.03912 0.62696 0.03357 C 0.62657 0.02662 0.62631 0.01945 0.62579 0.01273 C 0.62553 0.00972 0.62422 0.00718 0.62461 0.0044 C 0.62553 -0.00231 0.62774 -0.0081 0.6293 -0.01435 C 0.63047 -0.01296 0.63178 -0.0118 0.63282 -0.01018 C 0.63412 -0.00833 0.6349 -0.00532 0.63633 -0.00393 C 0.63972 -0.00116 0.64688 0.00232 0.64688 0.00255 C 0.64831 0.00463 0.65209 0.01065 0.65274 0.01482 C 0.65365 0.02014 0.65339 0.02593 0.65391 0.03148 C 0.65417 0.03426 0.65469 0.03704 0.65508 0.03982 C 0.65469 0.04329 0.65547 0.04792 0.65391 0.05023 C 0.65287 0.05162 0.65066 0.04838 0.6504 0.04607 C 0.64974 0.03634 0.65118 0.02662 0.65157 0.0169 C 0.6625 0.01968 0.6737 0.01991 0.68438 0.02523 C 0.68594 0.02593 0.68191 0.02894 0.68086 0.03148 C 0.67956 0.03449 0.67904 0.03889 0.67735 0.0419 C 0.67461 0.04676 0.67071 0.04931 0.66797 0.0544 C 0.66355 0.06227 0.66589 0.0588 0.66094 0.06482 C 0.67058 0.06667 0.67032 0.06621 0.67852 0.06898 C 0.68047 0.06945 0.68243 0.07014 0.68438 0.07107 C 0.68555 0.07153 0.68672 0.07246 0.6879 0.07315 C 0.68829 0.07523 0.68907 0.08148 0.68907 0.0794 C 0.6879 0.01482 0.69076 0.03171 0.68555 0.0044 C 0.68594 -0.00046 0.68672 -0.00532 0.68672 -0.01018 C 0.68672 -0.01389 0.68594 -0.00347 0.68555 0.00023 C 0.6836 0.01898 0.68594 0.00671 0.68086 0.02315 C 0.67579 0.03912 0.68138 0.02292 0.67618 0.04398 C 0.67448 0.05093 0.67227 0.05787 0.67032 0.06482 C 0.66732 0.07523 0.66902 0.07037 0.66563 0.0794 C 0.66524 0.08148 0.66498 0.08357 0.66446 0.08565 C 0.66237 0.09283 0.65912 0.09583 0.6668 0.08565 C 0.66641 0.08912 0.66563 0.09236 0.66563 0.09607 C 0.66563 0.09815 0.66654 0.0919 0.6668 0.08982 C 0.66732 0.08634 0.66758 0.08287 0.66797 0.0794 C 0.66836 0.07523 0.66823 0.0706 0.66915 0.0669 C 0.67071 0.05972 0.67305 0.0581 0.67618 0.0544 C 0.67696 0.05232 0.67761 0.05 0.67852 0.04815 C 0.67956 0.04583 0.68125 0.04445 0.68204 0.0419 C 0.68672 0.02732 0.67917 0.0382 0.68672 0.0294 C 0.69011 0.00533 0.68542 0.03496 0.69024 0.01482 C 0.69089 0.01204 0.69089 0.00903 0.69141 0.00648 C 0.69271 0.00023 0.69415 -0.00301 0.6961 -0.0081 C 0.69883 -0.00671 0.70196 -0.00671 0.7043 -0.00393 C 0.71133 0.00371 0.7125 0.01389 0.71719 0.02523 L 0.72071 0.03357 C 0.725 0.02824 0.73269 0.01898 0.73594 0.0169 L 0.74766 0.00857 C 0.74688 0.01343 0.74675 0.01875 0.74532 0.02315 C 0.74271 0.03079 0.73777 0.03009 0.7336 0.03148 C 0.73165 0.03195 0.72969 0.03287 0.72774 0.03357 C 0.71511 0.03727 0.72383 0.03357 0.71485 0.03773 C 0.7129 0.03704 0.70951 0.03889 0.70899 0.03565 C 0.70573 0.01528 0.70717 0.01088 0.71368 0.0044 C 0.71524 0.00278 0.7168 0.00162 0.71836 0.00023 C 0.72383 0.00162 0.72956 0.00116 0.73477 0.0044 C 0.73594 0.00509 0.73516 0.0088 0.73594 0.01065 C 0.73724 0.0132 0.73907 0.01482 0.74063 0.0169 C 0.74219 0.01551 0.74388 0.01111 0.74532 0.01273 C 0.74701 0.01435 0.74571 0.02639 0.74649 0.02315 C 0.74844 0.01528 0.74792 0.00625 0.74883 -0.00185 C 0.74909 -0.00417 0.74961 -0.00602 0.75 -0.0081 C 0.75313 -0.00602 0.75652 -0.00509 0.75938 -0.00185 C 0.76745 0.00718 0.75808 0.00857 0.76758 0.0044 C 0.76797 0.00232 0.76849 0.00023 0.76875 -0.00185 C 0.76928 -0.00463 0.76993 -0.01319 0.76993 -0.01018 C 0.76993 0.0375 0.77188 0.02477 0.76524 0.05232 C 0.76485 0.05579 0.76433 0.05903 0.76407 0.06273 C 0.76355 0.06806 0.76342 0.07384 0.7629 0.0794 C 0.76263 0.08218 0.76211 0.08496 0.76172 0.08773 C 0.74857 0.07986 0.75547 0.08611 0.76055 0.0294 C 0.76094 0.02593 0.76277 0.02338 0.76407 0.02107 C 0.76511 0.01921 0.76628 0.01783 0.76758 0.0169 C 0.77045 0.01435 0.77396 0.01227 0.77696 0.01065 C 0.7793 0.01134 0.78217 0.01019 0.78399 0.01273 C 0.78568 0.01482 0.78633 0.01921 0.78633 0.02315 C 0.78633 0.0419 0.78607 0.06088 0.78399 0.0794 C 0.7836 0.08264 0.78086 0.08357 0.7793 0.08565 C 0.77813 0.08704 0.77579 0.08727 0.77579 0.08982 C 0.77579 0.0919 0.77813 0.08843 0.7793 0.08773 C 0.78047 0.08634 0.78152 0.08449 0.78282 0.08357 C 0.78503 0.08171 0.78985 0.0794 0.78985 0.07963 C 0.79141 0.07732 0.79297 0.075 0.79454 0.07315 C 0.79571 0.07153 0.79701 0.0706 0.79805 0.06898 C 0.80053 0.06505 0.80274 0.06065 0.80508 0.05648 L 0.8086 0.05023 C 0.80938 0.04468 0.81355 0.03681 0.81094 0.03357 C 0.80599 0.02685 0.80248 0.0206 0.79688 0.0169 C 0.79349 0.01435 0.78972 0.01296 0.78633 0.01065 C 0.78503 0.00949 0.78412 0.00741 0.78282 0.00648 C 0.7806 0.00463 0.77813 0.00371 0.77579 0.00232 C 0.77461 0.00093 0.77357 -0.00069 0.77227 -0.00185 C 0.77071 -0.00347 0.76875 -0.0037 0.76758 -0.00602 C 0.76654 -0.00833 0.7668 -0.01157 0.76641 -0.01435 C 0.76693 -0.02014 0.76823 -0.04143 0.76993 -0.0456 L 0.77227 -0.05185 L 0.78399 -0.03518 C 0.78555 -0.0331 0.78868 -0.02893 0.78868 -0.0287 C 0.79128 -0.01481 0.7875 -0.03125 0.79688 -0.01435 C 0.79805 -0.01227 0.79883 -0.00949 0.8004 -0.0081 C 0.80261 -0.00648 0.80743 -0.00602 0.80743 -0.00579 L 0.80743 -0.00602 " pathEditMode="relative" rAng="0" ptsTypes="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-3.33333E-6 C 0.00534 -0.00069 0.01054 -0.00231 0.01588 -0.00231 C 0.02721 -0.00231 0.05169 0.00093 0.06458 0.00232 C 0.08281 0.01158 0.07565 0.00926 0.10664 0.00926 L 0.29206 0.00695 C 0.29466 0.00625 0.29739 0.00602 0.3 0.00463 C 0.30351 0.00278 0.30677 -0.00092 0.31041 -0.00231 C 0.31471 -0.00393 0.31927 -0.0037 0.32357 -0.00463 C 0.3263 -0.00532 0.3289 -0.00602 0.33151 -0.00694 C 0.33463 -0.00833 0.33763 -0.01041 0.34075 -0.0118 C 0.34622 -0.01389 0.3539 -0.01504 0.35911 -0.01643 C 0.38554 -0.02338 0.36432 -0.01944 0.38945 -0.02338 C 0.41445 -0.03819 0.38828 -0.02338 0.45911 -0.03032 C 0.46094 -0.03055 0.46263 -0.0324 0.46445 -0.03287 C 0.46875 -0.03379 0.47318 -0.03426 0.4776 -0.03518 C 0.49153 -0.04328 0.48528 -0.04074 0.49596 -0.04444 C 0.49726 -0.04606 0.49883 -0.04722 0.5 -0.04907 C 0.50104 -0.05115 0.5013 -0.0544 0.5026 -0.05625 C 0.50364 -0.05764 0.50521 -0.05764 0.50651 -0.05856 C 0.50781 -0.06018 0.50898 -0.06203 0.51041 -0.06319 C 0.51211 -0.06435 0.51419 -0.06365 0.51575 -0.06551 C 0.51706 -0.06713 0.51719 -0.07083 0.51836 -0.07245 C 0.51927 -0.07384 0.52721 -0.07708 0.5276 -0.07731 C 0.5289 -0.07801 0.53021 -0.07916 0.53151 -0.07963 C 0.53815 -0.08148 0.55794 -0.08356 0.56315 -0.08426 C 0.55039 -0.07291 0.56328 -0.08565 0.55521 -0.075 C 0.54336 -0.05902 0.55078 -0.07152 0.54466 -0.06088 C 0.54127 -0.04282 0.54258 -0.05231 0.54466 -0.01643 C 0.54479 -0.01389 0.54505 -0.01134 0.54596 -0.00926 C 0.54739 -0.00625 0.54948 -0.00463 0.5513 -0.00231 C 0.5539 -0.00301 0.5569 -0.00231 0.55911 -0.00463 C 0.56041 -0.00602 0.56107 -0.00949 0.56041 -0.0118 C 0.55989 -0.01389 0.55781 -0.01319 0.55651 -0.01412 C 0.55703 -0.02662 0.55495 -0.04004 0.55781 -0.05139 C 0.56133 -0.06527 0.57096 -0.06574 0.5776 -0.06782 C 0.57982 -0.06852 0.58203 -0.06944 0.58411 -0.07014 C 0.58633 -0.07176 0.58854 -0.07338 0.59075 -0.075 C 0.59661 -0.0787 0.60182 -0.08125 0.60781 -0.08426 C 0.60963 -0.08518 0.61133 -0.08588 0.61315 -0.08657 C 0.61224 -0.08264 0.61224 -0.07777 0.61041 -0.075 C 0.60755 -0.07014 0.60325 -0.06944 0.6 -0.06551 C 0.5987 -0.06389 0.59739 -0.06203 0.59596 -0.06088 C 0.5944 -0.05949 0.59245 -0.05949 0.59075 -0.05856 C 0.58945 -0.05787 0.58815 -0.05694 0.58685 -0.05625 C 0.58502 -0.05393 0.58229 -0.05277 0.58151 -0.04907 C 0.57943 -0.03912 0.58359 -0.03657 0.58685 -0.03287 C 0.58724 -0.03032 0.5875 -0.02801 0.58815 -0.02569 C 0.5888 -0.02315 0.59036 -0.01597 0.59075 -0.01875 C 0.59153 -0.02407 0.58984 -0.02963 0.58945 -0.03518 C 0.58984 -0.04907 0.58581 -0.0662 0.59075 -0.07731 C 0.6039 -0.10602 0.60677 -0.07014 0.60781 -0.06319 C 0.6082 -0.06088 0.61028 -0.05764 0.60911 -0.05625 C 0.60768 -0.0544 0.6056 -0.05764 0.6039 -0.05856 C 0.60429 -0.06481 0.60364 -0.07152 0.60521 -0.07731 C 0.60573 -0.07916 0.60664 -0.07291 0.60781 -0.07245 C 0.61002 -0.07199 0.61224 -0.07407 0.61445 -0.075 C 0.61536 -0.07801 0.61627 -0.08102 0.61706 -0.08426 C 0.61758 -0.08657 0.61836 -0.09375 0.61836 -0.0912 C 0.61836 -0.06088 0.61706 -0.03032 0.61706 -3.33333E-6 C 0.61706 0.01088 0.61771 -0.02199 0.61836 -0.03287 C 0.61901 -0.04236 0.62018 -0.04259 0.62226 -0.05139 C 0.62291 -0.0537 0.62304 -0.05625 0.6237 -0.05856 C 0.62552 -0.06504 0.62734 -0.06736 0.63021 -0.07245 C 0.63333 -0.07106 0.63672 -0.07106 0.63945 -0.06782 C 0.64544 -0.06065 0.63971 -0.03287 0.63945 -0.03032 C 0.63854 -0.03287 0.63711 -0.03472 0.63685 -0.0375 C 0.6362 -0.04421 0.63971 -0.04652 0.64206 -0.04907 C 0.64297 -0.04676 0.64466 -0.0449 0.64466 -0.04213 C 0.64466 -0.03981 0.64297 -0.03611 0.64206 -0.0375 C 0.63932 -0.04143 0.63854 -0.04838 0.63685 -0.05393 C 0.63724 -0.06157 0.6362 -0.07014 0.63815 -0.07731 C 0.64062 -0.08611 0.65547 -0.07986 0.65651 -0.07963 C 0.65742 -0.07639 0.65833 -0.07338 0.65911 -0.07014 C 0.66028 -0.06551 0.66107 -0.05856 0.66185 -0.05393 C 0.66133 -0.03819 0.66041 -0.02268 0.66041 -0.00694 C 0.66041 0.00463 0.66081 -0.03055 0.66185 -0.04213 C 0.66211 -0.0456 0.66354 -0.04838 0.66445 -0.05139 C 0.66536 -0.05764 0.66588 -0.06412 0.66706 -0.07014 C 0.66901 -0.08055 0.66758 -0.08565 0.6737 -0.08657 C 0.6776 -0.08727 0.68151 -0.08657 0.68554 -0.08657 L 0.68554 -0.08657 " pathEditMode="relative" ptsTypes="AAAAAAAAAAAAAAAAAAAAAAAAAAAAAAAAAAAAAAAAAAAAAAAAAAAAAAAAAAAAAAAAAAAAAAAAAAAAAAAA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068" y="300251"/>
            <a:ext cx="3234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424" y="2142699"/>
            <a:ext cx="918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২৮.২.১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২৮.২.২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313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564" y="540327"/>
            <a:ext cx="597130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274" y="1676400"/>
            <a:ext cx="9254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31819" y="3122950"/>
            <a:ext cx="1482436" cy="14795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731818" y="4602548"/>
            <a:ext cx="22721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2015836" y="4087091"/>
            <a:ext cx="616527" cy="995027"/>
          </a:xfrm>
          <a:prstGeom prst="arc">
            <a:avLst>
              <a:gd name="adj1" fmla="val 15892308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235" y="460254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40873" y="4602548"/>
            <a:ext cx="290945" cy="1079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>
            <a:off x="8021782" y="3075708"/>
            <a:ext cx="2479963" cy="1634837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7523018" y="4281054"/>
            <a:ext cx="997527" cy="85898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4718536">
            <a:off x="8035637" y="3112065"/>
            <a:ext cx="498764" cy="755035"/>
          </a:xfrm>
          <a:prstGeom prst="arc">
            <a:avLst>
              <a:gd name="adj1" fmla="val 16200000"/>
              <a:gd name="adj2" fmla="val 420102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H="1">
            <a:off x="9573488" y="4324704"/>
            <a:ext cx="581893" cy="385841"/>
          </a:xfrm>
          <a:prstGeom prst="arc">
            <a:avLst>
              <a:gd name="adj1" fmla="val 16200000"/>
              <a:gd name="adj2" fmla="val 343172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446146" y="2946997"/>
            <a:ext cx="2012376" cy="71101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350967" y="2950811"/>
            <a:ext cx="2150778" cy="141109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531924" y="2950811"/>
            <a:ext cx="926598" cy="153599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336531" y="2486801"/>
            <a:ext cx="98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কোণ 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125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/>
      <p:bldP spid="15" grpId="0" animBg="1"/>
      <p:bldP spid="18" grpId="0" animBg="1"/>
      <p:bldP spid="19" grpId="0" animBg="1"/>
      <p:bldP spid="20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65" y="2167844"/>
            <a:ext cx="3944357" cy="39443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23998" y="3644171"/>
            <a:ext cx="27707" cy="131618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65987" y="4988490"/>
            <a:ext cx="161473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60272" y="3135603"/>
            <a:ext cx="1702741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023680" y="3727621"/>
            <a:ext cx="1230284" cy="2110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1009" y="562708"/>
            <a:ext cx="1031161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চলো এবার আমরা শ্রেণি কক্ষে কিছু কোণ খুজে বের 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থাই জানালা | বিসমিল্লাহ ডোর কর্নার ও হাবিবুর ইঞ্জিনিয়ারিং ওয়ার্কশ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0782" y="2112499"/>
            <a:ext cx="3483753" cy="3978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249</Words>
  <Application>Microsoft Office PowerPoint</Application>
  <PresentationFormat>Custom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1_Office Theme</vt:lpstr>
      <vt:lpstr>2_Office Theme</vt:lpstr>
      <vt:lpstr>5_Office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dcterms:created xsi:type="dcterms:W3CDTF">2021-07-27T14:09:59Z</dcterms:created>
  <dcterms:modified xsi:type="dcterms:W3CDTF">2021-09-11T02:29:05Z</dcterms:modified>
</cp:coreProperties>
</file>