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706" autoAdjust="0"/>
    <p:restoredTop sz="99110" autoAdjust="0"/>
  </p:normalViewPr>
  <p:slideViewPr>
    <p:cSldViewPr>
      <p:cViewPr>
        <p:scale>
          <a:sx n="87" d="100"/>
          <a:sy n="87" d="100"/>
        </p:scale>
        <p:origin x="-64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10E89-B203-4A01-916B-3CE9BB4682C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E2528-719F-4E78-A3AD-1887E931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3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2528-719F-4E78-A3AD-1887E93164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7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76E6-632D-4BA2-91C1-6365E71D22D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D6CF-F4D2-4893-B53F-A1607C86A5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76E6-632D-4BA2-91C1-6365E71D22D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D6CF-F4D2-4893-B53F-A1607C86A5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76E6-632D-4BA2-91C1-6365E71D22D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D6CF-F4D2-4893-B53F-A1607C86A5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76E6-632D-4BA2-91C1-6365E71D22D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D6CF-F4D2-4893-B53F-A1607C86A5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76E6-632D-4BA2-91C1-6365E71D22D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D6CF-F4D2-4893-B53F-A1607C86A5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76E6-632D-4BA2-91C1-6365E71D22D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D6CF-F4D2-4893-B53F-A1607C86A5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76E6-632D-4BA2-91C1-6365E71D22D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D6CF-F4D2-4893-B53F-A1607C86A5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76E6-632D-4BA2-91C1-6365E71D22D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D6CF-F4D2-4893-B53F-A1607C86A5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76E6-632D-4BA2-91C1-6365E71D22D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D6CF-F4D2-4893-B53F-A1607C86A5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76E6-632D-4BA2-91C1-6365E71D22D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D6CF-F4D2-4893-B53F-A1607C86A5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66C76E6-632D-4BA2-91C1-6365E71D22D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B3CD6CF-F4D2-4893-B53F-A1607C86A5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66C76E6-632D-4BA2-91C1-6365E71D22D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B3CD6CF-F4D2-4893-B53F-A1607C86A5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599"/>
            <a:ext cx="6858000" cy="7620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Welcome to my </a:t>
            </a:r>
            <a:r>
              <a:rPr lang="en-US" dirty="0"/>
              <a:t>E</a:t>
            </a:r>
            <a:r>
              <a:rPr lang="en-US" dirty="0" smtClean="0"/>
              <a:t>nglish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8726958" cy="5105400"/>
          </a:xfrm>
        </p:spPr>
        <p:txBody>
          <a:bodyPr/>
          <a:lstStyle/>
          <a:p>
            <a:endParaRPr lang="en-US" i="1" dirty="0"/>
          </a:p>
        </p:txBody>
      </p:sp>
      <p:pic>
        <p:nvPicPr>
          <p:cNvPr id="1026" name="Picture 2" descr="F:\5350FAEA-035B-45CE-824D-4B9BEF1020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934200" cy="43507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2106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85" y="152400"/>
            <a:ext cx="8832715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err="1" smtClean="0">
                <a:latin typeface="GangaSagarMJ" pitchFamily="2" charset="0"/>
              </a:rPr>
              <a:t>cÖ`Ë</a:t>
            </a:r>
            <a:r>
              <a:rPr lang="en-US" sz="2800" dirty="0" smtClean="0">
                <a:latin typeface="GangaSagarMJ" pitchFamily="2" charset="0"/>
              </a:rPr>
              <a:t> </a:t>
            </a:r>
            <a:r>
              <a:rPr lang="en-US" sz="2800" dirty="0" smtClean="0"/>
              <a:t>sentence </a:t>
            </a:r>
            <a:r>
              <a:rPr lang="en-US" sz="2800" dirty="0" smtClean="0">
                <a:latin typeface="GangaSagarMJ" pitchFamily="2" charset="0"/>
              </a:rPr>
              <a:t>G</a:t>
            </a:r>
            <a:r>
              <a:rPr lang="en-US" sz="2800" dirty="0" smtClean="0"/>
              <a:t> nobody , no man , none, neither, nothing</a:t>
            </a:r>
            <a:br>
              <a:rPr lang="en-US" sz="2800" dirty="0" smtClean="0"/>
            </a:br>
            <a:r>
              <a:rPr lang="en-US" sz="2800" dirty="0" smtClean="0"/>
              <a:t>hardly, few, a little, seldom </a:t>
            </a:r>
            <a:r>
              <a:rPr lang="en-US" sz="2800" dirty="0" smtClean="0">
                <a:latin typeface="GangaSagarMJ" pitchFamily="2" charset="0"/>
              </a:rPr>
              <a:t>_</a:t>
            </a:r>
            <a:r>
              <a:rPr lang="en-US" sz="2800" dirty="0" err="1" smtClean="0">
                <a:latin typeface="GangaSagarMJ" pitchFamily="2" charset="0"/>
              </a:rPr>
              <a:t>vK‡j</a:t>
            </a:r>
            <a:r>
              <a:rPr lang="en-US" sz="2800" dirty="0" smtClean="0">
                <a:latin typeface="GangaSagarMJ" pitchFamily="2" charset="0"/>
              </a:rPr>
              <a:t> </a:t>
            </a:r>
            <a:r>
              <a:rPr lang="en-US" sz="2800" dirty="0" smtClean="0"/>
              <a:t>tag question </a:t>
            </a:r>
            <a:r>
              <a:rPr lang="en-US" sz="2800" dirty="0" err="1" smtClean="0">
                <a:latin typeface="GangaSagarMJ" pitchFamily="2" charset="0"/>
              </a:rPr>
              <a:t>wU</a:t>
            </a:r>
            <a:r>
              <a:rPr lang="en-US" sz="2800" dirty="0" smtClean="0"/>
              <a:t> positive </a:t>
            </a:r>
            <a:r>
              <a:rPr lang="en-US" sz="2800" dirty="0" err="1" smtClean="0">
                <a:latin typeface="GangaSagarMJ" pitchFamily="2" charset="0"/>
              </a:rPr>
              <a:t>n‡e</a:t>
            </a:r>
            <a:r>
              <a:rPr lang="en-US" sz="2800" dirty="0" smtClean="0">
                <a:latin typeface="GangaSagarMJ" pitchFamily="2" charset="0"/>
              </a:rPr>
              <a:t>|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" y="1676400"/>
            <a:ext cx="8982075" cy="4267200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Nobody</a:t>
            </a:r>
            <a:r>
              <a:rPr lang="en-US" sz="2800" dirty="0" smtClean="0"/>
              <a:t> went there, </a:t>
            </a:r>
            <a:r>
              <a:rPr lang="en-US" sz="2800" u="sng" dirty="0" smtClean="0"/>
              <a:t>did they </a:t>
            </a:r>
            <a:r>
              <a:rPr lang="en-US" sz="2800" dirty="0" smtClean="0"/>
              <a:t>?</a:t>
            </a:r>
          </a:p>
          <a:p>
            <a:r>
              <a:rPr lang="en-US" sz="2800" u="sng" dirty="0" smtClean="0"/>
              <a:t>No man </a:t>
            </a:r>
            <a:r>
              <a:rPr lang="en-US" sz="2800" dirty="0" smtClean="0"/>
              <a:t>is happy, </a:t>
            </a:r>
            <a:r>
              <a:rPr lang="en-US" sz="2800" u="sng" dirty="0" smtClean="0"/>
              <a:t>are they </a:t>
            </a:r>
            <a:r>
              <a:rPr lang="en-US" sz="2800" dirty="0" smtClean="0"/>
              <a:t>? </a:t>
            </a:r>
          </a:p>
          <a:p>
            <a:r>
              <a:rPr lang="en-US" sz="2800" u="sng" dirty="0" smtClean="0"/>
              <a:t>None</a:t>
            </a:r>
            <a:r>
              <a:rPr lang="en-US" sz="2800" dirty="0" smtClean="0"/>
              <a:t> can do this, </a:t>
            </a:r>
            <a:r>
              <a:rPr lang="en-US" sz="2800" u="sng" dirty="0" smtClean="0"/>
              <a:t>can they </a:t>
            </a:r>
            <a:r>
              <a:rPr lang="en-US" sz="2800" dirty="0" smtClean="0"/>
              <a:t>?</a:t>
            </a:r>
          </a:p>
          <a:p>
            <a:r>
              <a:rPr lang="en-US" sz="2800" u="sng" dirty="0" smtClean="0"/>
              <a:t>Neithe</a:t>
            </a:r>
            <a:r>
              <a:rPr lang="en-US" sz="2800" dirty="0" smtClean="0"/>
              <a:t>r o f them did it, </a:t>
            </a:r>
            <a:r>
              <a:rPr lang="en-US" sz="2800" u="sng" dirty="0" smtClean="0"/>
              <a:t>did they </a:t>
            </a:r>
            <a:r>
              <a:rPr lang="en-US" sz="2800" dirty="0" smtClean="0"/>
              <a:t>?</a:t>
            </a:r>
          </a:p>
          <a:p>
            <a:r>
              <a:rPr lang="en-US" sz="2800" u="sng" dirty="0" smtClean="0"/>
              <a:t>Nothing</a:t>
            </a:r>
            <a:r>
              <a:rPr lang="en-US" sz="2800" dirty="0" smtClean="0"/>
              <a:t> is certain, </a:t>
            </a:r>
            <a:r>
              <a:rPr lang="en-US" sz="2800" u="sng" dirty="0" smtClean="0"/>
              <a:t>is it 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He </a:t>
            </a:r>
            <a:r>
              <a:rPr lang="en-US" sz="2800" u="sng" dirty="0" smtClean="0"/>
              <a:t>hardly</a:t>
            </a:r>
            <a:r>
              <a:rPr lang="en-US" sz="2800" dirty="0" smtClean="0"/>
              <a:t> reads the text book, </a:t>
            </a:r>
            <a:r>
              <a:rPr lang="en-US" sz="2800" u="sng" dirty="0" smtClean="0"/>
              <a:t>does h</a:t>
            </a:r>
            <a:r>
              <a:rPr lang="en-US" sz="2800" dirty="0" smtClean="0"/>
              <a:t>e ?</a:t>
            </a:r>
          </a:p>
          <a:p>
            <a:r>
              <a:rPr lang="en-US" sz="2800" dirty="0" smtClean="0"/>
              <a:t>I have </a:t>
            </a:r>
            <a:r>
              <a:rPr lang="en-US" sz="2800" u="sng" dirty="0" smtClean="0"/>
              <a:t>few </a:t>
            </a:r>
            <a:r>
              <a:rPr lang="en-US" sz="2800" dirty="0" smtClean="0"/>
              <a:t>pen</a:t>
            </a:r>
            <a:r>
              <a:rPr lang="en-US" dirty="0" smtClean="0"/>
              <a:t>, </a:t>
            </a:r>
            <a:r>
              <a:rPr lang="en-US" sz="2800" u="sng" dirty="0" smtClean="0"/>
              <a:t>have I</a:t>
            </a:r>
            <a:r>
              <a:rPr lang="en-US" dirty="0" smtClean="0"/>
              <a:t> 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There is </a:t>
            </a:r>
            <a:r>
              <a:rPr lang="en-US" sz="2800" u="sng" dirty="0" smtClean="0"/>
              <a:t>a little </a:t>
            </a:r>
            <a:r>
              <a:rPr lang="en-US" sz="2800" dirty="0" smtClean="0"/>
              <a:t>water in the pond , </a:t>
            </a:r>
            <a:r>
              <a:rPr lang="en-US" sz="2800" u="sng" dirty="0" smtClean="0"/>
              <a:t>is there 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A barking dog </a:t>
            </a:r>
            <a:r>
              <a:rPr lang="en-US" sz="2800" u="sng" dirty="0" smtClean="0"/>
              <a:t>seldo</a:t>
            </a:r>
            <a:r>
              <a:rPr lang="en-US" sz="2800" dirty="0" smtClean="0"/>
              <a:t>m bites, </a:t>
            </a:r>
            <a:r>
              <a:rPr lang="en-US" sz="2800" u="sng" dirty="0" smtClean="0"/>
              <a:t>does it </a:t>
            </a:r>
            <a:r>
              <a:rPr lang="en-US" sz="2800" dirty="0" smtClean="0"/>
              <a:t>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8209887"/>
      </p:ext>
    </p:extLst>
  </p:cSld>
  <p:clrMapOvr>
    <a:masterClrMapping/>
  </p:clrMapOvr>
  <p:transition spd="slow">
    <p:wheel spokes="1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524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ngonMotaMJ" pitchFamily="2" charset="0"/>
              </a:rPr>
              <a:t/>
            </a:r>
            <a:b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ngonMotaMJ" pitchFamily="2" charset="0"/>
              </a:rPr>
            </a:b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ngonMotaMJ" pitchFamily="2" charset="0"/>
              </a:rPr>
              <a:t>cª`Ë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ngonMotaMJ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sentence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ngonMotaMJ" pitchFamily="2" charset="0"/>
                <a:cs typeface="Times New Roman" pitchFamily="18" charset="0"/>
              </a:rPr>
              <a:t>Gi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ngonMotaMJ" pitchFamily="2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Subject plural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ngonMotaMJ" pitchFamily="2" charset="0"/>
              </a:rPr>
              <a:t>n‡j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Tag Question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ngonMotaMJ" pitchFamily="2" charset="0"/>
              </a:rPr>
              <a:t>Gi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subject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ngonMotaMJ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ngonMotaMJ" pitchFamily="2" charset="0"/>
              </a:rPr>
              <a:t>wn‡m‡e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they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ngonMotaMJ" pitchFamily="2" charset="0"/>
              </a:rPr>
              <a:t>e‡m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ngonMotaMJ" pitchFamily="2" charset="0"/>
              </a:rPr>
              <a:t> |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3048000"/>
          </a:xfrm>
        </p:spPr>
        <p:txBody>
          <a:bodyPr/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Birds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fly in the Sky,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don’t they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Fishes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can’t fly,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can they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to go to school,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haven’t they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7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14817" cy="1524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ngonMota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ngonMotaMJ" pitchFamily="2" charset="0"/>
              </a:rPr>
              <a:t>cÖ`Ë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ngonMotaMJ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sentence </a:t>
            </a:r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ngonMotaMJ" pitchFamily="2" charset="0"/>
              </a:rPr>
              <a:t>Gi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subject </a:t>
            </a:r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ngonMotaMJ" pitchFamily="2" charset="0"/>
              </a:rPr>
              <a:t>wnmv‡e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something, anything, nothing, everything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ngonMotaMJ" pitchFamily="2" charset="0"/>
              </a:rPr>
              <a:t>_</a:t>
            </a:r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ngonMotaMJ" pitchFamily="2" charset="0"/>
              </a:rPr>
              <a:t>vK‡j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Tag question </a:t>
            </a:r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ngonMotaMJ" pitchFamily="2" charset="0"/>
              </a:rPr>
              <a:t>Gi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ngonMotaMJ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subject </a:t>
            </a:r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ngonMotaMJ" pitchFamily="2" charset="0"/>
              </a:rPr>
              <a:t>wnmv‡e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it </a:t>
            </a:r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ngonMotaMJ" pitchFamily="2" charset="0"/>
              </a:rPr>
              <a:t>e‡m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ngonMotaMJ" pitchFamily="2" charset="0"/>
              </a:rPr>
              <a:t>|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229600" cy="2590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Everything is okay,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isn’t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 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Something is better than nothing,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isn’t 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Nothing is certain,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is 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6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438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/>
              <a:t>Sentence </a:t>
            </a:r>
            <a:r>
              <a:rPr lang="en-US" sz="4000" dirty="0" smtClean="0">
                <a:latin typeface="GangaSagarMJ" pitchFamily="2" charset="0"/>
              </a:rPr>
              <a:t>G</a:t>
            </a:r>
            <a:r>
              <a:rPr lang="en-US" sz="4000" dirty="0" smtClean="0"/>
              <a:t> verb </a:t>
            </a:r>
            <a:r>
              <a:rPr lang="en-US" sz="4000" dirty="0" err="1" smtClean="0">
                <a:latin typeface="GangaSagarMJ" pitchFamily="2" charset="0"/>
              </a:rPr>
              <a:t>Ges</a:t>
            </a:r>
            <a:r>
              <a:rPr lang="en-US" sz="4000" dirty="0" smtClean="0"/>
              <a:t> subject </a:t>
            </a:r>
            <a:r>
              <a:rPr lang="en-US" sz="4000" dirty="0" err="1" smtClean="0">
                <a:latin typeface="GangaSagarMJ" pitchFamily="2" charset="0"/>
              </a:rPr>
              <a:t>Ly‡R</a:t>
            </a:r>
            <a:r>
              <a:rPr lang="en-US" sz="4000" dirty="0" smtClean="0">
                <a:latin typeface="GangaSagarMJ" pitchFamily="2" charset="0"/>
              </a:rPr>
              <a:t> </a:t>
            </a:r>
            <a:r>
              <a:rPr lang="en-US" sz="4000" dirty="0" err="1" smtClean="0">
                <a:latin typeface="GangaSagarMJ" pitchFamily="2" charset="0"/>
              </a:rPr>
              <a:t>cvIqv</a:t>
            </a:r>
            <a:r>
              <a:rPr lang="en-US" sz="4000" dirty="0" smtClean="0">
                <a:latin typeface="GangaSagarMJ" pitchFamily="2" charset="0"/>
              </a:rPr>
              <a:t> </a:t>
            </a:r>
            <a:r>
              <a:rPr lang="en-US" sz="4000" dirty="0" err="1" smtClean="0">
                <a:latin typeface="GangaSagarMJ" pitchFamily="2" charset="0"/>
              </a:rPr>
              <a:t>bv</a:t>
            </a:r>
            <a:r>
              <a:rPr lang="en-US" sz="4000" dirty="0" smtClean="0">
                <a:latin typeface="GangaSagarMJ" pitchFamily="2" charset="0"/>
              </a:rPr>
              <a:t> ‡</a:t>
            </a:r>
            <a:r>
              <a:rPr lang="en-US" sz="4000" dirty="0" err="1" smtClean="0">
                <a:latin typeface="GangaSagarMJ" pitchFamily="2" charset="0"/>
              </a:rPr>
              <a:t>M‡j</a:t>
            </a:r>
            <a:r>
              <a:rPr lang="en-US" sz="4000" dirty="0" smtClean="0">
                <a:latin typeface="GangaSagarMJ" pitchFamily="2" charset="0"/>
              </a:rPr>
              <a:t> </a:t>
            </a:r>
            <a:r>
              <a:rPr lang="en-US" sz="4000" dirty="0" smtClean="0">
                <a:latin typeface="+mn-lt"/>
              </a:rPr>
              <a:t>is</a:t>
            </a:r>
            <a:r>
              <a:rPr lang="en-US" sz="4000" dirty="0" smtClean="0"/>
              <a:t> it  </a:t>
            </a:r>
            <a:r>
              <a:rPr lang="en-US" sz="4000" dirty="0" err="1" smtClean="0">
                <a:latin typeface="GangaSagarMJ" pitchFamily="2" charset="0"/>
              </a:rPr>
              <a:t>a‡i</a:t>
            </a:r>
            <a:r>
              <a:rPr lang="en-US" sz="4000" dirty="0" smtClean="0"/>
              <a:t> tag question </a:t>
            </a:r>
            <a:r>
              <a:rPr lang="en-US" sz="4000" dirty="0" err="1" smtClean="0">
                <a:latin typeface="GangaSagarMJ" pitchFamily="2" charset="0"/>
              </a:rPr>
              <a:t>Ki‡Z</a:t>
            </a:r>
            <a:r>
              <a:rPr lang="en-US" sz="4000" dirty="0" smtClean="0">
                <a:latin typeface="GangaSagarMJ" pitchFamily="2" charset="0"/>
              </a:rPr>
              <a:t> </a:t>
            </a:r>
            <a:r>
              <a:rPr lang="en-US" sz="4000" dirty="0" err="1" smtClean="0">
                <a:latin typeface="GangaSagarMJ" pitchFamily="2" charset="0"/>
              </a:rPr>
              <a:t>nq</a:t>
            </a:r>
            <a:r>
              <a:rPr lang="en-US" sz="4000" dirty="0" smtClean="0">
                <a:latin typeface="GangaSagarMJ" pitchFamily="2" charset="0"/>
              </a:rPr>
              <a:t> |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1"/>
            <a:ext cx="8229600" cy="350520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3600" dirty="0" smtClean="0"/>
              <a:t>What a pity, </a:t>
            </a:r>
            <a:r>
              <a:rPr lang="en-US" sz="3600" u="sng" dirty="0" smtClean="0"/>
              <a:t>isn’t it </a:t>
            </a:r>
            <a:r>
              <a:rPr lang="en-US" sz="3600" dirty="0" smtClean="0"/>
              <a:t>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3600" dirty="0" smtClean="0"/>
              <a:t>Good bye, </a:t>
            </a:r>
            <a:r>
              <a:rPr lang="en-US" sz="3600" u="sng" dirty="0" smtClean="0"/>
              <a:t>isn’t it </a:t>
            </a:r>
            <a:r>
              <a:rPr lang="en-US" sz="3600" dirty="0" smtClean="0"/>
              <a:t>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3600" dirty="0" smtClean="0"/>
              <a:t>How sweet, </a:t>
            </a:r>
            <a:r>
              <a:rPr lang="en-US" sz="3600" u="sng" dirty="0" smtClean="0"/>
              <a:t>isn’t it </a:t>
            </a:r>
            <a:r>
              <a:rPr lang="en-US" sz="3600" dirty="0" smtClean="0"/>
              <a:t>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3600" dirty="0" smtClean="0"/>
              <a:t>Good night, </a:t>
            </a:r>
            <a:r>
              <a:rPr lang="en-US" sz="3600" u="sng" dirty="0" smtClean="0"/>
              <a:t>isn’t it 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565872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4953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354" y="1617226"/>
            <a:ext cx="9148354" cy="4783574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dirty="0" err="1" smtClean="0"/>
              <a:t>Samia</a:t>
            </a:r>
            <a:r>
              <a:rPr lang="en-US" sz="2800" dirty="0" smtClean="0"/>
              <a:t> is a </a:t>
            </a:r>
            <a:r>
              <a:rPr lang="en-US" sz="2800" dirty="0" smtClean="0"/>
              <a:t>student,…….?         </a:t>
            </a:r>
            <a:r>
              <a:rPr lang="en-US" sz="2800" dirty="0" smtClean="0"/>
              <a:t>I need your </a:t>
            </a:r>
            <a:r>
              <a:rPr lang="en-US" sz="2800" dirty="0" smtClean="0"/>
              <a:t>help</a:t>
            </a:r>
            <a:r>
              <a:rPr lang="en-US" sz="2800" dirty="0" smtClean="0"/>
              <a:t>, ……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pPr marL="118872" indent="0">
              <a:buNone/>
            </a:pPr>
            <a:r>
              <a:rPr lang="en-US" sz="2800" dirty="0" smtClean="0"/>
              <a:t>We play football</a:t>
            </a:r>
            <a:r>
              <a:rPr lang="en-US" sz="2800" dirty="0" smtClean="0"/>
              <a:t>,…….?         </a:t>
            </a:r>
            <a:r>
              <a:rPr lang="en-US" sz="2800" dirty="0" smtClean="0"/>
              <a:t>I need not go </a:t>
            </a:r>
            <a:r>
              <a:rPr lang="en-US" sz="2800" dirty="0" smtClean="0"/>
              <a:t>there,……?</a:t>
            </a:r>
            <a:endParaRPr lang="en-US" sz="2800" dirty="0" smtClean="0"/>
          </a:p>
          <a:p>
            <a:pPr marL="118872" indent="0">
              <a:buNone/>
            </a:pPr>
            <a:r>
              <a:rPr lang="en-US" sz="2800" dirty="0" smtClean="0"/>
              <a:t>Mega sang a song</a:t>
            </a:r>
            <a:r>
              <a:rPr lang="en-US" sz="2800" dirty="0" smtClean="0"/>
              <a:t>,…….?        </a:t>
            </a:r>
            <a:r>
              <a:rPr lang="en-US" sz="2800" dirty="0" smtClean="0"/>
              <a:t>Everybody loves me</a:t>
            </a:r>
            <a:r>
              <a:rPr lang="en-US" sz="2800" dirty="0" smtClean="0"/>
              <a:t>,……?</a:t>
            </a:r>
            <a:endParaRPr lang="en-US" sz="2800" dirty="0" smtClean="0"/>
          </a:p>
          <a:p>
            <a:pPr marL="118872" indent="0">
              <a:buNone/>
            </a:pPr>
            <a:r>
              <a:rPr lang="en-US" sz="2800" dirty="0" smtClean="0"/>
              <a:t>Stop playing</a:t>
            </a:r>
            <a:r>
              <a:rPr lang="en-US" sz="2800" dirty="0" smtClean="0"/>
              <a:t>,……. ?                 I’d </a:t>
            </a:r>
            <a:r>
              <a:rPr lang="en-US" sz="2800" dirty="0" smtClean="0"/>
              <a:t>meet you</a:t>
            </a:r>
            <a:r>
              <a:rPr lang="en-US" sz="2800" dirty="0" smtClean="0"/>
              <a:t>,……?</a:t>
            </a:r>
            <a:endParaRPr lang="en-US" sz="2800" dirty="0" smtClean="0"/>
          </a:p>
          <a:p>
            <a:pPr marL="118872" indent="0">
              <a:buNone/>
            </a:pPr>
            <a:r>
              <a:rPr lang="en-US" sz="2800" dirty="0" smtClean="0"/>
              <a:t>Don’t </a:t>
            </a:r>
            <a:r>
              <a:rPr lang="en-US" sz="2800" dirty="0" smtClean="0"/>
              <a:t>move ,………?                </a:t>
            </a:r>
            <a:r>
              <a:rPr lang="en-US" sz="2800" dirty="0" smtClean="0"/>
              <a:t>They’d gone to </a:t>
            </a:r>
            <a:r>
              <a:rPr lang="en-US" sz="2800" dirty="0" smtClean="0"/>
              <a:t>Dhaka,……?</a:t>
            </a:r>
            <a:endParaRPr lang="en-US" sz="2800" dirty="0" smtClean="0"/>
          </a:p>
          <a:p>
            <a:pPr marL="118872" indent="0">
              <a:buNone/>
            </a:pPr>
            <a:r>
              <a:rPr lang="en-US" sz="2800" dirty="0" smtClean="0"/>
              <a:t>Let me </a:t>
            </a:r>
            <a:r>
              <a:rPr lang="en-US" sz="2800" dirty="0" smtClean="0"/>
              <a:t>finish,……..?           There </a:t>
            </a:r>
            <a:r>
              <a:rPr lang="en-US" sz="2800" dirty="0" smtClean="0"/>
              <a:t>is a college at </a:t>
            </a:r>
            <a:r>
              <a:rPr lang="en-US" sz="2800" dirty="0" err="1" smtClean="0"/>
              <a:t>Sureswar</a:t>
            </a:r>
            <a:r>
              <a:rPr lang="en-US" sz="2800" dirty="0" smtClean="0"/>
              <a:t>,…?         </a:t>
            </a:r>
            <a:endParaRPr lang="en-US" sz="2800" dirty="0" smtClean="0"/>
          </a:p>
          <a:p>
            <a:pPr marL="118872" indent="0">
              <a:buNone/>
            </a:pPr>
            <a:r>
              <a:rPr lang="en-US" sz="2800" dirty="0" smtClean="0"/>
              <a:t>Let us sing a </a:t>
            </a:r>
            <a:r>
              <a:rPr lang="en-US" sz="2800" dirty="0" smtClean="0"/>
              <a:t>song,…….?      </a:t>
            </a:r>
            <a:r>
              <a:rPr lang="en-US" sz="2800" dirty="0" smtClean="0"/>
              <a:t>A barking dog seldom bites</a:t>
            </a:r>
            <a:r>
              <a:rPr lang="en-US" sz="2800" dirty="0" smtClean="0"/>
              <a:t>,….?</a:t>
            </a:r>
            <a:endParaRPr lang="en-US" sz="2800" dirty="0" smtClean="0"/>
          </a:p>
          <a:p>
            <a:pPr marL="118872" indent="0">
              <a:buNone/>
            </a:pPr>
            <a:r>
              <a:rPr lang="en-US" sz="2800" dirty="0" smtClean="0"/>
              <a:t>How fine the flower </a:t>
            </a:r>
            <a:r>
              <a:rPr lang="en-US" sz="2800" dirty="0" smtClean="0"/>
              <a:t>is,……?      The </a:t>
            </a:r>
            <a:r>
              <a:rPr lang="en-US" sz="2800" dirty="0" smtClean="0"/>
              <a:t>baby is </a:t>
            </a:r>
            <a:r>
              <a:rPr lang="en-US" sz="2800" dirty="0" smtClean="0"/>
              <a:t>crying,…..?</a:t>
            </a:r>
            <a:endParaRPr lang="en-US" sz="2800" dirty="0" smtClean="0"/>
          </a:p>
          <a:p>
            <a:pPr marL="118872" indent="0">
              <a:buNone/>
            </a:pPr>
            <a:r>
              <a:rPr lang="en-US" sz="2800" dirty="0" smtClean="0"/>
              <a:t>Fishes can’t </a:t>
            </a:r>
            <a:r>
              <a:rPr lang="en-US" sz="2800" dirty="0" smtClean="0"/>
              <a:t>fly,…….?        </a:t>
            </a:r>
            <a:r>
              <a:rPr lang="en-US" sz="2800" dirty="0" smtClean="0"/>
              <a:t>The rich are not always </a:t>
            </a:r>
            <a:r>
              <a:rPr lang="en-US" sz="2800" dirty="0" smtClean="0"/>
              <a:t>happy,….?</a:t>
            </a:r>
            <a:endParaRPr lang="en-US" sz="2800" dirty="0" smtClean="0"/>
          </a:p>
          <a:p>
            <a:pPr marL="118872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 flipH="1">
            <a:off x="9753600" y="2209800"/>
            <a:ext cx="1066800" cy="45719"/>
          </a:xfrm>
          <a:prstGeom prst="rect">
            <a:avLst/>
          </a:prstGeom>
        </p:spPr>
        <p:txBody>
          <a:bodyPr vert="horz" lIns="54864" tIns="91440" rtlCol="0">
            <a:normAutofit fontScale="25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246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396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678363"/>
          </a:xfrm>
        </p:spPr>
        <p:txBody>
          <a:bodyPr>
            <a:normAutofit/>
          </a:bodyPr>
          <a:lstStyle/>
          <a:p>
            <a:r>
              <a:rPr lang="en-US" sz="2000" dirty="0" err="1"/>
              <a:t>Samia</a:t>
            </a:r>
            <a:r>
              <a:rPr lang="en-US" sz="2000" dirty="0"/>
              <a:t> is a </a:t>
            </a:r>
            <a:r>
              <a:rPr lang="en-US" sz="2000" dirty="0" smtClean="0"/>
              <a:t>student, </a:t>
            </a:r>
            <a:r>
              <a:rPr lang="en-US" sz="2000" u="sng" dirty="0" smtClean="0"/>
              <a:t>isn’t she </a:t>
            </a:r>
            <a:r>
              <a:rPr lang="en-US" sz="2000" dirty="0" smtClean="0"/>
              <a:t>?        I </a:t>
            </a:r>
            <a:r>
              <a:rPr lang="en-US" sz="2000" dirty="0"/>
              <a:t>need your help</a:t>
            </a:r>
            <a:r>
              <a:rPr lang="en-US" sz="2000" dirty="0" smtClean="0"/>
              <a:t>, </a:t>
            </a:r>
            <a:r>
              <a:rPr lang="en-US" sz="2000" u="sng" dirty="0" smtClean="0"/>
              <a:t>don’t I</a:t>
            </a:r>
            <a:r>
              <a:rPr lang="en-US" sz="2000" dirty="0" smtClean="0"/>
              <a:t>?</a:t>
            </a:r>
            <a:endParaRPr lang="en-US" sz="2000" dirty="0"/>
          </a:p>
          <a:p>
            <a:r>
              <a:rPr lang="en-US" sz="2000" dirty="0"/>
              <a:t>We play football</a:t>
            </a:r>
            <a:r>
              <a:rPr lang="en-US" sz="2000" dirty="0" smtClean="0"/>
              <a:t>, </a:t>
            </a:r>
            <a:r>
              <a:rPr lang="en-US" sz="2000" u="sng" dirty="0" smtClean="0"/>
              <a:t>don’t we</a:t>
            </a:r>
            <a:r>
              <a:rPr lang="en-US" sz="2000" dirty="0" smtClean="0"/>
              <a:t> ?          I </a:t>
            </a:r>
            <a:r>
              <a:rPr lang="en-US" sz="2000" dirty="0"/>
              <a:t>need not go there</a:t>
            </a:r>
            <a:r>
              <a:rPr lang="en-US" sz="2000" dirty="0" smtClean="0"/>
              <a:t>, </a:t>
            </a:r>
            <a:r>
              <a:rPr lang="en-US" sz="2000" u="sng" dirty="0" smtClean="0"/>
              <a:t>need I</a:t>
            </a:r>
            <a:r>
              <a:rPr lang="en-US" sz="2000" dirty="0" smtClean="0"/>
              <a:t>?</a:t>
            </a:r>
            <a:endParaRPr lang="en-US" sz="2000" dirty="0"/>
          </a:p>
          <a:p>
            <a:r>
              <a:rPr lang="en-US" sz="2000" dirty="0"/>
              <a:t>Mega sang a song</a:t>
            </a:r>
            <a:r>
              <a:rPr lang="en-US" sz="2000" dirty="0" smtClean="0"/>
              <a:t>, </a:t>
            </a:r>
            <a:r>
              <a:rPr lang="en-US" sz="2000" u="sng" dirty="0" smtClean="0"/>
              <a:t>didn’t sh</a:t>
            </a:r>
            <a:r>
              <a:rPr lang="en-US" sz="2000" dirty="0" smtClean="0"/>
              <a:t>e ?      Everybody </a:t>
            </a:r>
            <a:r>
              <a:rPr lang="en-US" sz="2000" dirty="0"/>
              <a:t>loves me</a:t>
            </a:r>
            <a:r>
              <a:rPr lang="en-US" sz="2000" dirty="0" smtClean="0"/>
              <a:t>, </a:t>
            </a:r>
            <a:r>
              <a:rPr lang="en-US" sz="2000" u="sng" dirty="0" smtClean="0"/>
              <a:t>don’t they</a:t>
            </a:r>
            <a:r>
              <a:rPr lang="en-US" sz="2000" dirty="0" smtClean="0"/>
              <a:t> ?</a:t>
            </a:r>
            <a:endParaRPr lang="en-US" sz="2000" dirty="0"/>
          </a:p>
          <a:p>
            <a:r>
              <a:rPr lang="en-US" sz="2000" dirty="0"/>
              <a:t>Stop </a:t>
            </a:r>
            <a:r>
              <a:rPr lang="en-US" sz="2000" dirty="0" smtClean="0"/>
              <a:t>playing, </a:t>
            </a:r>
            <a:r>
              <a:rPr lang="en-US" sz="2000" u="sng" dirty="0" smtClean="0"/>
              <a:t>will you </a:t>
            </a:r>
            <a:r>
              <a:rPr lang="en-US" sz="2000" dirty="0" smtClean="0"/>
              <a:t>?                   I’d </a:t>
            </a:r>
            <a:r>
              <a:rPr lang="en-US" sz="2000" dirty="0"/>
              <a:t>meet you</a:t>
            </a:r>
            <a:r>
              <a:rPr lang="en-US" sz="2000" dirty="0" smtClean="0"/>
              <a:t>, </a:t>
            </a:r>
            <a:r>
              <a:rPr lang="en-US" sz="2000" u="sng" dirty="0" smtClean="0"/>
              <a:t>wouldn’t I</a:t>
            </a:r>
            <a:r>
              <a:rPr lang="en-US" sz="2000" dirty="0" smtClean="0"/>
              <a:t> ?</a:t>
            </a:r>
            <a:endParaRPr lang="en-US" sz="2000" dirty="0"/>
          </a:p>
          <a:p>
            <a:r>
              <a:rPr lang="en-US" sz="2000" dirty="0"/>
              <a:t>Don’t </a:t>
            </a:r>
            <a:r>
              <a:rPr lang="en-US" sz="2000" dirty="0" smtClean="0"/>
              <a:t>move, </a:t>
            </a:r>
            <a:r>
              <a:rPr lang="en-US" sz="2000" u="sng" dirty="0" smtClean="0"/>
              <a:t>will you </a:t>
            </a:r>
            <a:r>
              <a:rPr lang="en-US" sz="2000" dirty="0" smtClean="0"/>
              <a:t>?                    They’d </a:t>
            </a:r>
            <a:r>
              <a:rPr lang="en-US" sz="2000" dirty="0"/>
              <a:t>gone to </a:t>
            </a:r>
            <a:r>
              <a:rPr lang="en-US" sz="2000" dirty="0" smtClean="0"/>
              <a:t>Dhaka, </a:t>
            </a:r>
            <a:r>
              <a:rPr lang="en-US" sz="2000" u="sng" dirty="0" smtClean="0"/>
              <a:t>hadn’t they</a:t>
            </a:r>
            <a:r>
              <a:rPr lang="en-US" sz="2000" dirty="0" smtClean="0"/>
              <a:t>?</a:t>
            </a:r>
            <a:endParaRPr lang="en-US" sz="2000" dirty="0"/>
          </a:p>
          <a:p>
            <a:r>
              <a:rPr lang="en-US" sz="2000" dirty="0"/>
              <a:t>Let me </a:t>
            </a:r>
            <a:r>
              <a:rPr lang="en-US" sz="2000" dirty="0" smtClean="0"/>
              <a:t>finish, </a:t>
            </a:r>
            <a:r>
              <a:rPr lang="en-US" sz="2000" u="sng" dirty="0" smtClean="0"/>
              <a:t>will you</a:t>
            </a:r>
            <a:r>
              <a:rPr lang="en-US" sz="2000" dirty="0" smtClean="0"/>
              <a:t>?                 </a:t>
            </a:r>
            <a:r>
              <a:rPr lang="en-US" sz="2000" dirty="0" smtClean="0"/>
              <a:t> There </a:t>
            </a:r>
            <a:r>
              <a:rPr lang="en-US" sz="2000" dirty="0"/>
              <a:t>is a college at </a:t>
            </a:r>
            <a:r>
              <a:rPr lang="en-US" sz="2000" dirty="0" err="1" smtClean="0"/>
              <a:t>Sureswar</a:t>
            </a:r>
            <a:r>
              <a:rPr lang="en-US" sz="2000" dirty="0" smtClean="0"/>
              <a:t>, Isn’t there?          </a:t>
            </a:r>
            <a:endParaRPr lang="en-US" sz="2000" dirty="0"/>
          </a:p>
          <a:p>
            <a:r>
              <a:rPr lang="en-US" sz="2000" dirty="0"/>
              <a:t>Let us sing a </a:t>
            </a:r>
            <a:r>
              <a:rPr lang="en-US" sz="2000" dirty="0" smtClean="0"/>
              <a:t>song, </a:t>
            </a:r>
            <a:r>
              <a:rPr lang="en-US" sz="2000" u="sng" dirty="0" smtClean="0"/>
              <a:t>shall we</a:t>
            </a:r>
            <a:r>
              <a:rPr lang="en-US" sz="2000" dirty="0" smtClean="0"/>
              <a:t>?           A </a:t>
            </a:r>
            <a:r>
              <a:rPr lang="en-US" sz="2000" dirty="0"/>
              <a:t>barking dog seldom </a:t>
            </a:r>
            <a:r>
              <a:rPr lang="en-US" sz="2000" dirty="0" smtClean="0"/>
              <a:t>bites, </a:t>
            </a:r>
            <a:r>
              <a:rPr lang="en-US" sz="2000" u="sng" dirty="0" smtClean="0"/>
              <a:t>does it</a:t>
            </a:r>
            <a:r>
              <a:rPr lang="en-US" sz="2000" dirty="0" smtClean="0"/>
              <a:t>?</a:t>
            </a:r>
            <a:endParaRPr lang="en-US" sz="2000" dirty="0"/>
          </a:p>
          <a:p>
            <a:r>
              <a:rPr lang="en-US" sz="2000" dirty="0"/>
              <a:t>How fine the flower </a:t>
            </a:r>
            <a:r>
              <a:rPr lang="en-US" sz="2000" dirty="0" smtClean="0"/>
              <a:t>is, </a:t>
            </a:r>
            <a:r>
              <a:rPr lang="en-US" sz="2000" u="sng" dirty="0" smtClean="0"/>
              <a:t>isn’t i</a:t>
            </a:r>
            <a:r>
              <a:rPr lang="en-US" sz="2000" dirty="0" smtClean="0"/>
              <a:t>t ?       The </a:t>
            </a:r>
            <a:r>
              <a:rPr lang="en-US" sz="2000" dirty="0"/>
              <a:t>baby is </a:t>
            </a:r>
            <a:r>
              <a:rPr lang="en-US" sz="2000" dirty="0" smtClean="0"/>
              <a:t>crying , </a:t>
            </a:r>
            <a:r>
              <a:rPr lang="en-US" sz="2000" u="sng" dirty="0" smtClean="0"/>
              <a:t>isn’t it</a:t>
            </a:r>
            <a:r>
              <a:rPr lang="en-US" sz="2000" dirty="0" smtClean="0"/>
              <a:t>?</a:t>
            </a:r>
            <a:endParaRPr lang="en-US" sz="2000" dirty="0"/>
          </a:p>
          <a:p>
            <a:r>
              <a:rPr lang="en-US" sz="2000" dirty="0"/>
              <a:t>Fishes can’t </a:t>
            </a:r>
            <a:r>
              <a:rPr lang="en-US" sz="2000" dirty="0" smtClean="0"/>
              <a:t>fly, </a:t>
            </a:r>
            <a:r>
              <a:rPr lang="en-US" sz="2000" u="sng" dirty="0" smtClean="0"/>
              <a:t>can they </a:t>
            </a:r>
            <a:r>
              <a:rPr lang="en-US" sz="2000" dirty="0" smtClean="0"/>
              <a:t>?               The </a:t>
            </a:r>
            <a:r>
              <a:rPr lang="en-US" sz="2000" dirty="0"/>
              <a:t>rich are not always </a:t>
            </a:r>
            <a:r>
              <a:rPr lang="en-US" sz="2000" dirty="0" smtClean="0"/>
              <a:t>happy, </a:t>
            </a:r>
            <a:r>
              <a:rPr lang="en-US" sz="2000" u="sng" dirty="0" smtClean="0"/>
              <a:t>are they</a:t>
            </a:r>
            <a:r>
              <a:rPr lang="en-US" sz="2000" dirty="0" smtClean="0"/>
              <a:t>?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152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0"/>
            <a:ext cx="5181600" cy="14679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 smtClean="0"/>
              <a:t>Always speak the truth</a:t>
            </a:r>
            <a:r>
              <a:rPr lang="en-US" dirty="0" smtClean="0"/>
              <a:t>,___?</a:t>
            </a:r>
            <a:endParaRPr lang="en-US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 smtClean="0"/>
              <a:t>Let them work</a:t>
            </a:r>
            <a:r>
              <a:rPr lang="en-US" dirty="0" smtClean="0"/>
              <a:t>,___?</a:t>
            </a:r>
            <a:endParaRPr lang="en-US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 smtClean="0"/>
              <a:t>Nobody phoned me</a:t>
            </a:r>
            <a:r>
              <a:rPr lang="en-US" dirty="0" smtClean="0"/>
              <a:t>,___?</a:t>
            </a:r>
            <a:endParaRPr lang="en-US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 smtClean="0"/>
              <a:t>Sinners suffer in the long run</a:t>
            </a:r>
            <a:r>
              <a:rPr lang="en-US" dirty="0" smtClean="0"/>
              <a:t>,___?</a:t>
            </a:r>
            <a:endParaRPr lang="en-US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 smtClean="0"/>
              <a:t>Economics is my favorite subject</a:t>
            </a:r>
            <a:r>
              <a:rPr lang="en-US" dirty="0" smtClean="0"/>
              <a:t>,___?</a:t>
            </a:r>
            <a:endParaRPr lang="en-US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 smtClean="0"/>
              <a:t>We ought to love our country</a:t>
            </a:r>
            <a:r>
              <a:rPr lang="en-US" dirty="0" smtClean="0"/>
              <a:t>,___?</a:t>
            </a:r>
            <a:endParaRPr lang="en-US" dirty="0"/>
          </a:p>
        </p:txBody>
      </p:sp>
      <p:pic>
        <p:nvPicPr>
          <p:cNvPr id="1026" name="Picture 2" descr="F:\1598157149706_home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"/>
            <a:ext cx="7543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6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4800" y="685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solidFill>
                  <a:schemeClr val="accent3"/>
                </a:solidFill>
              </a:rPr>
              <a:t>             THANK YOU  VERY MUCH</a:t>
            </a:r>
            <a:endParaRPr lang="en-US" sz="4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1" name="Picture 3" descr="F:\King-Protea06696906214772398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481763" cy="31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5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105400" cy="990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Teacher’s Identity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err="1" smtClean="0"/>
              <a:t>Md</a:t>
            </a:r>
            <a:r>
              <a:rPr lang="en-US" dirty="0" smtClean="0"/>
              <a:t> </a:t>
            </a:r>
            <a:r>
              <a:rPr lang="en-US" dirty="0" err="1" smtClean="0"/>
              <a:t>Rafiqul</a:t>
            </a:r>
            <a:r>
              <a:rPr lang="en-US" dirty="0" smtClean="0"/>
              <a:t> Islam               Subject </a:t>
            </a:r>
            <a:r>
              <a:rPr lang="en-US" dirty="0" smtClean="0"/>
              <a:t> : </a:t>
            </a:r>
            <a:r>
              <a:rPr lang="en-US" dirty="0" smtClean="0"/>
              <a:t>English 2</a:t>
            </a:r>
            <a:r>
              <a:rPr lang="en-US" baseline="30000" dirty="0" smtClean="0"/>
              <a:t>nd</a:t>
            </a:r>
            <a:r>
              <a:rPr lang="en-US" dirty="0" smtClean="0"/>
              <a:t> paper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Senior </a:t>
            </a:r>
            <a:r>
              <a:rPr lang="en-US" dirty="0" smtClean="0"/>
              <a:t> teacher                   Class     </a:t>
            </a:r>
            <a:r>
              <a:rPr lang="en-US" dirty="0" smtClean="0"/>
              <a:t>: Nine, Ten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err="1" smtClean="0"/>
              <a:t>Sureswar</a:t>
            </a:r>
            <a:r>
              <a:rPr lang="en-US" dirty="0" smtClean="0"/>
              <a:t> High School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 </a:t>
            </a:r>
            <a:r>
              <a:rPr lang="en-US" dirty="0" smtClean="0"/>
              <a:t>&amp; College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err="1" smtClean="0"/>
              <a:t>Naria</a:t>
            </a:r>
            <a:r>
              <a:rPr lang="en-US" dirty="0" smtClean="0"/>
              <a:t>, </a:t>
            </a:r>
            <a:r>
              <a:rPr lang="en-US" dirty="0" err="1" smtClean="0"/>
              <a:t>Shariatpur</a:t>
            </a:r>
            <a:r>
              <a:rPr lang="en-US" dirty="0" smtClean="0"/>
              <a:t>              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/>
              <a:t>Email : rafiq91269@gmail.com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39866" y="1562100"/>
            <a:ext cx="76200" cy="4191000"/>
          </a:xfrm>
          <a:prstGeom prst="line">
            <a:avLst/>
          </a:prstGeom>
          <a:effectLst>
            <a:outerShdw blurRad="45000" dist="25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F:\219295845_206121334799097_315015737984495963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09900"/>
            <a:ext cx="2746058" cy="2362200"/>
          </a:xfrm>
          <a:prstGeom prst="roundRect">
            <a:avLst>
              <a:gd name="adj" fmla="val 1383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70697225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1722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Tag Question?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90675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Tag </a:t>
            </a:r>
            <a:r>
              <a:rPr lang="en-US" sz="2800" dirty="0" err="1" smtClean="0">
                <a:latin typeface="AnandapatraEMJ" pitchFamily="2" charset="0"/>
              </a:rPr>
              <a:t>k‡ãi</a:t>
            </a:r>
            <a:r>
              <a:rPr lang="en-US" sz="2800" dirty="0" smtClean="0">
                <a:latin typeface="AnandapatraEMJ" pitchFamily="2" charset="0"/>
              </a:rPr>
              <a:t> A_© </a:t>
            </a:r>
            <a:r>
              <a:rPr lang="en-US" sz="2800" dirty="0" err="1" smtClean="0">
                <a:latin typeface="AnandapatraEMJ" pitchFamily="2" charset="0"/>
              </a:rPr>
              <a:t>n‡”Q</a:t>
            </a:r>
            <a:r>
              <a:rPr lang="en-US" sz="2800" dirty="0" smtClean="0">
                <a:latin typeface="AnandapatraEMJ" pitchFamily="2" charset="0"/>
              </a:rPr>
              <a:t> </a:t>
            </a:r>
            <a:r>
              <a:rPr lang="en-US" sz="2800" dirty="0" err="1" smtClean="0">
                <a:latin typeface="AnandapatraEMJ" pitchFamily="2" charset="0"/>
              </a:rPr>
              <a:t>Ry‡o</a:t>
            </a:r>
            <a:r>
              <a:rPr lang="en-US" sz="2800" dirty="0">
                <a:latin typeface="AnandapatraEMJ" pitchFamily="2" charset="0"/>
              </a:rPr>
              <a:t> </a:t>
            </a:r>
            <a:r>
              <a:rPr lang="en-US" sz="2800" dirty="0" smtClean="0">
                <a:latin typeface="AnandapatraEMJ" pitchFamily="2" charset="0"/>
              </a:rPr>
              <a:t>‡`qv,</a:t>
            </a:r>
            <a:r>
              <a:rPr lang="en-US" sz="2800" dirty="0" smtClean="0">
                <a:latin typeface="Arial Black" pitchFamily="34" charset="0"/>
              </a:rPr>
              <a:t> Question </a:t>
            </a:r>
            <a:r>
              <a:rPr lang="en-US" sz="2800" dirty="0" err="1" smtClean="0">
                <a:latin typeface="AnandapatraEMJ" pitchFamily="2" charset="0"/>
              </a:rPr>
              <a:t>k‡ãi</a:t>
            </a:r>
            <a:r>
              <a:rPr lang="en-US" sz="2800" dirty="0" smtClean="0">
                <a:latin typeface="AnandapatraEMJ" pitchFamily="2" charset="0"/>
              </a:rPr>
              <a:t> A_© n</a:t>
            </a:r>
            <a:r>
              <a:rPr lang="en-US" sz="2800" dirty="0" smtClean="0">
                <a:latin typeface="AnandapatraEMJ" pitchFamily="2" charset="0"/>
              </a:rPr>
              <a:t>‡”&amp;Q </a:t>
            </a:r>
            <a:r>
              <a:rPr lang="en-US" sz="2800" dirty="0" err="1" smtClean="0">
                <a:latin typeface="AnandapatraEMJ" pitchFamily="2" charset="0"/>
              </a:rPr>
              <a:t>cÖkœ</a:t>
            </a:r>
            <a:r>
              <a:rPr lang="en-US" sz="2800" dirty="0" smtClean="0">
                <a:latin typeface="AnandapatraEMJ" pitchFamily="2" charset="0"/>
              </a:rPr>
              <a:t>| </a:t>
            </a:r>
            <a:r>
              <a:rPr lang="en-US" sz="2800" dirty="0" err="1" smtClean="0">
                <a:latin typeface="AnandapatraEMJ" pitchFamily="2" charset="0"/>
              </a:rPr>
              <a:t>mg_©b</a:t>
            </a:r>
            <a:r>
              <a:rPr lang="en-US" sz="2800" dirty="0" smtClean="0">
                <a:latin typeface="AnandapatraEMJ" pitchFamily="2" charset="0"/>
              </a:rPr>
              <a:t> </a:t>
            </a:r>
            <a:r>
              <a:rPr lang="en-US" sz="2800" dirty="0" err="1" smtClean="0">
                <a:latin typeface="AnandapatraEMJ" pitchFamily="2" charset="0"/>
              </a:rPr>
              <a:t>Av`v‡qi</a:t>
            </a:r>
            <a:r>
              <a:rPr lang="en-US" sz="2800" dirty="0" smtClean="0">
                <a:latin typeface="AnandapatraEMJ" pitchFamily="2" charset="0"/>
              </a:rPr>
              <a:t> </a:t>
            </a:r>
            <a:r>
              <a:rPr lang="en-US" sz="2800" dirty="0" err="1" smtClean="0">
                <a:latin typeface="AnandapatraEMJ" pitchFamily="2" charset="0"/>
              </a:rPr>
              <a:t>Rb</a:t>
            </a:r>
            <a:r>
              <a:rPr lang="en-US" sz="2800" dirty="0" smtClean="0">
                <a:latin typeface="AnandapatraEMJ" pitchFamily="2" charset="0"/>
              </a:rPr>
              <a:t>¨</a:t>
            </a:r>
            <a:r>
              <a:rPr lang="en-US" sz="2800" dirty="0" smtClean="0">
                <a:latin typeface="Arial Black" pitchFamily="34" charset="0"/>
              </a:rPr>
              <a:t> Sentence </a:t>
            </a:r>
            <a:r>
              <a:rPr lang="en-US" sz="2800" dirty="0" err="1" smtClean="0">
                <a:latin typeface="AnandapatraEMJ" pitchFamily="2" charset="0"/>
              </a:rPr>
              <a:t>Gi</a:t>
            </a:r>
            <a:r>
              <a:rPr lang="en-US" sz="2800" dirty="0" smtClean="0">
                <a:latin typeface="AnandapatraEMJ" pitchFamily="2" charset="0"/>
              </a:rPr>
              <a:t> ‡</a:t>
            </a:r>
            <a:r>
              <a:rPr lang="en-US" sz="2800" dirty="0" err="1" smtClean="0">
                <a:latin typeface="AnandapatraEMJ" pitchFamily="2" charset="0"/>
              </a:rPr>
              <a:t>k‡l</a:t>
            </a:r>
            <a:r>
              <a:rPr lang="en-US" sz="2800" dirty="0" smtClean="0">
                <a:latin typeface="AnandapatraEMJ" pitchFamily="2" charset="0"/>
              </a:rPr>
              <a:t> </a:t>
            </a:r>
            <a:r>
              <a:rPr lang="en-US" sz="2800" dirty="0" err="1" smtClean="0">
                <a:latin typeface="AnandapatraEMJ" pitchFamily="2" charset="0"/>
              </a:rPr>
              <a:t>GKwU</a:t>
            </a:r>
            <a:r>
              <a:rPr lang="en-US" sz="2800" dirty="0" smtClean="0">
                <a:latin typeface="AnandapatraEMJ" pitchFamily="2" charset="0"/>
              </a:rPr>
              <a:t> ‡</a:t>
            </a:r>
            <a:r>
              <a:rPr lang="en-US" sz="2800" dirty="0" err="1" smtClean="0">
                <a:latin typeface="AnandapatraEMJ" pitchFamily="2" charset="0"/>
              </a:rPr>
              <a:t>QvU</a:t>
            </a:r>
            <a:r>
              <a:rPr lang="en-US" sz="2800" dirty="0" smtClean="0">
                <a:latin typeface="AnandapatraEMJ" pitchFamily="2" charset="0"/>
              </a:rPr>
              <a:t> </a:t>
            </a:r>
            <a:r>
              <a:rPr lang="en-US" sz="2800" dirty="0" err="1" smtClean="0">
                <a:latin typeface="AnandapatraEMJ" pitchFamily="2" charset="0"/>
              </a:rPr>
              <a:t>cÖkœ</a:t>
            </a:r>
            <a:r>
              <a:rPr lang="en-US" sz="2800" dirty="0" smtClean="0">
                <a:latin typeface="AnandapatraEMJ" pitchFamily="2" charset="0"/>
              </a:rPr>
              <a:t> </a:t>
            </a:r>
            <a:r>
              <a:rPr lang="en-US" sz="2800" dirty="0" err="1" smtClean="0">
                <a:latin typeface="AnandapatraEMJ" pitchFamily="2" charset="0"/>
              </a:rPr>
              <a:t>Ry‡o</a:t>
            </a:r>
            <a:r>
              <a:rPr lang="en-US" sz="2800" dirty="0">
                <a:latin typeface="AnandapatraEMJ" pitchFamily="2" charset="0"/>
              </a:rPr>
              <a:t> </a:t>
            </a:r>
            <a:r>
              <a:rPr lang="en-US" sz="2800" dirty="0" smtClean="0">
                <a:latin typeface="AnandapatraEMJ" pitchFamily="2" charset="0"/>
              </a:rPr>
              <a:t>†`qv ‡K</a:t>
            </a:r>
            <a:r>
              <a:rPr lang="en-US" sz="2800" dirty="0" smtClean="0">
                <a:latin typeface="Arial Black" pitchFamily="34" charset="0"/>
              </a:rPr>
              <a:t> Tag question </a:t>
            </a:r>
            <a:r>
              <a:rPr lang="en-US" sz="2800" dirty="0" err="1" smtClean="0">
                <a:latin typeface="AnandapatraEMJ" pitchFamily="2" charset="0"/>
              </a:rPr>
              <a:t>e‡j</a:t>
            </a:r>
            <a:r>
              <a:rPr lang="en-US" sz="2800" dirty="0" smtClean="0">
                <a:latin typeface="AnandapatraEMJ" pitchFamily="2" charset="0"/>
              </a:rPr>
              <a:t>|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505200"/>
            <a:ext cx="64770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We saw a flying bird, </a:t>
            </a:r>
            <a:r>
              <a:rPr lang="en-US" sz="3200" u="sng" dirty="0" smtClean="0"/>
              <a:t>didn’t we </a:t>
            </a:r>
            <a:r>
              <a:rPr lang="en-US" sz="3200" dirty="0" smtClean="0"/>
              <a:t>?     </a:t>
            </a:r>
          </a:p>
          <a:p>
            <a:endParaRPr lang="en-US" sz="5400" dirty="0"/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  </a:t>
            </a:r>
            <a:r>
              <a:rPr lang="en-US" sz="3200" dirty="0" smtClean="0"/>
              <a:t>It is a mango, </a:t>
            </a:r>
            <a:r>
              <a:rPr lang="en-US" sz="3200" u="sng" dirty="0" smtClean="0"/>
              <a:t>isn’t it </a:t>
            </a:r>
            <a:r>
              <a:rPr lang="en-US" sz="3200" dirty="0" smtClean="0"/>
              <a:t>?</a:t>
            </a:r>
          </a:p>
          <a:p>
            <a:endParaRPr lang="en-US" sz="5400" dirty="0"/>
          </a:p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endParaRPr lang="en-US" sz="5400" dirty="0"/>
          </a:p>
        </p:txBody>
      </p:sp>
      <p:pic>
        <p:nvPicPr>
          <p:cNvPr id="2053" name="Picture 5" descr="F:\f69739c39850da2797a365c4c76b4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9011" y="3343438"/>
            <a:ext cx="1600200" cy="1085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4" name="Picture 6" descr="F: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98" y="4672484"/>
            <a:ext cx="1724025" cy="1096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Right Arrow 10"/>
          <p:cNvSpPr/>
          <p:nvPr/>
        </p:nvSpPr>
        <p:spPr>
          <a:xfrm>
            <a:off x="6353174" y="3781589"/>
            <a:ext cx="838200" cy="20938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333999" y="4996334"/>
            <a:ext cx="1019175" cy="22430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8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410200" cy="9906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How to do Tag Question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91440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DholeshwariMJ" pitchFamily="2" charset="0"/>
              </a:rPr>
              <a:t> </a:t>
            </a:r>
            <a:r>
              <a:rPr lang="en-US" sz="2800" dirty="0" err="1" smtClean="0">
                <a:latin typeface="DholeshwariMJ" pitchFamily="2" charset="0"/>
              </a:rPr>
              <a:t>cÖ`Ë</a:t>
            </a:r>
            <a:r>
              <a:rPr lang="en-US" sz="2800" dirty="0" smtClean="0">
                <a:latin typeface="DholeshwariMJ" pitchFamily="2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Sentence</a:t>
            </a:r>
            <a:r>
              <a:rPr lang="en-US" sz="2800" dirty="0" smtClean="0">
                <a:latin typeface="DholeshwariMJ" pitchFamily="2" charset="0"/>
              </a:rPr>
              <a:t> </a:t>
            </a:r>
            <a:r>
              <a:rPr lang="en-US" sz="2800" dirty="0" err="1" smtClean="0">
                <a:latin typeface="DholeshwariMJ" pitchFamily="2" charset="0"/>
              </a:rPr>
              <a:t>wU</a:t>
            </a:r>
            <a:r>
              <a:rPr lang="en-US" sz="2800" dirty="0" smtClean="0">
                <a:latin typeface="DholeshwariMJ" pitchFamily="2" charset="0"/>
              </a:rPr>
              <a:t> </a:t>
            </a:r>
            <a:r>
              <a:rPr lang="en-US" sz="2800" dirty="0" err="1" smtClean="0">
                <a:latin typeface="DholeshwariMJ" pitchFamily="2" charset="0"/>
              </a:rPr>
              <a:t>AcwiewZ©Z</a:t>
            </a:r>
            <a:r>
              <a:rPr lang="en-US" sz="2800" dirty="0" smtClean="0">
                <a:latin typeface="DholeshwariMJ" pitchFamily="2" charset="0"/>
              </a:rPr>
              <a:t> </a:t>
            </a:r>
            <a:r>
              <a:rPr lang="en-US" sz="2800" dirty="0" err="1" smtClean="0">
                <a:latin typeface="DholeshwariMJ" pitchFamily="2" charset="0"/>
              </a:rPr>
              <a:t>Ae</a:t>
            </a:r>
            <a:r>
              <a:rPr lang="en-US" sz="2800" dirty="0" smtClean="0">
                <a:latin typeface="DholeshwariMJ" pitchFamily="2" charset="0"/>
              </a:rPr>
              <a:t>¯’</a:t>
            </a:r>
            <a:r>
              <a:rPr lang="en-US" sz="2800" dirty="0" err="1" smtClean="0">
                <a:latin typeface="DholeshwariMJ" pitchFamily="2" charset="0"/>
              </a:rPr>
              <a:t>vq</a:t>
            </a:r>
            <a:r>
              <a:rPr lang="en-US" sz="2800" dirty="0" smtClean="0">
                <a:latin typeface="DholeshwariMJ" pitchFamily="2" charset="0"/>
              </a:rPr>
              <a:t> </a:t>
            </a:r>
            <a:r>
              <a:rPr lang="en-US" sz="2800" dirty="0" err="1" smtClean="0">
                <a:latin typeface="DholeshwariMJ" pitchFamily="2" charset="0"/>
              </a:rPr>
              <a:t>e‡m</a:t>
            </a:r>
            <a:r>
              <a:rPr lang="en-US" sz="2800" dirty="0" smtClean="0">
                <a:latin typeface="DholeshwariMJ" pitchFamily="2" charset="0"/>
              </a:rPr>
              <a:t>|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DholeshwariMJ" pitchFamily="2" charset="0"/>
              </a:rPr>
              <a:t> </a:t>
            </a:r>
            <a:r>
              <a:rPr lang="en-US" sz="2800" dirty="0" err="1" smtClean="0">
                <a:latin typeface="DholeshwariMJ" pitchFamily="2" charset="0"/>
              </a:rPr>
              <a:t>Kgv</a:t>
            </a:r>
            <a:r>
              <a:rPr lang="en-US" sz="2800" dirty="0" smtClean="0">
                <a:latin typeface="DholeshwariMJ" pitchFamily="2" charset="0"/>
              </a:rPr>
              <a:t> (,) </a:t>
            </a:r>
            <a:r>
              <a:rPr lang="en-US" sz="2800" dirty="0" err="1" smtClean="0">
                <a:latin typeface="DholeshwariMJ" pitchFamily="2" charset="0"/>
              </a:rPr>
              <a:t>e‡m</a:t>
            </a:r>
            <a:r>
              <a:rPr lang="en-US" sz="2800" dirty="0" smtClean="0">
                <a:latin typeface="DholeshwariMJ" pitchFamily="2" charset="0"/>
              </a:rPr>
              <a:t> |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DholeshwariMJ" pitchFamily="2" charset="0"/>
              </a:rPr>
              <a:t> </a:t>
            </a:r>
            <a:r>
              <a:rPr lang="en-US" sz="2800" dirty="0" smtClean="0">
                <a:latin typeface="DholeshwariMJ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Tag Question</a:t>
            </a:r>
            <a:r>
              <a:rPr lang="en-US" sz="2800" dirty="0">
                <a:latin typeface="DholeshwariMJ" pitchFamily="2" charset="0"/>
              </a:rPr>
              <a:t> </a:t>
            </a:r>
            <a:r>
              <a:rPr lang="en-US" sz="2800" dirty="0" err="1" smtClean="0">
                <a:latin typeface="DholeshwariMJ" pitchFamily="2" charset="0"/>
              </a:rPr>
              <a:t>e‡m</a:t>
            </a:r>
            <a:r>
              <a:rPr lang="en-US" sz="2800" dirty="0" smtClean="0">
                <a:latin typeface="DholeshwariMJ" pitchFamily="2" charset="0"/>
              </a:rPr>
              <a:t>|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DholeshwariMJ" pitchFamily="2" charset="0"/>
              </a:rPr>
              <a:t> </a:t>
            </a:r>
            <a:r>
              <a:rPr lang="en-US" sz="2800" dirty="0" smtClean="0">
                <a:latin typeface="DholeshwariMJ" pitchFamily="2" charset="0"/>
              </a:rPr>
              <a:t>  ?   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DholeshwariMJ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Sentence</a:t>
            </a:r>
            <a:r>
              <a:rPr lang="en-US" sz="2800" dirty="0" smtClean="0">
                <a:latin typeface="DholeshwariMJ" pitchFamily="2" charset="0"/>
              </a:rPr>
              <a:t> </a:t>
            </a:r>
            <a:r>
              <a:rPr lang="en-US" sz="2800" dirty="0" err="1" smtClean="0">
                <a:latin typeface="DholeshwariMJ" pitchFamily="2" charset="0"/>
              </a:rPr>
              <a:t>wU</a:t>
            </a:r>
            <a:r>
              <a:rPr lang="en-US" sz="2800" dirty="0" smtClean="0">
                <a:latin typeface="DholeshwariMJ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positive</a:t>
            </a:r>
            <a:r>
              <a:rPr lang="en-US" sz="2800" dirty="0" smtClean="0">
                <a:latin typeface="DholeshwariMJ" pitchFamily="2" charset="0"/>
              </a:rPr>
              <a:t> </a:t>
            </a:r>
            <a:r>
              <a:rPr lang="en-US" sz="2800" dirty="0" err="1" smtClean="0">
                <a:latin typeface="DholeshwariMJ" pitchFamily="2" charset="0"/>
              </a:rPr>
              <a:t>n‡j</a:t>
            </a:r>
            <a:r>
              <a:rPr lang="en-US" sz="2800" dirty="0" smtClean="0">
                <a:latin typeface="DholeshwariMJ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Tag Question</a:t>
            </a:r>
            <a:r>
              <a:rPr lang="en-US" sz="2800" dirty="0" smtClean="0">
                <a:latin typeface="DholeshwariMJ" pitchFamily="2" charset="0"/>
              </a:rPr>
              <a:t> </a:t>
            </a:r>
            <a:r>
              <a:rPr lang="en-US" sz="2800" dirty="0" err="1" smtClean="0">
                <a:latin typeface="DholeshwariMJ" pitchFamily="2" charset="0"/>
              </a:rPr>
              <a:t>wU</a:t>
            </a:r>
            <a:r>
              <a:rPr lang="en-US" sz="2800" dirty="0">
                <a:latin typeface="DholeshwariMJ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Negative. </a:t>
            </a:r>
            <a:endParaRPr lang="en-US" sz="2800" dirty="0" smtClean="0">
              <a:latin typeface="Dholeshwari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DholeshwariMJ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Sentence</a:t>
            </a:r>
            <a:r>
              <a:rPr lang="en-US" sz="2800" dirty="0" smtClean="0">
                <a:latin typeface="DholeshwariMJ" pitchFamily="2" charset="0"/>
              </a:rPr>
              <a:t> </a:t>
            </a:r>
            <a:r>
              <a:rPr lang="en-US" sz="2800" dirty="0" err="1" smtClean="0">
                <a:latin typeface="DholeshwariMJ" pitchFamily="2" charset="0"/>
              </a:rPr>
              <a:t>wU</a:t>
            </a:r>
            <a:r>
              <a:rPr lang="en-US" sz="2800" dirty="0" smtClean="0">
                <a:latin typeface="DholeshwariMJ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2800" dirty="0" smtClean="0">
                <a:latin typeface="DholeshwariMJ" pitchFamily="2" charset="0"/>
              </a:rPr>
              <a:t>  </a:t>
            </a:r>
            <a:r>
              <a:rPr lang="en-US" sz="2800" dirty="0" err="1" smtClean="0">
                <a:latin typeface="DholeshwariMJ" pitchFamily="2" charset="0"/>
              </a:rPr>
              <a:t>n‡j</a:t>
            </a:r>
            <a:r>
              <a:rPr lang="en-US" sz="2800" dirty="0" smtClean="0">
                <a:latin typeface="DholeshwariMJ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Tag Question </a:t>
            </a:r>
            <a:r>
              <a:rPr lang="en-US" sz="2800" dirty="0" err="1" smtClean="0">
                <a:latin typeface="DholeshwariMJ" pitchFamily="2" charset="0"/>
                <a:cs typeface="Times New Roman" pitchFamily="18" charset="0"/>
              </a:rPr>
              <a:t>wU</a:t>
            </a:r>
            <a:r>
              <a:rPr lang="en-US" sz="2800" dirty="0" smtClean="0">
                <a:latin typeface="DholeshwariMJ" pitchFamily="2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positive </a:t>
            </a:r>
            <a:r>
              <a:rPr lang="en-US" sz="2800" dirty="0" err="1" smtClean="0">
                <a:latin typeface="DholeshwariMJ" pitchFamily="2" charset="0"/>
                <a:cs typeface="Times New Roman" pitchFamily="18" charset="0"/>
              </a:rPr>
              <a:t>n‡e</a:t>
            </a:r>
            <a:r>
              <a:rPr lang="en-US" sz="2800" dirty="0" smtClean="0">
                <a:latin typeface="DholeshwariMJ" pitchFamily="2" charset="0"/>
                <a:cs typeface="Times New Roman" pitchFamily="18" charset="0"/>
              </a:rPr>
              <a:t>|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 :   Rani is drawing,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isn’t she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She is not a good student,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is she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9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3505200" cy="685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TAG FORM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876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am not = aren’t                can not = can’t             do not = don’t</a:t>
            </a:r>
          </a:p>
          <a:p>
            <a:pPr marL="0" indent="0">
              <a:buNone/>
            </a:pPr>
            <a:r>
              <a:rPr lang="en-US" sz="2800" dirty="0" smtClean="0"/>
              <a:t> Is not = isn’t                 </a:t>
            </a:r>
            <a:r>
              <a:rPr lang="en-US" sz="2800" dirty="0" smtClean="0"/>
              <a:t>    </a:t>
            </a:r>
            <a:r>
              <a:rPr lang="en-US" sz="2800" dirty="0" smtClean="0"/>
              <a:t>could not = couldn’t </a:t>
            </a:r>
            <a:r>
              <a:rPr lang="en-US" sz="2800" dirty="0" smtClean="0"/>
              <a:t>  </a:t>
            </a:r>
            <a:r>
              <a:rPr lang="en-US" sz="2800" dirty="0" smtClean="0"/>
              <a:t>does not=</a:t>
            </a:r>
            <a:r>
              <a:rPr lang="en-US" sz="2800" dirty="0" err="1" smtClean="0"/>
              <a:t>dosen’t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Are not = aren’t              </a:t>
            </a:r>
            <a:r>
              <a:rPr lang="en-US" sz="2800" dirty="0" smtClean="0"/>
              <a:t> may </a:t>
            </a:r>
            <a:r>
              <a:rPr lang="en-US" sz="2800" dirty="0" smtClean="0"/>
              <a:t>not = mayn’t     </a:t>
            </a:r>
            <a:r>
              <a:rPr lang="en-US" sz="2800" dirty="0" smtClean="0"/>
              <a:t>  </a:t>
            </a:r>
            <a:r>
              <a:rPr lang="en-US" sz="2800" dirty="0" smtClean="0"/>
              <a:t>did not = didn’t</a:t>
            </a:r>
          </a:p>
          <a:p>
            <a:pPr marL="0" indent="0">
              <a:buNone/>
            </a:pPr>
            <a:r>
              <a:rPr lang="en-US" sz="2800" dirty="0" smtClean="0"/>
              <a:t> Was not = wasn’t           </a:t>
            </a:r>
            <a:r>
              <a:rPr lang="en-US" sz="2800" dirty="0" smtClean="0"/>
              <a:t>  </a:t>
            </a:r>
            <a:r>
              <a:rPr lang="en-US" sz="2800" dirty="0" smtClean="0"/>
              <a:t>might not =mightn’t</a:t>
            </a:r>
          </a:p>
          <a:p>
            <a:pPr marL="0" indent="0">
              <a:buNone/>
            </a:pPr>
            <a:r>
              <a:rPr lang="en-US" sz="2800" dirty="0" smtClean="0"/>
              <a:t> Were not = weren’t        </a:t>
            </a:r>
            <a:r>
              <a:rPr lang="en-US" sz="2800" dirty="0" smtClean="0"/>
              <a:t> need </a:t>
            </a:r>
            <a:r>
              <a:rPr lang="en-US" sz="2800" dirty="0" smtClean="0"/>
              <a:t>not = needn’t</a:t>
            </a:r>
          </a:p>
          <a:p>
            <a:pPr marL="0" indent="0">
              <a:buNone/>
            </a:pPr>
            <a:r>
              <a:rPr lang="en-US" sz="2800" dirty="0" smtClean="0"/>
              <a:t> Shall not = shan’t         </a:t>
            </a:r>
            <a:r>
              <a:rPr lang="en-US" sz="2800" dirty="0" smtClean="0"/>
              <a:t>    </a:t>
            </a:r>
            <a:r>
              <a:rPr lang="en-US" sz="2800" dirty="0" smtClean="0"/>
              <a:t>have not = haven’t</a:t>
            </a:r>
          </a:p>
          <a:p>
            <a:pPr marL="0" indent="0">
              <a:buNone/>
            </a:pPr>
            <a:r>
              <a:rPr lang="en-US" sz="2800" dirty="0" smtClean="0"/>
              <a:t> Will not = won’t            </a:t>
            </a:r>
            <a:r>
              <a:rPr lang="en-US" sz="2800" dirty="0" smtClean="0"/>
              <a:t>    </a:t>
            </a:r>
            <a:r>
              <a:rPr lang="en-US" sz="2800" dirty="0" smtClean="0"/>
              <a:t>has not = hasn’t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 Should not = shouldn’t   had not =hadn’t</a:t>
            </a:r>
          </a:p>
          <a:p>
            <a:pPr marL="0" indent="0">
              <a:buNone/>
            </a:pPr>
            <a:r>
              <a:rPr lang="en-US" sz="2800" dirty="0" smtClean="0"/>
              <a:t> Would not = wouldn’t    dare not =daren’t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255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554022" cy="609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Auxiliary verb 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angaSagarMJ" pitchFamily="2" charset="0"/>
              </a:rPr>
              <a:t>hy³ 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Tag question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191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smtClean="0"/>
              <a:t>I am reading a book, </a:t>
            </a:r>
            <a:r>
              <a:rPr lang="en-US" sz="2400" u="sng" dirty="0" smtClean="0"/>
              <a:t>aren’t I 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They are going to school, </a:t>
            </a:r>
            <a:r>
              <a:rPr lang="en-US" sz="2400" u="sng" dirty="0" smtClean="0"/>
              <a:t>aren’t  they 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are playing football, </a:t>
            </a:r>
            <a:r>
              <a:rPr lang="en-US" sz="2400" u="sng" dirty="0" smtClean="0"/>
              <a:t>aren’t we</a:t>
            </a:r>
            <a:r>
              <a:rPr lang="en-US" sz="2400" dirty="0" smtClean="0"/>
              <a:t>?     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 girl is  drawing a picture, </a:t>
            </a:r>
            <a:r>
              <a:rPr lang="en-US" sz="2400" u="sng" dirty="0" smtClean="0"/>
              <a:t>isn’t she </a:t>
            </a:r>
            <a:r>
              <a:rPr lang="en-US" sz="2400" dirty="0" smtClean="0"/>
              <a:t>?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1026" name="Picture 2" descr="F: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1" y="1081087"/>
            <a:ext cx="2019300" cy="865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1" y="2052637"/>
            <a:ext cx="2019300" cy="802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Boys-playing-socc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7999"/>
            <a:ext cx="1982845" cy="838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istockphoto-614129432-170667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48" y="4026690"/>
            <a:ext cx="2000253" cy="968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5734050" y="4429122"/>
            <a:ext cx="762000" cy="24765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781675" y="3426614"/>
            <a:ext cx="857250" cy="20478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019800" y="2259800"/>
            <a:ext cx="609600" cy="2167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305425" y="1200150"/>
            <a:ext cx="952500" cy="2286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5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0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1295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DholeshwariMJ" pitchFamily="2" charset="0"/>
              </a:rPr>
              <a:t>cÖ`Ë</a:t>
            </a:r>
            <a:r>
              <a:rPr lang="en-US" sz="3200" dirty="0" smtClean="0">
                <a:latin typeface="DholeshwariMJ" pitchFamily="2" charset="0"/>
              </a:rPr>
              <a:t> </a:t>
            </a:r>
            <a:r>
              <a:rPr lang="en-US" sz="3200" dirty="0" smtClean="0"/>
              <a:t>Sentence </a:t>
            </a:r>
            <a:r>
              <a:rPr lang="en-US" sz="3200" dirty="0" smtClean="0">
                <a:latin typeface="DholeshwariMJ" pitchFamily="2" charset="0"/>
              </a:rPr>
              <a:t>G</a:t>
            </a:r>
            <a:r>
              <a:rPr lang="en-US" sz="3200" dirty="0" smtClean="0"/>
              <a:t> Auxiliary verb </a:t>
            </a:r>
            <a:r>
              <a:rPr lang="en-US" sz="3200" dirty="0" err="1" smtClean="0">
                <a:latin typeface="DholeshwariMJ" pitchFamily="2" charset="0"/>
              </a:rPr>
              <a:t>bv</a:t>
            </a:r>
            <a:r>
              <a:rPr lang="en-US" sz="3200" dirty="0" smtClean="0">
                <a:latin typeface="DholeshwariMJ" pitchFamily="2" charset="0"/>
              </a:rPr>
              <a:t> _</a:t>
            </a:r>
            <a:r>
              <a:rPr lang="en-US" sz="3200" dirty="0" err="1" smtClean="0">
                <a:latin typeface="DholeshwariMJ" pitchFamily="2" charset="0"/>
              </a:rPr>
              <a:t>vK‡j</a:t>
            </a:r>
            <a:r>
              <a:rPr lang="en-US" sz="3200" dirty="0" smtClean="0">
                <a:latin typeface="DholeshwariMJ" pitchFamily="2" charset="0"/>
              </a:rPr>
              <a:t> </a:t>
            </a:r>
            <a:r>
              <a:rPr lang="en-US" sz="3200" dirty="0" smtClean="0"/>
              <a:t>Tense, subject </a:t>
            </a:r>
            <a:r>
              <a:rPr lang="en-US" sz="3200" dirty="0">
                <a:latin typeface="DholeshwariMJ" pitchFamily="2" charset="0"/>
              </a:rPr>
              <a:t>,</a:t>
            </a:r>
            <a:r>
              <a:rPr lang="en-US" sz="3200" dirty="0" smtClean="0">
                <a:latin typeface="DholeshwariMJ" pitchFamily="2" charset="0"/>
              </a:rPr>
              <a:t> </a:t>
            </a:r>
            <a:r>
              <a:rPr lang="en-US" sz="3200" dirty="0" smtClean="0"/>
              <a:t>number </a:t>
            </a:r>
            <a:r>
              <a:rPr lang="en-US" sz="3200" dirty="0" smtClean="0">
                <a:latin typeface="AnandapatraEMJ" pitchFamily="2" charset="0"/>
              </a:rPr>
              <a:t>I</a:t>
            </a:r>
            <a:r>
              <a:rPr lang="en-US" sz="3200" dirty="0" smtClean="0"/>
              <a:t> </a:t>
            </a:r>
            <a:r>
              <a:rPr lang="en-US" sz="3200" dirty="0" smtClean="0"/>
              <a:t>person </a:t>
            </a:r>
            <a:r>
              <a:rPr lang="en-US" sz="3200" dirty="0" err="1" smtClean="0">
                <a:latin typeface="DholeshwariMJ" pitchFamily="2" charset="0"/>
              </a:rPr>
              <a:t>Abyhvqx</a:t>
            </a:r>
            <a:r>
              <a:rPr lang="en-US" sz="3200" dirty="0" smtClean="0"/>
              <a:t> do/does/did </a:t>
            </a:r>
            <a:r>
              <a:rPr lang="en-US" sz="3200" dirty="0" err="1" smtClean="0">
                <a:latin typeface="DholeshwariMJ" pitchFamily="2" charset="0"/>
              </a:rPr>
              <a:t>e¨envi</a:t>
            </a:r>
            <a:r>
              <a:rPr lang="en-US" sz="3200" dirty="0" smtClean="0">
                <a:latin typeface="DholeshwariMJ" pitchFamily="2" charset="0"/>
              </a:rPr>
              <a:t> </a:t>
            </a:r>
            <a:r>
              <a:rPr lang="en-US" sz="3200" dirty="0" err="1" smtClean="0">
                <a:latin typeface="DholeshwariMJ" pitchFamily="2" charset="0"/>
              </a:rPr>
              <a:t>K‡i</a:t>
            </a:r>
            <a:r>
              <a:rPr lang="en-US" sz="3200" dirty="0" smtClean="0"/>
              <a:t> Tag question </a:t>
            </a:r>
            <a:r>
              <a:rPr lang="en-US" sz="3200" dirty="0" err="1" smtClean="0">
                <a:latin typeface="DholeshwariMJ" pitchFamily="2" charset="0"/>
              </a:rPr>
              <a:t>Ki‡Z</a:t>
            </a:r>
            <a:r>
              <a:rPr lang="en-US" sz="3200" dirty="0" smtClean="0">
                <a:latin typeface="DholeshwariMJ" pitchFamily="2" charset="0"/>
              </a:rPr>
              <a:t> </a:t>
            </a:r>
            <a:r>
              <a:rPr lang="en-US" sz="3200" dirty="0" err="1" smtClean="0">
                <a:latin typeface="DholeshwariMJ" pitchFamily="2" charset="0"/>
              </a:rPr>
              <a:t>nq</a:t>
            </a:r>
            <a:r>
              <a:rPr lang="en-US" sz="3200" dirty="0" smtClean="0">
                <a:latin typeface="DholeshwariMJ" pitchFamily="2" charset="0"/>
              </a:rPr>
              <a:t>|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43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We </a:t>
            </a:r>
            <a:r>
              <a:rPr lang="en-US" sz="2800" dirty="0" smtClean="0"/>
              <a:t>catch fish, </a:t>
            </a:r>
            <a:r>
              <a:rPr lang="en-US" sz="2800" u="sng" dirty="0" smtClean="0"/>
              <a:t>don’t we </a:t>
            </a:r>
            <a:r>
              <a:rPr lang="en-US" sz="2800" dirty="0" smtClean="0"/>
              <a:t>?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err="1" smtClean="0"/>
              <a:t>Fairuz</a:t>
            </a:r>
            <a:r>
              <a:rPr lang="en-US" sz="2800" dirty="0" smtClean="0"/>
              <a:t> </a:t>
            </a:r>
            <a:r>
              <a:rPr lang="en-US" sz="2800" dirty="0" smtClean="0"/>
              <a:t>sings a song, </a:t>
            </a:r>
            <a:r>
              <a:rPr lang="en-US" sz="2800" u="sng" dirty="0" smtClean="0"/>
              <a:t>doesn’t she </a:t>
            </a:r>
            <a:r>
              <a:rPr lang="en-US" sz="2800" dirty="0" smtClean="0"/>
              <a:t>?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He writes a letter, </a:t>
            </a:r>
            <a:r>
              <a:rPr lang="en-US" sz="2800" u="sng" dirty="0" smtClean="0"/>
              <a:t>doesn’t he </a:t>
            </a:r>
            <a:r>
              <a:rPr lang="en-US" sz="2800" dirty="0" smtClean="0"/>
              <a:t>?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endParaRPr lang="en-US" sz="2800" dirty="0"/>
          </a:p>
          <a:p>
            <a:pP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err="1" smtClean="0"/>
              <a:t>Huzaifa</a:t>
            </a:r>
            <a:r>
              <a:rPr lang="en-US" sz="2800" dirty="0" smtClean="0"/>
              <a:t> saw a cat, </a:t>
            </a:r>
            <a:r>
              <a:rPr lang="en-US" sz="2800" u="sng" dirty="0" smtClean="0"/>
              <a:t>didn’t he </a:t>
            </a:r>
            <a:r>
              <a:rPr lang="en-US" sz="2800" dirty="0" smtClean="0"/>
              <a:t>?</a:t>
            </a:r>
          </a:p>
        </p:txBody>
      </p:sp>
      <p:pic>
        <p:nvPicPr>
          <p:cNvPr id="1027" name="Picture 3" descr="F:\in-home-sing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49" y="2710614"/>
            <a:ext cx="17716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704681" y="1981198"/>
            <a:ext cx="951706" cy="195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F:\hq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6" y="3810000"/>
            <a:ext cx="1604963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5704681" y="5508069"/>
            <a:ext cx="951706" cy="195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81278" y="4082884"/>
            <a:ext cx="951706" cy="195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771753" y="3091339"/>
            <a:ext cx="951706" cy="195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F:\104716307-two-friends-catching-fish-with-fishing-net-and-rod-sitting-on-the-wooden-pier-at-the-la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5" y="1571820"/>
            <a:ext cx="1630364" cy="101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Ez-AaifWYAIiFS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4" y="5105400"/>
            <a:ext cx="1630365" cy="128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9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Rules of Imperative Sentence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3276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Open </a:t>
            </a:r>
            <a:r>
              <a:rPr lang="en-US" sz="2800" dirty="0" smtClean="0"/>
              <a:t>the door, </a:t>
            </a:r>
            <a:r>
              <a:rPr lang="en-US" sz="2800" u="sng" dirty="0" smtClean="0"/>
              <a:t>will you 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Take care of your health, </a:t>
            </a:r>
            <a:r>
              <a:rPr lang="en-US" sz="2800" u="sng" dirty="0" smtClean="0"/>
              <a:t>will you 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Please give me your pen, </a:t>
            </a:r>
            <a:r>
              <a:rPr lang="en-US" sz="2800" u="sng" dirty="0" smtClean="0"/>
              <a:t>will you 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Don’t talk, </a:t>
            </a:r>
            <a:r>
              <a:rPr lang="en-US" sz="2800" u="sng" dirty="0" smtClean="0"/>
              <a:t>will you 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Let him do the work, </a:t>
            </a:r>
            <a:r>
              <a:rPr lang="en-US" sz="2800" u="sng" dirty="0" smtClean="0"/>
              <a:t>will you 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Let us play cricket, </a:t>
            </a:r>
            <a:r>
              <a:rPr lang="en-US" sz="2800" u="sng" dirty="0" smtClean="0"/>
              <a:t>shall we 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Let’s discus the matter, </a:t>
            </a:r>
            <a:r>
              <a:rPr lang="en-US" sz="2800" u="sng" dirty="0" smtClean="0"/>
              <a:t>Shall w</a:t>
            </a:r>
            <a:r>
              <a:rPr lang="en-US" sz="2800" dirty="0" smtClean="0"/>
              <a:t>e?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650272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Note : Imperative  sentence </a:t>
            </a:r>
            <a:r>
              <a:rPr lang="en-US" sz="2800" dirty="0" err="1" smtClean="0">
                <a:latin typeface="TangonMJ" pitchFamily="2" charset="0"/>
              </a:rPr>
              <a:t>Gi</a:t>
            </a:r>
            <a:r>
              <a:rPr lang="en-US" sz="2800" dirty="0" smtClean="0"/>
              <a:t>  </a:t>
            </a:r>
            <a:r>
              <a:rPr lang="en-US" sz="2800" dirty="0" err="1" smtClean="0">
                <a:latin typeface="TangonMJ" pitchFamily="2" charset="0"/>
              </a:rPr>
              <a:t>mKj</a:t>
            </a:r>
            <a:r>
              <a:rPr lang="en-US" sz="2800" dirty="0">
                <a:latin typeface="TangonMJ" pitchFamily="2" charset="0"/>
              </a:rPr>
              <a:t> </a:t>
            </a:r>
            <a:r>
              <a:rPr lang="en-US" sz="2800" dirty="0" smtClean="0">
                <a:latin typeface="TangonMJ" pitchFamily="2" charset="0"/>
              </a:rPr>
              <a:t>†</a:t>
            </a:r>
            <a:r>
              <a:rPr lang="en-US" sz="2800" dirty="0" err="1" smtClean="0">
                <a:latin typeface="TangonMJ" pitchFamily="2" charset="0"/>
              </a:rPr>
              <a:t>ÿ‡Î</a:t>
            </a:r>
            <a:r>
              <a:rPr lang="en-US" sz="2800" dirty="0" smtClean="0">
                <a:latin typeface="TangonMJ" pitchFamily="2" charset="0"/>
              </a:rPr>
              <a:t> </a:t>
            </a:r>
            <a:r>
              <a:rPr lang="en-US" sz="2800" dirty="0" smtClean="0"/>
              <a:t>will you </a:t>
            </a:r>
            <a:r>
              <a:rPr lang="en-US" sz="2800" dirty="0" err="1" smtClean="0">
                <a:latin typeface="TangonMJ" pitchFamily="2" charset="0"/>
              </a:rPr>
              <a:t>e¨envi</a:t>
            </a:r>
            <a:r>
              <a:rPr lang="en-US" sz="2800" dirty="0" smtClean="0">
                <a:latin typeface="TangonMJ" pitchFamily="2" charset="0"/>
              </a:rPr>
              <a:t> </a:t>
            </a:r>
            <a:r>
              <a:rPr lang="en-US" sz="2800" dirty="0" err="1" smtClean="0">
                <a:latin typeface="TangonMJ" pitchFamily="2" charset="0"/>
              </a:rPr>
              <a:t>Kiv</a:t>
            </a:r>
            <a:r>
              <a:rPr lang="en-US" sz="2800" dirty="0" smtClean="0">
                <a:latin typeface="TangonMJ" pitchFamily="2" charset="0"/>
              </a:rPr>
              <a:t> </a:t>
            </a:r>
            <a:r>
              <a:rPr lang="en-US" sz="2800" dirty="0" err="1" smtClean="0">
                <a:latin typeface="TangonMJ" pitchFamily="2" charset="0"/>
              </a:rPr>
              <a:t>hvq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TangonMJ" pitchFamily="2" charset="0"/>
              </a:rPr>
              <a:t>ïay</a:t>
            </a:r>
            <a:r>
              <a:rPr lang="en-US" sz="2800" dirty="0" smtClean="0"/>
              <a:t> Let us/ Let’s </a:t>
            </a:r>
            <a:r>
              <a:rPr lang="en-US" sz="2800" dirty="0" err="1" smtClean="0">
                <a:latin typeface="TangonMJ" pitchFamily="2" charset="0"/>
              </a:rPr>
              <a:t>Gi</a:t>
            </a:r>
            <a:r>
              <a:rPr lang="en-US" sz="2800" dirty="0">
                <a:latin typeface="TangonMJ" pitchFamily="2" charset="0"/>
              </a:rPr>
              <a:t> </a:t>
            </a:r>
            <a:r>
              <a:rPr lang="en-US" sz="2800" dirty="0" smtClean="0">
                <a:latin typeface="TangonMJ" pitchFamily="2" charset="0"/>
              </a:rPr>
              <a:t>†</a:t>
            </a:r>
            <a:r>
              <a:rPr lang="en-US" sz="2800" dirty="0" err="1" smtClean="0">
                <a:latin typeface="TangonMJ" pitchFamily="2" charset="0"/>
              </a:rPr>
              <a:t>ÿ‡Î</a:t>
            </a:r>
            <a:r>
              <a:rPr lang="en-US" sz="2800" dirty="0" smtClean="0"/>
              <a:t> shall we </a:t>
            </a:r>
            <a:r>
              <a:rPr lang="en-US" sz="2800" dirty="0" err="1" smtClean="0">
                <a:latin typeface="TangonMJ" pitchFamily="2" charset="0"/>
              </a:rPr>
              <a:t>e¨envi</a:t>
            </a:r>
            <a:r>
              <a:rPr lang="en-US" sz="2800" dirty="0" smtClean="0">
                <a:latin typeface="TangonMJ" pitchFamily="2" charset="0"/>
              </a:rPr>
              <a:t> </a:t>
            </a:r>
            <a:r>
              <a:rPr lang="en-US" sz="2800" dirty="0" err="1" smtClean="0">
                <a:latin typeface="TangonMJ" pitchFamily="2" charset="0"/>
              </a:rPr>
              <a:t>Ki‡Z</a:t>
            </a:r>
            <a:r>
              <a:rPr lang="en-US" sz="2800" dirty="0" smtClean="0">
                <a:latin typeface="TangonMJ" pitchFamily="2" charset="0"/>
              </a:rPr>
              <a:t> </a:t>
            </a:r>
            <a:r>
              <a:rPr lang="en-US" sz="2800" dirty="0" err="1" smtClean="0">
                <a:latin typeface="TangonMJ" pitchFamily="2" charset="0"/>
              </a:rPr>
              <a:t>nq</a:t>
            </a:r>
            <a:r>
              <a:rPr lang="en-US" sz="2800" dirty="0" smtClean="0">
                <a:latin typeface="TangonMJ" pitchFamily="2" charset="0"/>
              </a:rPr>
              <a:t> |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1213913"/>
      </p:ext>
    </p:extLst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10969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JaDiMJ" pitchFamily="2" charset="0"/>
              </a:rPr>
              <a:t>cÖ`Ë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JaDiMJ" pitchFamily="2" charset="0"/>
              </a:rPr>
              <a:t> 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Sentence </a:t>
            </a:r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JaDiMJ" pitchFamily="2" charset="0"/>
              </a:rPr>
              <a:t>Gi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subject </a:t>
            </a:r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JaDiMJ" pitchFamily="2" charset="0"/>
              </a:rPr>
              <a:t>wn‡m‡e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JaDiMJ" pitchFamily="2" charset="0"/>
              </a:rPr>
              <a:t> 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everybody, somebody , anybody, nobody, none </a:t>
            </a:r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JaDiMJ" pitchFamily="2" charset="0"/>
              </a:rPr>
              <a:t>BZ¨vw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JaDiMJ" pitchFamily="2" charset="0"/>
              </a:rPr>
              <a:t>`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JaDiMJ" pitchFamily="2" charset="0"/>
              </a:rPr>
              <a:t>_</a:t>
            </a:r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JaDiMJ" pitchFamily="2" charset="0"/>
              </a:rPr>
              <a:t>vK‡j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Tag Question </a:t>
            </a:r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JaDiMJ" pitchFamily="2" charset="0"/>
              </a:rPr>
              <a:t>Gi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subject </a:t>
            </a:r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JaDiMJ" pitchFamily="2" charset="0"/>
              </a:rPr>
              <a:t>wn‡m‡e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JaDiMJ" pitchFamily="2" charset="0"/>
              </a:rPr>
              <a:t> 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they </a:t>
            </a:r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JaDiMJ" pitchFamily="2" charset="0"/>
              </a:rPr>
              <a:t>em‡e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JaDiMJ" pitchFamily="2" charset="0"/>
              </a:rPr>
              <a:t> |</a:t>
            </a:r>
            <a:endParaRPr lang="en-U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610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Everybody likes flower, </a:t>
            </a:r>
            <a:r>
              <a:rPr lang="en-US" u="sng" dirty="0" smtClean="0"/>
              <a:t>don’t they </a:t>
            </a:r>
            <a:r>
              <a:rPr lang="en-US" dirty="0" smtClean="0"/>
              <a:t>?</a:t>
            </a:r>
          </a:p>
          <a:p>
            <a:r>
              <a:rPr lang="en-US" dirty="0" smtClean="0"/>
              <a:t>Somebody came here, </a:t>
            </a:r>
            <a:r>
              <a:rPr lang="en-US" u="sng" dirty="0" smtClean="0"/>
              <a:t>didn’t they </a:t>
            </a:r>
            <a:r>
              <a:rPr lang="en-US" dirty="0" smtClean="0"/>
              <a:t>?</a:t>
            </a:r>
          </a:p>
          <a:p>
            <a:r>
              <a:rPr lang="en-US" dirty="0" smtClean="0"/>
              <a:t>Anybody can do this, </a:t>
            </a:r>
            <a:r>
              <a:rPr lang="en-US" u="sng" dirty="0" smtClean="0"/>
              <a:t>can’t they </a:t>
            </a:r>
            <a:r>
              <a:rPr lang="en-US" dirty="0" smtClean="0"/>
              <a:t>?</a:t>
            </a:r>
          </a:p>
          <a:p>
            <a:r>
              <a:rPr lang="en-US" dirty="0" smtClean="0"/>
              <a:t>Nobody phoned, </a:t>
            </a:r>
            <a:r>
              <a:rPr lang="en-US" u="sng" dirty="0" smtClean="0"/>
              <a:t>did they </a:t>
            </a:r>
            <a:r>
              <a:rPr lang="en-US" dirty="0" smtClean="0"/>
              <a:t>?</a:t>
            </a:r>
          </a:p>
          <a:p>
            <a:r>
              <a:rPr lang="en-US" dirty="0" smtClean="0"/>
              <a:t>None can help him, </a:t>
            </a:r>
            <a:r>
              <a:rPr lang="en-US" u="sng" dirty="0" smtClean="0"/>
              <a:t>can they 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5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1000</TotalTime>
  <Words>989</Words>
  <Application>Microsoft Office PowerPoint</Application>
  <PresentationFormat>On-screen Show (4:3)</PresentationFormat>
  <Paragraphs>133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Module</vt:lpstr>
      <vt:lpstr>Welcome to my English class</vt:lpstr>
      <vt:lpstr>Teacher’s Identity</vt:lpstr>
      <vt:lpstr>What is Tag Question?</vt:lpstr>
      <vt:lpstr>How to do Tag Question</vt:lpstr>
      <vt:lpstr>TAG FORM</vt:lpstr>
      <vt:lpstr>Auxiliary verb hy³ Tag question</vt:lpstr>
      <vt:lpstr>cÖ`Ë Sentence G Auxiliary verb bv _vK‡j Tense, subject , number I person Abyhvqx do/does/did e¨envi K‡i Tag question Ki‡Z nq|</vt:lpstr>
      <vt:lpstr>Rules of Imperative Sentence</vt:lpstr>
      <vt:lpstr>cÖ`Ë Sentence Gi subject wn‡m‡e everybody, somebody , anybody, nobody, none BZ¨vw` _vK‡j Tag Question Gi subject wn‡m‡e they em‡e |</vt:lpstr>
      <vt:lpstr>cÖ`Ë sentence G nobody , no man , none, neither, nothing hardly, few, a little, seldom _vK‡j tag question wU positive n‡e| </vt:lpstr>
      <vt:lpstr> cª`Ë sentence Gi Subject plural n‡j Tag Question Gi subject wn‡m‡e they e‡m |   </vt:lpstr>
      <vt:lpstr> cÖ`Ë sentence Gi subject wnmv‡e something, anything, nothing, everything _vK‡j Tag question Gi subject wnmv‡e it e‡m|</vt:lpstr>
      <vt:lpstr>Sentence G verb Ges subject Ly‡R cvIqv bv ‡M‡j is it  a‡i tag question Ki‡Z nq |</vt:lpstr>
      <vt:lpstr>Exercise</vt:lpstr>
      <vt:lpstr>Solution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English class</dc:title>
  <dc:creator>user</dc:creator>
  <cp:lastModifiedBy>user</cp:lastModifiedBy>
  <cp:revision>125</cp:revision>
  <dcterms:created xsi:type="dcterms:W3CDTF">2021-08-22T13:22:47Z</dcterms:created>
  <dcterms:modified xsi:type="dcterms:W3CDTF">2021-09-08T14:38:17Z</dcterms:modified>
</cp:coreProperties>
</file>