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2" r:id="rId7"/>
    <p:sldId id="261" r:id="rId8"/>
    <p:sldId id="264" r:id="rId9"/>
    <p:sldId id="265" r:id="rId10"/>
    <p:sldId id="275" r:id="rId11"/>
    <p:sldId id="276" r:id="rId12"/>
    <p:sldId id="272" r:id="rId13"/>
    <p:sldId id="271" r:id="rId14"/>
    <p:sldId id="266" r:id="rId15"/>
    <p:sldId id="267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38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6T22:29:36.869" idx="1">
    <p:pos x="1925" y="538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185A7-B53D-48D4-9D5D-DE1D071AE4B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7DE801-96EF-4800-9F6A-6B162B9790E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পাখি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466B8D3-06A2-40DD-899A-C2784395F1E8}" type="parTrans" cxnId="{5E3A5896-3BC8-4465-BD8F-19C9B01E63C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A09F007-35B7-40E7-B752-F4A4F82783F8}" type="sibTrans" cxnId="{5E3A5896-3BC8-4465-BD8F-19C9B01E63C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BF0A8C1-78BA-40E3-9C87-23CCA359185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 টিয়া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E5EB165-F83E-4479-92C2-1478E2748752}" type="parTrans" cxnId="{0B3A6425-BD7E-410F-B37E-AEB13F7B0248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EE1084E-9B16-403D-B85D-CCD8D6ED7AF8}" type="sibTrans" cxnId="{0B3A6425-BD7E-410F-B37E-AEB13F7B0248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E399786-3CD6-418D-8D67-5D56DA7EA378}">
      <dgm:prSet phldrT="[Text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বুলবুলি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DA6B6C-F9D6-4DFC-9D5B-6944832BE46E}" type="parTrans" cxnId="{11C48635-01ED-43E5-BF00-3DCA3A6F256A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037DFCB-4058-46E8-AE0C-D043EA545E10}" type="sibTrans" cxnId="{11C48635-01ED-43E5-BF00-3DCA3A6F256A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905F067-4F15-42C9-9665-8CC76BE3CD4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শালিক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F5B94B2-C114-4BB3-BBBE-227757283EF1}" type="parTrans" cxnId="{CB49A6F8-2490-4185-9FD8-DB865DB16653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99D30B4-99D8-461D-84FE-004F67D965A5}" type="sibTrans" cxnId="{CB49A6F8-2490-4185-9FD8-DB865DB16653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A2136C9-C00C-4F47-AA84-7088D3BBF79B}">
      <dgm:prSet custT="1"/>
      <dgm:spPr>
        <a:solidFill>
          <a:srgbClr val="7030A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দোয়েল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476FB33-46C1-4F83-9586-8A7352FD435A}" type="parTrans" cxnId="{6711E583-18B8-43BF-B8CF-675ED6B5AE3E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1E158AC-774B-4798-9627-88164FEF9CA8}" type="sibTrans" cxnId="{6711E583-18B8-43BF-B8CF-675ED6B5AE3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381D325-862C-42B8-9DB4-2C90859F73C2}">
      <dgm:prSet custT="1"/>
      <dgm:spPr>
        <a:solidFill>
          <a:srgbClr val="FF000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ময়না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0C70A40-8398-423C-AF14-E9943C101D25}" type="parTrans" cxnId="{9408EB6D-FD3B-4E7D-8D68-D70612F870BC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CE16A8B-C410-4234-988B-C2A842D2C79F}" type="sibTrans" cxnId="{9408EB6D-FD3B-4E7D-8D68-D70612F870B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A23589D3-9254-4DBE-9AF6-32C33DF5767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চড়ুই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7BFE541-F1D0-4A19-832E-3B84DC8BBAE4}" type="parTrans" cxnId="{5B889259-853C-4A62-831B-6682301A7174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69420FF-FD17-435D-B896-CF02C96F5E5E}" type="sibTrans" cxnId="{5B889259-853C-4A62-831B-6682301A717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DE22996-458C-4198-9C1B-0250F0239BA8}">
      <dgm:prSet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 টুনটুনি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2CB51BB-71AC-4730-8849-9D9A205242CD}" type="parTrans" cxnId="{7ED396EB-74AE-4623-AFB9-B343C6CEB377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9CCABD4-A144-4BD4-88AA-5331FB749690}" type="sibTrans" cxnId="{7ED396EB-74AE-4623-AFB9-B343C6CEB377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4442A33-CF07-456C-9F4C-93929458C1F1}" type="pres">
      <dgm:prSet presAssocID="{AAA185A7-B53D-48D4-9D5D-DE1D071AE4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5A21B3-890B-43F9-A4BE-1F054D62E05B}" type="pres">
      <dgm:prSet presAssocID="{9A7DE801-96EF-4800-9F6A-6B162B9790E2}" presName="centerShape" presStyleLbl="node0" presStyleIdx="0" presStyleCnt="1"/>
      <dgm:spPr/>
    </dgm:pt>
    <dgm:pt modelId="{D34AC529-5A86-4498-9AA8-6C7334E49776}" type="pres">
      <dgm:prSet presAssocID="{1476FB33-46C1-4F83-9586-8A7352FD435A}" presName="parTrans" presStyleLbl="sibTrans2D1" presStyleIdx="0" presStyleCnt="7"/>
      <dgm:spPr/>
    </dgm:pt>
    <dgm:pt modelId="{919F79B9-17E9-4F41-811C-8C48920DE195}" type="pres">
      <dgm:prSet presAssocID="{1476FB33-46C1-4F83-9586-8A7352FD435A}" presName="connectorText" presStyleLbl="sibTrans2D1" presStyleIdx="0" presStyleCnt="7"/>
      <dgm:spPr/>
    </dgm:pt>
    <dgm:pt modelId="{AB131BDA-9447-49A6-A5DA-CF28D428735B}" type="pres">
      <dgm:prSet presAssocID="{2A2136C9-C00C-4F47-AA84-7088D3BBF79B}" presName="node" presStyleLbl="node1" presStyleIdx="0" presStyleCnt="7" custScaleX="106957" custScaleY="81248">
        <dgm:presLayoutVars>
          <dgm:bulletEnabled val="1"/>
        </dgm:presLayoutVars>
      </dgm:prSet>
      <dgm:spPr/>
    </dgm:pt>
    <dgm:pt modelId="{E0470757-B69F-496D-8BAB-4A69F006BD8A}" type="pres">
      <dgm:prSet presAssocID="{02CB51BB-71AC-4730-8849-9D9A205242CD}" presName="parTrans" presStyleLbl="sibTrans2D1" presStyleIdx="1" presStyleCnt="7"/>
      <dgm:spPr/>
    </dgm:pt>
    <dgm:pt modelId="{DF5EA102-C657-414C-AB3F-5B2C7ADA257D}" type="pres">
      <dgm:prSet presAssocID="{02CB51BB-71AC-4730-8849-9D9A205242CD}" presName="connectorText" presStyleLbl="sibTrans2D1" presStyleIdx="1" presStyleCnt="7"/>
      <dgm:spPr/>
    </dgm:pt>
    <dgm:pt modelId="{17896AD9-C245-4AFD-AA46-4D1FE9D96259}" type="pres">
      <dgm:prSet presAssocID="{5DE22996-458C-4198-9C1B-0250F0239BA8}" presName="node" presStyleLbl="node1" presStyleIdx="1" presStyleCnt="7" custScaleX="108422" custScaleY="78634">
        <dgm:presLayoutVars>
          <dgm:bulletEnabled val="1"/>
        </dgm:presLayoutVars>
      </dgm:prSet>
      <dgm:spPr/>
    </dgm:pt>
    <dgm:pt modelId="{90A3ABF7-C069-463D-9EBD-004B5584D733}" type="pres">
      <dgm:prSet presAssocID="{67BFE541-F1D0-4A19-832E-3B84DC8BBAE4}" presName="parTrans" presStyleLbl="sibTrans2D1" presStyleIdx="2" presStyleCnt="7"/>
      <dgm:spPr/>
    </dgm:pt>
    <dgm:pt modelId="{18D89EF1-C1CB-442E-ABF0-D7AB82EFEB79}" type="pres">
      <dgm:prSet presAssocID="{67BFE541-F1D0-4A19-832E-3B84DC8BBAE4}" presName="connectorText" presStyleLbl="sibTrans2D1" presStyleIdx="2" presStyleCnt="7"/>
      <dgm:spPr/>
    </dgm:pt>
    <dgm:pt modelId="{FDE90A73-BB32-4B57-8FF0-A7AAA63AFFC7}" type="pres">
      <dgm:prSet presAssocID="{A23589D3-9254-4DBE-9AF6-32C33DF5767B}" presName="node" presStyleLbl="node1" presStyleIdx="2" presStyleCnt="7" custScaleX="109972" custScaleY="91818">
        <dgm:presLayoutVars>
          <dgm:bulletEnabled val="1"/>
        </dgm:presLayoutVars>
      </dgm:prSet>
      <dgm:spPr/>
    </dgm:pt>
    <dgm:pt modelId="{FBCB3063-8C9E-4080-969D-252E3383B905}" type="pres">
      <dgm:prSet presAssocID="{C0C70A40-8398-423C-AF14-E9943C101D25}" presName="parTrans" presStyleLbl="sibTrans2D1" presStyleIdx="3" presStyleCnt="7"/>
      <dgm:spPr/>
    </dgm:pt>
    <dgm:pt modelId="{B382BC9A-7283-4BDB-8C3C-75B393040276}" type="pres">
      <dgm:prSet presAssocID="{C0C70A40-8398-423C-AF14-E9943C101D25}" presName="connectorText" presStyleLbl="sibTrans2D1" presStyleIdx="3" presStyleCnt="7"/>
      <dgm:spPr/>
    </dgm:pt>
    <dgm:pt modelId="{20F8C23F-ED3E-4487-91D1-747A9063C52F}" type="pres">
      <dgm:prSet presAssocID="{4381D325-862C-42B8-9DB4-2C90859F73C2}" presName="node" presStyleLbl="node1" presStyleIdx="3" presStyleCnt="7" custScaleX="106615" custScaleY="80981">
        <dgm:presLayoutVars>
          <dgm:bulletEnabled val="1"/>
        </dgm:presLayoutVars>
      </dgm:prSet>
      <dgm:spPr/>
    </dgm:pt>
    <dgm:pt modelId="{861F6DC5-249D-4B56-8FA3-DD20453283AD}" type="pres">
      <dgm:prSet presAssocID="{CE5EB165-F83E-4479-92C2-1478E2748752}" presName="parTrans" presStyleLbl="sibTrans2D1" presStyleIdx="4" presStyleCnt="7"/>
      <dgm:spPr/>
    </dgm:pt>
    <dgm:pt modelId="{827D2B45-F768-44CE-B959-057D7AB50ED8}" type="pres">
      <dgm:prSet presAssocID="{CE5EB165-F83E-4479-92C2-1478E2748752}" presName="connectorText" presStyleLbl="sibTrans2D1" presStyleIdx="4" presStyleCnt="7"/>
      <dgm:spPr/>
    </dgm:pt>
    <dgm:pt modelId="{AA40CA48-8763-49AB-A4DF-A40C0655C728}" type="pres">
      <dgm:prSet presAssocID="{5BF0A8C1-78BA-40E3-9C87-23CCA3591856}" presName="node" presStyleLbl="node1" presStyleIdx="4" presStyleCnt="7" custScaleX="105524" custScaleY="80981">
        <dgm:presLayoutVars>
          <dgm:bulletEnabled val="1"/>
        </dgm:presLayoutVars>
      </dgm:prSet>
      <dgm:spPr/>
    </dgm:pt>
    <dgm:pt modelId="{0F9FD6E6-1A7C-4056-A3C0-60F9D86838CC}" type="pres">
      <dgm:prSet presAssocID="{22DA6B6C-F9D6-4DFC-9D5B-6944832BE46E}" presName="parTrans" presStyleLbl="sibTrans2D1" presStyleIdx="5" presStyleCnt="7"/>
      <dgm:spPr/>
    </dgm:pt>
    <dgm:pt modelId="{7C0A2C0B-B109-4980-B319-1050EDB3670F}" type="pres">
      <dgm:prSet presAssocID="{22DA6B6C-F9D6-4DFC-9D5B-6944832BE46E}" presName="connectorText" presStyleLbl="sibTrans2D1" presStyleIdx="5" presStyleCnt="7"/>
      <dgm:spPr/>
    </dgm:pt>
    <dgm:pt modelId="{4FE84E43-2690-4106-A631-30AFA48911C3}" type="pres">
      <dgm:prSet presAssocID="{6E399786-3CD6-418D-8D67-5D56DA7EA378}" presName="node" presStyleLbl="node1" presStyleIdx="5" presStyleCnt="7" custScaleX="103727" custScaleY="81890">
        <dgm:presLayoutVars>
          <dgm:bulletEnabled val="1"/>
        </dgm:presLayoutVars>
      </dgm:prSet>
      <dgm:spPr/>
    </dgm:pt>
    <dgm:pt modelId="{9F490D09-3BF9-45D3-9392-995CC7324837}" type="pres">
      <dgm:prSet presAssocID="{BF5B94B2-C114-4BB3-BBBE-227757283EF1}" presName="parTrans" presStyleLbl="sibTrans2D1" presStyleIdx="6" presStyleCnt="7"/>
      <dgm:spPr/>
    </dgm:pt>
    <dgm:pt modelId="{C9DEA073-18E7-42F3-8311-2FFEAABF107C}" type="pres">
      <dgm:prSet presAssocID="{BF5B94B2-C114-4BB3-BBBE-227757283EF1}" presName="connectorText" presStyleLbl="sibTrans2D1" presStyleIdx="6" presStyleCnt="7"/>
      <dgm:spPr/>
    </dgm:pt>
    <dgm:pt modelId="{E8EAA4CF-3670-4AF9-AF86-A79ABC26AA92}" type="pres">
      <dgm:prSet presAssocID="{F905F067-4F15-42C9-9665-8CC76BE3CD4A}" presName="node" presStyleLbl="node1" presStyleIdx="6" presStyleCnt="7" custScaleX="103806" custScaleY="88411">
        <dgm:presLayoutVars>
          <dgm:bulletEnabled val="1"/>
        </dgm:presLayoutVars>
      </dgm:prSet>
      <dgm:spPr/>
    </dgm:pt>
  </dgm:ptLst>
  <dgm:cxnLst>
    <dgm:cxn modelId="{DFB27E02-F62F-467D-B9C9-9D316186BBEA}" type="presOf" srcId="{AAA185A7-B53D-48D4-9D5D-DE1D071AE4BB}" destId="{04442A33-CF07-456C-9F4C-93929458C1F1}" srcOrd="0" destOrd="0" presId="urn:microsoft.com/office/officeart/2005/8/layout/radial5"/>
    <dgm:cxn modelId="{C0BE9B04-8C57-4125-9AD3-DB0C95817516}" type="presOf" srcId="{1476FB33-46C1-4F83-9586-8A7352FD435A}" destId="{D34AC529-5A86-4498-9AA8-6C7334E49776}" srcOrd="0" destOrd="0" presId="urn:microsoft.com/office/officeart/2005/8/layout/radial5"/>
    <dgm:cxn modelId="{449E3119-CE31-49A0-9F0A-04F81A37C7A5}" type="presOf" srcId="{CE5EB165-F83E-4479-92C2-1478E2748752}" destId="{827D2B45-F768-44CE-B959-057D7AB50ED8}" srcOrd="1" destOrd="0" presId="urn:microsoft.com/office/officeart/2005/8/layout/radial5"/>
    <dgm:cxn modelId="{9767BB1C-A175-4FF1-B23F-E6C52217AED5}" type="presOf" srcId="{5DE22996-458C-4198-9C1B-0250F0239BA8}" destId="{17896AD9-C245-4AFD-AA46-4D1FE9D96259}" srcOrd="0" destOrd="0" presId="urn:microsoft.com/office/officeart/2005/8/layout/radial5"/>
    <dgm:cxn modelId="{BFCA8A20-21F9-47CE-ACE0-4F29270C0631}" type="presOf" srcId="{02CB51BB-71AC-4730-8849-9D9A205242CD}" destId="{DF5EA102-C657-414C-AB3F-5B2C7ADA257D}" srcOrd="1" destOrd="0" presId="urn:microsoft.com/office/officeart/2005/8/layout/radial5"/>
    <dgm:cxn modelId="{0B3A6425-BD7E-410F-B37E-AEB13F7B0248}" srcId="{9A7DE801-96EF-4800-9F6A-6B162B9790E2}" destId="{5BF0A8C1-78BA-40E3-9C87-23CCA3591856}" srcOrd="4" destOrd="0" parTransId="{CE5EB165-F83E-4479-92C2-1478E2748752}" sibTransId="{2EE1084E-9B16-403D-B85D-CCD8D6ED7AF8}"/>
    <dgm:cxn modelId="{11C48635-01ED-43E5-BF00-3DCA3A6F256A}" srcId="{9A7DE801-96EF-4800-9F6A-6B162B9790E2}" destId="{6E399786-3CD6-418D-8D67-5D56DA7EA378}" srcOrd="5" destOrd="0" parTransId="{22DA6B6C-F9D6-4DFC-9D5B-6944832BE46E}" sibTransId="{F037DFCB-4058-46E8-AE0C-D043EA545E10}"/>
    <dgm:cxn modelId="{6B642C3C-0163-4D07-98A7-932A34EE47E4}" type="presOf" srcId="{C0C70A40-8398-423C-AF14-E9943C101D25}" destId="{B382BC9A-7283-4BDB-8C3C-75B393040276}" srcOrd="1" destOrd="0" presId="urn:microsoft.com/office/officeart/2005/8/layout/radial5"/>
    <dgm:cxn modelId="{42F03346-4453-4EED-804A-36E82E019BFA}" type="presOf" srcId="{1476FB33-46C1-4F83-9586-8A7352FD435A}" destId="{919F79B9-17E9-4F41-811C-8C48920DE195}" srcOrd="1" destOrd="0" presId="urn:microsoft.com/office/officeart/2005/8/layout/radial5"/>
    <dgm:cxn modelId="{70DD776B-3D0E-468E-939E-11FD2511A661}" type="presOf" srcId="{BF5B94B2-C114-4BB3-BBBE-227757283EF1}" destId="{C9DEA073-18E7-42F3-8311-2FFEAABF107C}" srcOrd="1" destOrd="0" presId="urn:microsoft.com/office/officeart/2005/8/layout/radial5"/>
    <dgm:cxn modelId="{BF242D6D-A6C6-4E48-85ED-4CD224602CE4}" type="presOf" srcId="{67BFE541-F1D0-4A19-832E-3B84DC8BBAE4}" destId="{18D89EF1-C1CB-442E-ABF0-D7AB82EFEB79}" srcOrd="1" destOrd="0" presId="urn:microsoft.com/office/officeart/2005/8/layout/radial5"/>
    <dgm:cxn modelId="{9408EB6D-FD3B-4E7D-8D68-D70612F870BC}" srcId="{9A7DE801-96EF-4800-9F6A-6B162B9790E2}" destId="{4381D325-862C-42B8-9DB4-2C90859F73C2}" srcOrd="3" destOrd="0" parTransId="{C0C70A40-8398-423C-AF14-E9943C101D25}" sibTransId="{FCE16A8B-C410-4234-988B-C2A842D2C79F}"/>
    <dgm:cxn modelId="{60B9D358-404D-40FA-9451-AB9E133D0B48}" type="presOf" srcId="{02CB51BB-71AC-4730-8849-9D9A205242CD}" destId="{E0470757-B69F-496D-8BAB-4A69F006BD8A}" srcOrd="0" destOrd="0" presId="urn:microsoft.com/office/officeart/2005/8/layout/radial5"/>
    <dgm:cxn modelId="{5B889259-853C-4A62-831B-6682301A7174}" srcId="{9A7DE801-96EF-4800-9F6A-6B162B9790E2}" destId="{A23589D3-9254-4DBE-9AF6-32C33DF5767B}" srcOrd="2" destOrd="0" parTransId="{67BFE541-F1D0-4A19-832E-3B84DC8BBAE4}" sibTransId="{769420FF-FD17-435D-B896-CF02C96F5E5E}"/>
    <dgm:cxn modelId="{3ECE8383-7A4D-4FB2-9D8A-D9FEC0699AD8}" type="presOf" srcId="{22DA6B6C-F9D6-4DFC-9D5B-6944832BE46E}" destId="{0F9FD6E6-1A7C-4056-A3C0-60F9D86838CC}" srcOrd="0" destOrd="0" presId="urn:microsoft.com/office/officeart/2005/8/layout/radial5"/>
    <dgm:cxn modelId="{6711E583-18B8-43BF-B8CF-675ED6B5AE3E}" srcId="{9A7DE801-96EF-4800-9F6A-6B162B9790E2}" destId="{2A2136C9-C00C-4F47-AA84-7088D3BBF79B}" srcOrd="0" destOrd="0" parTransId="{1476FB33-46C1-4F83-9586-8A7352FD435A}" sibTransId="{F1E158AC-774B-4798-9627-88164FEF9CA8}"/>
    <dgm:cxn modelId="{21A9D28D-1E8A-4D76-B89E-CCB8524AC9F0}" type="presOf" srcId="{C0C70A40-8398-423C-AF14-E9943C101D25}" destId="{FBCB3063-8C9E-4080-969D-252E3383B905}" srcOrd="0" destOrd="0" presId="urn:microsoft.com/office/officeart/2005/8/layout/radial5"/>
    <dgm:cxn modelId="{0193D28F-9B8F-43A3-BDD0-7CC5DCFCF736}" type="presOf" srcId="{2A2136C9-C00C-4F47-AA84-7088D3BBF79B}" destId="{AB131BDA-9447-49A6-A5DA-CF28D428735B}" srcOrd="0" destOrd="0" presId="urn:microsoft.com/office/officeart/2005/8/layout/radial5"/>
    <dgm:cxn modelId="{1D019792-AC47-4CEA-B4FF-36622B78F3B0}" type="presOf" srcId="{F905F067-4F15-42C9-9665-8CC76BE3CD4A}" destId="{E8EAA4CF-3670-4AF9-AF86-A79ABC26AA92}" srcOrd="0" destOrd="0" presId="urn:microsoft.com/office/officeart/2005/8/layout/radial5"/>
    <dgm:cxn modelId="{5E3A5896-3BC8-4465-BD8F-19C9B01E63C6}" srcId="{AAA185A7-B53D-48D4-9D5D-DE1D071AE4BB}" destId="{9A7DE801-96EF-4800-9F6A-6B162B9790E2}" srcOrd="0" destOrd="0" parTransId="{1466B8D3-06A2-40DD-899A-C2784395F1E8}" sibTransId="{CA09F007-35B7-40E7-B752-F4A4F82783F8}"/>
    <dgm:cxn modelId="{A9AD68BF-C0BA-42D7-BABC-091690841A3C}" type="presOf" srcId="{BF5B94B2-C114-4BB3-BBBE-227757283EF1}" destId="{9F490D09-3BF9-45D3-9392-995CC7324837}" srcOrd="0" destOrd="0" presId="urn:microsoft.com/office/officeart/2005/8/layout/radial5"/>
    <dgm:cxn modelId="{C75464C1-49B2-4C5A-B601-EE83EFD68BC7}" type="presOf" srcId="{22DA6B6C-F9D6-4DFC-9D5B-6944832BE46E}" destId="{7C0A2C0B-B109-4980-B319-1050EDB3670F}" srcOrd="1" destOrd="0" presId="urn:microsoft.com/office/officeart/2005/8/layout/radial5"/>
    <dgm:cxn modelId="{DC6B81C4-8303-4112-99AF-BEBE2D107D6F}" type="presOf" srcId="{CE5EB165-F83E-4479-92C2-1478E2748752}" destId="{861F6DC5-249D-4B56-8FA3-DD20453283AD}" srcOrd="0" destOrd="0" presId="urn:microsoft.com/office/officeart/2005/8/layout/radial5"/>
    <dgm:cxn modelId="{BC5F75C8-529E-429D-A802-A9B28BFC220E}" type="presOf" srcId="{A23589D3-9254-4DBE-9AF6-32C33DF5767B}" destId="{FDE90A73-BB32-4B57-8FF0-A7AAA63AFFC7}" srcOrd="0" destOrd="0" presId="urn:microsoft.com/office/officeart/2005/8/layout/radial5"/>
    <dgm:cxn modelId="{1B2577D6-5E94-47CC-9E4A-236861EA285E}" type="presOf" srcId="{67BFE541-F1D0-4A19-832E-3B84DC8BBAE4}" destId="{90A3ABF7-C069-463D-9EBD-004B5584D733}" srcOrd="0" destOrd="0" presId="urn:microsoft.com/office/officeart/2005/8/layout/radial5"/>
    <dgm:cxn modelId="{2EE566E2-1EF1-42A8-B6E0-C7BFA648F3C2}" type="presOf" srcId="{5BF0A8C1-78BA-40E3-9C87-23CCA3591856}" destId="{AA40CA48-8763-49AB-A4DF-A40C0655C728}" srcOrd="0" destOrd="0" presId="urn:microsoft.com/office/officeart/2005/8/layout/radial5"/>
    <dgm:cxn modelId="{1B9E11EA-F0FA-45D2-BCEA-0E4D675E619D}" type="presOf" srcId="{6E399786-3CD6-418D-8D67-5D56DA7EA378}" destId="{4FE84E43-2690-4106-A631-30AFA48911C3}" srcOrd="0" destOrd="0" presId="urn:microsoft.com/office/officeart/2005/8/layout/radial5"/>
    <dgm:cxn modelId="{7ED396EB-74AE-4623-AFB9-B343C6CEB377}" srcId="{9A7DE801-96EF-4800-9F6A-6B162B9790E2}" destId="{5DE22996-458C-4198-9C1B-0250F0239BA8}" srcOrd="1" destOrd="0" parTransId="{02CB51BB-71AC-4730-8849-9D9A205242CD}" sibTransId="{49CCABD4-A144-4BD4-88AA-5331FB749690}"/>
    <dgm:cxn modelId="{269359F0-032D-495D-8928-75FBCD92DD71}" type="presOf" srcId="{9A7DE801-96EF-4800-9F6A-6B162B9790E2}" destId="{3B5A21B3-890B-43F9-A4BE-1F054D62E05B}" srcOrd="0" destOrd="0" presId="urn:microsoft.com/office/officeart/2005/8/layout/radial5"/>
    <dgm:cxn modelId="{940A37F7-0297-40AF-9287-F3CCCAAB78D9}" type="presOf" srcId="{4381D325-862C-42B8-9DB4-2C90859F73C2}" destId="{20F8C23F-ED3E-4487-91D1-747A9063C52F}" srcOrd="0" destOrd="0" presId="urn:microsoft.com/office/officeart/2005/8/layout/radial5"/>
    <dgm:cxn modelId="{CB49A6F8-2490-4185-9FD8-DB865DB16653}" srcId="{9A7DE801-96EF-4800-9F6A-6B162B9790E2}" destId="{F905F067-4F15-42C9-9665-8CC76BE3CD4A}" srcOrd="6" destOrd="0" parTransId="{BF5B94B2-C114-4BB3-BBBE-227757283EF1}" sibTransId="{999D30B4-99D8-461D-84FE-004F67D965A5}"/>
    <dgm:cxn modelId="{B0DB52FF-20FC-4686-B438-110DBE668FA9}" type="presParOf" srcId="{04442A33-CF07-456C-9F4C-93929458C1F1}" destId="{3B5A21B3-890B-43F9-A4BE-1F054D62E05B}" srcOrd="0" destOrd="0" presId="urn:microsoft.com/office/officeart/2005/8/layout/radial5"/>
    <dgm:cxn modelId="{52202D54-BA8C-4CC7-88FA-2B5599556DC8}" type="presParOf" srcId="{04442A33-CF07-456C-9F4C-93929458C1F1}" destId="{D34AC529-5A86-4498-9AA8-6C7334E49776}" srcOrd="1" destOrd="0" presId="urn:microsoft.com/office/officeart/2005/8/layout/radial5"/>
    <dgm:cxn modelId="{1AC13BA9-FBE0-4F5E-BDF8-F79783003516}" type="presParOf" srcId="{D34AC529-5A86-4498-9AA8-6C7334E49776}" destId="{919F79B9-17E9-4F41-811C-8C48920DE195}" srcOrd="0" destOrd="0" presId="urn:microsoft.com/office/officeart/2005/8/layout/radial5"/>
    <dgm:cxn modelId="{FA14050F-5103-43B8-9A71-7AEE6CE1DAE6}" type="presParOf" srcId="{04442A33-CF07-456C-9F4C-93929458C1F1}" destId="{AB131BDA-9447-49A6-A5DA-CF28D428735B}" srcOrd="2" destOrd="0" presId="urn:microsoft.com/office/officeart/2005/8/layout/radial5"/>
    <dgm:cxn modelId="{6479CEA4-E902-4748-A236-6E3A3082F32D}" type="presParOf" srcId="{04442A33-CF07-456C-9F4C-93929458C1F1}" destId="{E0470757-B69F-496D-8BAB-4A69F006BD8A}" srcOrd="3" destOrd="0" presId="urn:microsoft.com/office/officeart/2005/8/layout/radial5"/>
    <dgm:cxn modelId="{F27ADA99-F916-4FDE-AAE9-9B8F3A253664}" type="presParOf" srcId="{E0470757-B69F-496D-8BAB-4A69F006BD8A}" destId="{DF5EA102-C657-414C-AB3F-5B2C7ADA257D}" srcOrd="0" destOrd="0" presId="urn:microsoft.com/office/officeart/2005/8/layout/radial5"/>
    <dgm:cxn modelId="{FAFD78C9-E43A-4475-A7F9-16E1F471E326}" type="presParOf" srcId="{04442A33-CF07-456C-9F4C-93929458C1F1}" destId="{17896AD9-C245-4AFD-AA46-4D1FE9D96259}" srcOrd="4" destOrd="0" presId="urn:microsoft.com/office/officeart/2005/8/layout/radial5"/>
    <dgm:cxn modelId="{4FFBB686-076B-4CB7-845F-E149855BAFDB}" type="presParOf" srcId="{04442A33-CF07-456C-9F4C-93929458C1F1}" destId="{90A3ABF7-C069-463D-9EBD-004B5584D733}" srcOrd="5" destOrd="0" presId="urn:microsoft.com/office/officeart/2005/8/layout/radial5"/>
    <dgm:cxn modelId="{BD4B004B-E04D-4916-8C5E-4C7410077463}" type="presParOf" srcId="{90A3ABF7-C069-463D-9EBD-004B5584D733}" destId="{18D89EF1-C1CB-442E-ABF0-D7AB82EFEB79}" srcOrd="0" destOrd="0" presId="urn:microsoft.com/office/officeart/2005/8/layout/radial5"/>
    <dgm:cxn modelId="{62A90A88-C739-46DF-8D57-377FB96F7CF9}" type="presParOf" srcId="{04442A33-CF07-456C-9F4C-93929458C1F1}" destId="{FDE90A73-BB32-4B57-8FF0-A7AAA63AFFC7}" srcOrd="6" destOrd="0" presId="urn:microsoft.com/office/officeart/2005/8/layout/radial5"/>
    <dgm:cxn modelId="{329163B0-AFED-479C-8091-4A5FFFC08B44}" type="presParOf" srcId="{04442A33-CF07-456C-9F4C-93929458C1F1}" destId="{FBCB3063-8C9E-4080-969D-252E3383B905}" srcOrd="7" destOrd="0" presId="urn:microsoft.com/office/officeart/2005/8/layout/radial5"/>
    <dgm:cxn modelId="{84983678-B2CC-49E6-9627-8E5914A8216E}" type="presParOf" srcId="{FBCB3063-8C9E-4080-969D-252E3383B905}" destId="{B382BC9A-7283-4BDB-8C3C-75B393040276}" srcOrd="0" destOrd="0" presId="urn:microsoft.com/office/officeart/2005/8/layout/radial5"/>
    <dgm:cxn modelId="{BE84CF25-4968-47E1-8E8B-0319C18401C3}" type="presParOf" srcId="{04442A33-CF07-456C-9F4C-93929458C1F1}" destId="{20F8C23F-ED3E-4487-91D1-747A9063C52F}" srcOrd="8" destOrd="0" presId="urn:microsoft.com/office/officeart/2005/8/layout/radial5"/>
    <dgm:cxn modelId="{46EFEA07-E661-4057-A0F3-416BDC5B5716}" type="presParOf" srcId="{04442A33-CF07-456C-9F4C-93929458C1F1}" destId="{861F6DC5-249D-4B56-8FA3-DD20453283AD}" srcOrd="9" destOrd="0" presId="urn:microsoft.com/office/officeart/2005/8/layout/radial5"/>
    <dgm:cxn modelId="{E499D831-6FC3-497F-8E04-0B59977D024D}" type="presParOf" srcId="{861F6DC5-249D-4B56-8FA3-DD20453283AD}" destId="{827D2B45-F768-44CE-B959-057D7AB50ED8}" srcOrd="0" destOrd="0" presId="urn:microsoft.com/office/officeart/2005/8/layout/radial5"/>
    <dgm:cxn modelId="{41DCD306-FB42-4DA2-809B-B04F5E301C72}" type="presParOf" srcId="{04442A33-CF07-456C-9F4C-93929458C1F1}" destId="{AA40CA48-8763-49AB-A4DF-A40C0655C728}" srcOrd="10" destOrd="0" presId="urn:microsoft.com/office/officeart/2005/8/layout/radial5"/>
    <dgm:cxn modelId="{B1C27914-FF94-4A36-B995-478D0812F336}" type="presParOf" srcId="{04442A33-CF07-456C-9F4C-93929458C1F1}" destId="{0F9FD6E6-1A7C-4056-A3C0-60F9D86838CC}" srcOrd="11" destOrd="0" presId="urn:microsoft.com/office/officeart/2005/8/layout/radial5"/>
    <dgm:cxn modelId="{5F36FB6B-5DFC-4EFF-A683-5EBE3A8A547C}" type="presParOf" srcId="{0F9FD6E6-1A7C-4056-A3C0-60F9D86838CC}" destId="{7C0A2C0B-B109-4980-B319-1050EDB3670F}" srcOrd="0" destOrd="0" presId="urn:microsoft.com/office/officeart/2005/8/layout/radial5"/>
    <dgm:cxn modelId="{ADC8B6EB-512F-48AB-9479-7784D2F14207}" type="presParOf" srcId="{04442A33-CF07-456C-9F4C-93929458C1F1}" destId="{4FE84E43-2690-4106-A631-30AFA48911C3}" srcOrd="12" destOrd="0" presId="urn:microsoft.com/office/officeart/2005/8/layout/radial5"/>
    <dgm:cxn modelId="{CB754948-08EA-4C77-9299-F7D24132722A}" type="presParOf" srcId="{04442A33-CF07-456C-9F4C-93929458C1F1}" destId="{9F490D09-3BF9-45D3-9392-995CC7324837}" srcOrd="13" destOrd="0" presId="urn:microsoft.com/office/officeart/2005/8/layout/radial5"/>
    <dgm:cxn modelId="{F68E7C75-813D-47B3-B0E8-66CE08D16D08}" type="presParOf" srcId="{9F490D09-3BF9-45D3-9392-995CC7324837}" destId="{C9DEA073-18E7-42F3-8311-2FFEAABF107C}" srcOrd="0" destOrd="0" presId="urn:microsoft.com/office/officeart/2005/8/layout/radial5"/>
    <dgm:cxn modelId="{2627DB24-BCAB-4A3D-94F2-0602C598FD5A}" type="presParOf" srcId="{04442A33-CF07-456C-9F4C-93929458C1F1}" destId="{E8EAA4CF-3670-4AF9-AF86-A79ABC26AA9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A21B3-890B-43F9-A4BE-1F054D62E05B}">
      <dsp:nvSpPr>
        <dsp:cNvPr id="0" name=""/>
        <dsp:cNvSpPr/>
      </dsp:nvSpPr>
      <dsp:spPr>
        <a:xfrm>
          <a:off x="3212114" y="2288443"/>
          <a:ext cx="1756023" cy="1756023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পাখি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69278" y="2545607"/>
        <a:ext cx="1241695" cy="1241695"/>
      </dsp:txXfrm>
    </dsp:sp>
    <dsp:sp modelId="{D34AC529-5A86-4498-9AA8-6C7334E49776}">
      <dsp:nvSpPr>
        <dsp:cNvPr id="0" name=""/>
        <dsp:cNvSpPr/>
      </dsp:nvSpPr>
      <dsp:spPr>
        <a:xfrm rot="16200000">
          <a:off x="3864629" y="1577218"/>
          <a:ext cx="450992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3932278" y="1764276"/>
        <a:ext cx="315694" cy="358229"/>
      </dsp:txXfrm>
    </dsp:sp>
    <dsp:sp modelId="{AB131BDA-9447-49A6-A5DA-CF28D428735B}">
      <dsp:nvSpPr>
        <dsp:cNvPr id="0" name=""/>
        <dsp:cNvSpPr/>
      </dsp:nvSpPr>
      <dsp:spPr>
        <a:xfrm>
          <a:off x="3244940" y="153452"/>
          <a:ext cx="1690370" cy="1284060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দোয়েল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92489" y="341498"/>
        <a:ext cx="1195272" cy="907968"/>
      </dsp:txXfrm>
    </dsp:sp>
    <dsp:sp modelId="{E0470757-B69F-496D-8BAB-4A69F006BD8A}">
      <dsp:nvSpPr>
        <dsp:cNvPr id="0" name=""/>
        <dsp:cNvSpPr/>
      </dsp:nvSpPr>
      <dsp:spPr>
        <a:xfrm rot="19285714">
          <a:off x="4862870" y="2091993"/>
          <a:ext cx="400500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15876"/>
            <a:satOff val="-8415"/>
            <a:lumOff val="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4875976" y="2248858"/>
        <a:ext cx="280350" cy="358229"/>
      </dsp:txXfrm>
    </dsp:sp>
    <dsp:sp modelId="{17896AD9-C245-4AFD-AA46-4D1FE9D96259}">
      <dsp:nvSpPr>
        <dsp:cNvPr id="0" name=""/>
        <dsp:cNvSpPr/>
      </dsp:nvSpPr>
      <dsp:spPr>
        <a:xfrm>
          <a:off x="5087064" y="1066804"/>
          <a:ext cx="1713523" cy="1242748"/>
        </a:xfrm>
        <a:prstGeom prst="ellipse">
          <a:avLst/>
        </a:prstGeom>
        <a:solidFill>
          <a:schemeClr val="accent5">
            <a:hueOff val="415876"/>
            <a:satOff val="-8415"/>
            <a:lumOff val="2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 টুনটুনি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338004" y="1248800"/>
        <a:ext cx="1211643" cy="878756"/>
      </dsp:txXfrm>
    </dsp:sp>
    <dsp:sp modelId="{90A3ABF7-C069-463D-9EBD-004B5584D733}">
      <dsp:nvSpPr>
        <dsp:cNvPr id="0" name=""/>
        <dsp:cNvSpPr/>
      </dsp:nvSpPr>
      <dsp:spPr>
        <a:xfrm rot="771429">
          <a:off x="5077717" y="3131638"/>
          <a:ext cx="335569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5078979" y="3239846"/>
        <a:ext cx="234898" cy="358229"/>
      </dsp:txXfrm>
    </dsp:sp>
    <dsp:sp modelId="{FDE90A73-BB32-4B57-8FF0-A7AAA63AFFC7}">
      <dsp:nvSpPr>
        <dsp:cNvPr id="0" name=""/>
        <dsp:cNvSpPr/>
      </dsp:nvSpPr>
      <dsp:spPr>
        <a:xfrm>
          <a:off x="5532642" y="2968490"/>
          <a:ext cx="1738020" cy="1451110"/>
        </a:xfrm>
        <a:prstGeom prst="ellips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চড়ুই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87169" y="3181000"/>
        <a:ext cx="1228966" cy="1026090"/>
      </dsp:txXfrm>
    </dsp:sp>
    <dsp:sp modelId="{FBCB3063-8C9E-4080-969D-252E3383B905}">
      <dsp:nvSpPr>
        <dsp:cNvPr id="0" name=""/>
        <dsp:cNvSpPr/>
      </dsp:nvSpPr>
      <dsp:spPr>
        <a:xfrm rot="3857143">
          <a:off x="4426012" y="4019897"/>
          <a:ext cx="437741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4463184" y="4080147"/>
        <a:ext cx="306419" cy="358229"/>
      </dsp:txXfrm>
    </dsp:sp>
    <dsp:sp modelId="{20F8C23F-ED3E-4487-91D1-747A9063C52F}">
      <dsp:nvSpPr>
        <dsp:cNvPr id="0" name=""/>
        <dsp:cNvSpPr/>
      </dsp:nvSpPr>
      <dsp:spPr>
        <a:xfrm>
          <a:off x="4276369" y="4662706"/>
          <a:ext cx="1684965" cy="1279840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ময়না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523126" y="4850134"/>
        <a:ext cx="1191451" cy="904984"/>
      </dsp:txXfrm>
    </dsp:sp>
    <dsp:sp modelId="{861F6DC5-249D-4B56-8FA3-DD20453283AD}">
      <dsp:nvSpPr>
        <dsp:cNvPr id="0" name=""/>
        <dsp:cNvSpPr/>
      </dsp:nvSpPr>
      <dsp:spPr>
        <a:xfrm rot="6942857">
          <a:off x="3316109" y="4020253"/>
          <a:ext cx="438173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3410352" y="4080445"/>
        <a:ext cx="306721" cy="358229"/>
      </dsp:txXfrm>
    </dsp:sp>
    <dsp:sp modelId="{AA40CA48-8763-49AB-A4DF-A40C0655C728}">
      <dsp:nvSpPr>
        <dsp:cNvPr id="0" name=""/>
        <dsp:cNvSpPr/>
      </dsp:nvSpPr>
      <dsp:spPr>
        <a:xfrm>
          <a:off x="2227537" y="4662706"/>
          <a:ext cx="1667723" cy="1279840"/>
        </a:xfrm>
        <a:prstGeom prst="ellipse">
          <a:avLst/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 টিয়া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471769" y="4850134"/>
        <a:ext cx="1179259" cy="904984"/>
      </dsp:txXfrm>
    </dsp:sp>
    <dsp:sp modelId="{0F9FD6E6-1A7C-4056-A3C0-60F9D86838CC}">
      <dsp:nvSpPr>
        <dsp:cNvPr id="0" name=""/>
        <dsp:cNvSpPr/>
      </dsp:nvSpPr>
      <dsp:spPr>
        <a:xfrm rot="10028571">
          <a:off x="2728488" y="3137265"/>
          <a:ext cx="363206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79380"/>
            <a:satOff val="-42074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2836084" y="3244551"/>
        <a:ext cx="254244" cy="358229"/>
      </dsp:txXfrm>
    </dsp:sp>
    <dsp:sp modelId="{4FE84E43-2690-4106-A631-30AFA48911C3}">
      <dsp:nvSpPr>
        <dsp:cNvPr id="0" name=""/>
        <dsp:cNvSpPr/>
      </dsp:nvSpPr>
      <dsp:spPr>
        <a:xfrm>
          <a:off x="958937" y="3046942"/>
          <a:ext cx="1639323" cy="1294206"/>
        </a:xfrm>
        <a:prstGeom prst="ellipse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বুলবুলি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199010" y="3236474"/>
        <a:ext cx="1159177" cy="915142"/>
      </dsp:txXfrm>
    </dsp:sp>
    <dsp:sp modelId="{9F490D09-3BF9-45D3-9392-995CC7324837}">
      <dsp:nvSpPr>
        <dsp:cNvPr id="0" name=""/>
        <dsp:cNvSpPr/>
      </dsp:nvSpPr>
      <dsp:spPr>
        <a:xfrm rot="13114286">
          <a:off x="2935281" y="2100631"/>
          <a:ext cx="385361" cy="597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3038278" y="2256080"/>
        <a:ext cx="269753" cy="358229"/>
      </dsp:txXfrm>
    </dsp:sp>
    <dsp:sp modelId="{E8EAA4CF-3670-4AF9-AF86-A79ABC26AA92}">
      <dsp:nvSpPr>
        <dsp:cNvPr id="0" name=""/>
        <dsp:cNvSpPr/>
      </dsp:nvSpPr>
      <dsp:spPr>
        <a:xfrm>
          <a:off x="1416139" y="989545"/>
          <a:ext cx="1640571" cy="1397265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শালিক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656395" y="1194170"/>
        <a:ext cx="1160059" cy="98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1365-9570-4B35-BEAB-EF5EA33FE05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5C08-5335-4ED9-994E-089DDBE7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15C08-5335-4ED9-994E-089DDBE7F1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88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23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6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9BC35-A311-400E-92EE-6A810E498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47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2057400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IN" sz="96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4B7A0-0C86-4F39-B101-D812C8267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7643" r="25833" b="8342"/>
          <a:stretch/>
        </p:blipFill>
        <p:spPr>
          <a:xfrm>
            <a:off x="533400" y="5334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3A180-AEA5-474A-A3B3-78AED3BE807C}"/>
              </a:ext>
            </a:extLst>
          </p:cNvPr>
          <p:cNvSpPr txBox="1"/>
          <p:nvPr/>
        </p:nvSpPr>
        <p:spPr>
          <a:xfrm rot="18549998">
            <a:off x="990600" y="22860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পাঠ্য বইয়ের ৬২ পৃষ্ঠা  খোল । </a:t>
            </a:r>
          </a:p>
        </p:txBody>
      </p:sp>
      <p:pic>
        <p:nvPicPr>
          <p:cNvPr id="3" name="Picture 3" descr="E:\Tabassum pictur\Screenshot_20200111_164551.jpg">
            <a:extLst>
              <a:ext uri="{FF2B5EF4-FFF2-40B4-BE49-F238E27FC236}">
                <a16:creationId xmlns:a16="http://schemas.microsoft.com/office/drawing/2014/main" id="{80E7EBDE-22E3-4D02-B334-4E9DA3C1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4456"/>
            <a:ext cx="2295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10753"/>
            <a:ext cx="2209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কীটপতঙ্গ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828800"/>
            <a:ext cx="6858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828800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1828800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143" y="4993939"/>
            <a:ext cx="1905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লম্বা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7643" y="4962662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1643" y="4986713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5018" y="4945032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038600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962400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038600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ট্ট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962400"/>
            <a:ext cx="190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ছোট্ট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2933699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2933699"/>
            <a:ext cx="685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933699"/>
            <a:ext cx="192104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 র ফলা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2933699"/>
            <a:ext cx="190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F0740EF-76AF-4F84-A42D-14EEF6500A8A}"/>
              </a:ext>
            </a:extLst>
          </p:cNvPr>
          <p:cNvSpPr/>
          <p:nvPr/>
        </p:nvSpPr>
        <p:spPr>
          <a:xfrm>
            <a:off x="2438400" y="666283"/>
            <a:ext cx="5181600" cy="1102894"/>
          </a:xfrm>
          <a:prstGeom prst="rightArrow">
            <a:avLst>
              <a:gd name="adj1" fmla="val 630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যুক্তবর্ণ ভেঙ্গে লিখি </a:t>
            </a: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1EBE74B2-F448-4729-A5EA-5329053F7087}"/>
              </a:ext>
            </a:extLst>
          </p:cNvPr>
          <p:cNvSpPr/>
          <p:nvPr/>
        </p:nvSpPr>
        <p:spPr>
          <a:xfrm rot="7889195" flipV="1">
            <a:off x="161408" y="382661"/>
            <a:ext cx="1525591" cy="111837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একক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A52DF127-0FE8-4B12-90BF-EB8D430AF20C}"/>
              </a:ext>
            </a:extLst>
          </p:cNvPr>
          <p:cNvSpPr/>
          <p:nvPr/>
        </p:nvSpPr>
        <p:spPr>
          <a:xfrm>
            <a:off x="863064" y="1277381"/>
            <a:ext cx="2411543" cy="25464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685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33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560" y="1975915"/>
            <a:ext cx="2183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কীটপত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ঙ্গ =পোকামাকড়</a:t>
            </a:r>
            <a:endParaRPr lang="en-US" sz="3200" dirty="0"/>
          </a:p>
        </p:txBody>
      </p:sp>
      <p:sp>
        <p:nvSpPr>
          <p:cNvPr id="14" name="Moon 13"/>
          <p:cNvSpPr/>
          <p:nvPr/>
        </p:nvSpPr>
        <p:spPr>
          <a:xfrm rot="16200000">
            <a:off x="4379341" y="115929"/>
            <a:ext cx="648788" cy="2492514"/>
          </a:xfrm>
          <a:prstGeom prst="mo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B776B843-55BC-49B7-ACAC-49E91EEC7701}"/>
              </a:ext>
            </a:extLst>
          </p:cNvPr>
          <p:cNvSpPr/>
          <p:nvPr/>
        </p:nvSpPr>
        <p:spPr>
          <a:xfrm>
            <a:off x="3150618" y="4510341"/>
            <a:ext cx="2183382" cy="19861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4422A99D-493B-4B10-B08E-0B985A25E751}"/>
              </a:ext>
            </a:extLst>
          </p:cNvPr>
          <p:cNvSpPr/>
          <p:nvPr/>
        </p:nvSpPr>
        <p:spPr>
          <a:xfrm>
            <a:off x="3150618" y="2241588"/>
            <a:ext cx="2183382" cy="19861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 শব্দার্থ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65909C33-BECB-43F0-8A8E-745AA02BE914}"/>
              </a:ext>
            </a:extLst>
          </p:cNvPr>
          <p:cNvSpPr/>
          <p:nvPr/>
        </p:nvSpPr>
        <p:spPr>
          <a:xfrm>
            <a:off x="5724280" y="1757890"/>
            <a:ext cx="2183382" cy="19861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নাশ=ধবংশ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FDF689-50F7-4A7D-8912-991702121B65}"/>
              </a:ext>
            </a:extLst>
          </p:cNvPr>
          <p:cNvSpPr/>
          <p:nvPr/>
        </p:nvSpPr>
        <p:spPr>
          <a:xfrm>
            <a:off x="3657600" y="4903263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=</a:t>
            </a:r>
          </a:p>
          <a:p>
            <a:pPr>
              <a:defRPr/>
            </a:pPr>
            <a:r>
              <a:rPr lang="en-US" sz="360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8155" y="101037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1656701"/>
            <a:ext cx="6424783" cy="1709254"/>
            <a:chOff x="868510" y="649997"/>
            <a:chExt cx="5837090" cy="1709254"/>
          </a:xfrm>
        </p:grpSpPr>
        <p:sp>
          <p:nvSpPr>
            <p:cNvPr id="5" name="Rectangle 4"/>
            <p:cNvSpPr/>
            <p:nvPr/>
          </p:nvSpPr>
          <p:spPr>
            <a:xfrm>
              <a:off x="868510" y="1589810"/>
              <a:ext cx="12650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দল -১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649997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নিচের শব্দ গুলো দিয়ে বাক্য তৈরি </a:t>
              </a:r>
              <a:r>
                <a:rPr lang="bn-BD" sz="3200">
                  <a:latin typeface="NikoshBAN" pitchFamily="2" charset="0"/>
                  <a:cs typeface="NikoshBAN" pitchFamily="2" charset="0"/>
                </a:rPr>
                <a:t>কর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চমৎকার, </a:t>
              </a:r>
              <a:r>
                <a:rPr lang="bn-BD" sz="3200">
                  <a:latin typeface="NikoshBAN" pitchFamily="2" charset="0"/>
                  <a:cs typeface="NikoshBAN" pitchFamily="2" charset="0"/>
                </a:rPr>
                <a:t>কীটপতঙ্গ ,</a:t>
              </a:r>
              <a:r>
                <a:rPr lang="en-US" sz="3200">
                  <a:latin typeface="NikoshBAN" pitchFamily="2" charset="0"/>
                  <a:cs typeface="NikoshBAN" pitchFamily="2" charset="0"/>
                </a:rPr>
                <a:t>পরিবেশ ,প্রিয় 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6810" y="4572000"/>
            <a:ext cx="7160390" cy="1186034"/>
            <a:chOff x="1066800" y="3276600"/>
            <a:chExt cx="5895634" cy="1186034"/>
          </a:xfrm>
        </p:grpSpPr>
        <p:sp>
          <p:nvSpPr>
            <p:cNvPr id="7" name="Rectangle 6"/>
            <p:cNvSpPr/>
            <p:nvPr/>
          </p:nvSpPr>
          <p:spPr>
            <a:xfrm>
              <a:off x="1066800" y="3276600"/>
              <a:ext cx="14318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দল -২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0434" y="3446971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bn-BD" sz="36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bn-BD" sz="360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টুনটুনি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পাখি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র ৩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বৈশিষ্ট্য </a:t>
              </a:r>
              <a:r>
                <a:rPr lang="en-US" sz="360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616747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চড়ুই পাখি কি খেয়ে ফসলের শত্রু নাশ করে ?</a:t>
            </a:r>
          </a:p>
          <a:p>
            <a:r>
              <a:rPr lang="en-US" sz="3600">
                <a:latin typeface="NikoshBAN" pitchFamily="2" charset="0"/>
                <a:cs typeface="NikoshBAN" pitchFamily="2" charset="0"/>
              </a:rPr>
              <a:t>খ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টুনটুনি কি শব্দ করে উড়ে বেড়ায়?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9861" y="1216167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35E56-EB88-429C-A9B3-CFDE84F2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077200" cy="5715000"/>
          </a:xfrm>
          <a:prstGeom prst="rect">
            <a:avLst/>
          </a:prstGeom>
        </p:spPr>
      </p:pic>
      <p:sp>
        <p:nvSpPr>
          <p:cNvPr id="3" name="Star: 6 Points 2">
            <a:extLst>
              <a:ext uri="{FF2B5EF4-FFF2-40B4-BE49-F238E27FC236}">
                <a16:creationId xmlns:a16="http://schemas.microsoft.com/office/drawing/2014/main" id="{3742784E-89F6-45B1-AB3A-5EFE8916A771}"/>
              </a:ext>
            </a:extLst>
          </p:cNvPr>
          <p:cNvSpPr/>
          <p:nvPr/>
        </p:nvSpPr>
        <p:spPr>
          <a:xfrm>
            <a:off x="3733800" y="304800"/>
            <a:ext cx="2590800" cy="1524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বাড়ির কাজ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53662-FFE4-444A-B08E-53218679476F}"/>
              </a:ext>
            </a:extLst>
          </p:cNvPr>
          <p:cNvSpPr/>
          <p:nvPr/>
        </p:nvSpPr>
        <p:spPr>
          <a:xfrm>
            <a:off x="2247900" y="1981200"/>
            <a:ext cx="464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দেখা যে কোন ১টি পাখি সম্পর্কে 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বাক্য লি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 নিয়ে আসবে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9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686" y="95913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E:\Tabassum pictur\f33b05524ae76419568826a828d2ecc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43" y="574343"/>
            <a:ext cx="6858001" cy="60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252">
              <a:schemeClr val="tx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09600"/>
            <a:ext cx="49530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8DB8C-0BF6-4856-848F-DED0DE4A1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08">
            <a:off x="4598098" y="1804737"/>
            <a:ext cx="4545902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20FA6596-3605-447D-8310-6FD26F98C897}"/>
              </a:ext>
            </a:extLst>
          </p:cNvPr>
          <p:cNvSpPr/>
          <p:nvPr/>
        </p:nvSpPr>
        <p:spPr>
          <a:xfrm>
            <a:off x="202504" y="2008065"/>
            <a:ext cx="4343400" cy="42110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কাজী রুনা 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দিঘলী সরকারি প্রাথমিক বিদ্যালয়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লৌহজং , মুন্সিগঞ্জ </a:t>
            </a:r>
            <a:r>
              <a:rPr lang="en-US" sz="2400">
                <a:solidFill>
                  <a:srgbClr val="FF0000"/>
                </a:solidFill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5699" y="1897082"/>
            <a:ext cx="4826901" cy="35394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শ্রেনিঃ চতুর্থ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পাঠ শিরোনামঃ পাখির জগত </a:t>
            </a:r>
          </a:p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পাঠ্যাংশঃ ছোট্ট পাখি চড়ুই………টুনটুনির  সবচেয়ে প্রিয় </a:t>
            </a:r>
          </a:p>
          <a:p>
            <a:pPr algn="ctr"/>
            <a:r>
              <a:rPr lang="bn-BD" sz="2800" b="1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৩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85800"/>
            <a:ext cx="289560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E:\Tabassum pictur\Screenshot_20200111_164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17" y="1988403"/>
            <a:ext cx="2295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2049482"/>
            <a:ext cx="7780361" cy="35394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শোনা-</a:t>
            </a:r>
          </a:p>
          <a:p>
            <a:r>
              <a:rPr lang="en-US" sz="2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.1.৩.2-নির্দেশনা </a:t>
            </a:r>
            <a:r>
              <a:rPr lang="bn-BD" sz="2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শুনে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 পারবে ।</a:t>
            </a:r>
          </a:p>
          <a:p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বলা-</a:t>
            </a:r>
          </a:p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 .৩. ২-শুদ্ধ উচ্চারণে প্রশ্ন করতে ও উত্তর দিতে </a:t>
            </a:r>
            <a:r>
              <a:rPr lang="bn-BD" sz="280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পড়া-</a:t>
            </a:r>
          </a:p>
          <a:p>
            <a:r>
              <a:rPr lang="en-US" sz="2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৩ .১-যুক্ত ব্যঞ্জন-সংবলিত শব্দ পড়তে </a:t>
            </a:r>
            <a:r>
              <a:rPr lang="bn-BD" sz="2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লেখা-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.5.1-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 ব্যবহৃত শব্দ দিয়ে বাক্য তৈরি করতে </a:t>
            </a:r>
            <a:r>
              <a:rPr lang="bn-BD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838200"/>
            <a:ext cx="1963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ারিয়ে যাচ্ছে গ্রাম বাংলার অনেক চেনা পাখি">
            <a:extLst>
              <a:ext uri="{FF2B5EF4-FFF2-40B4-BE49-F238E27FC236}">
                <a16:creationId xmlns:a16="http://schemas.microsoft.com/office/drawing/2014/main" id="{02E40568-FD39-4EF0-8517-7BA53F48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905000"/>
            <a:ext cx="4343400" cy="4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িলুপ্তির পথে জাতীয় পাখি দোয়েলসহ বিভিন্ন পাখি!">
            <a:extLst>
              <a:ext uri="{FF2B5EF4-FFF2-40B4-BE49-F238E27FC236}">
                <a16:creationId xmlns:a16="http://schemas.microsoft.com/office/drawing/2014/main" id="{C865B10A-AD7B-43DA-9130-5AD905B9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26" y="1905001"/>
            <a:ext cx="3733800" cy="45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2C7F89-71CD-4BF0-9137-5D25827C1CC5}"/>
              </a:ext>
            </a:extLst>
          </p:cNvPr>
          <p:cNvSpPr txBox="1"/>
          <p:nvPr/>
        </p:nvSpPr>
        <p:spPr>
          <a:xfrm>
            <a:off x="1066800" y="685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ছবিতে আমরা কী দেখতে পেলাম </a:t>
            </a:r>
            <a:r>
              <a:rPr lang="en-US"/>
              <a:t>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0137742"/>
              </p:ext>
            </p:extLst>
          </p:nvPr>
        </p:nvGraphicFramePr>
        <p:xfrm>
          <a:off x="5334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5A21B3-890B-43F9-A4BE-1F054D62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B5A21B3-890B-43F9-A4BE-1F054D62E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AC529-5A86-4498-9AA8-6C7334E49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34AC529-5A86-4498-9AA8-6C7334E49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31BDA-9447-49A6-A5DA-CF28D4287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B131BDA-9447-49A6-A5DA-CF28D4287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70757-B69F-496D-8BAB-4A69F006B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0470757-B69F-496D-8BAB-4A69F006B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96AD9-C245-4AFD-AA46-4D1FE9D96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7896AD9-C245-4AFD-AA46-4D1FE9D96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3ABF7-C069-463D-9EBD-004B5584D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A3ABF7-C069-463D-9EBD-004B5584D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90A73-BB32-4B57-8FF0-A7AAA63A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DE90A73-BB32-4B57-8FF0-A7AAA63AF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B3063-8C9E-4080-969D-252E3383B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BCB3063-8C9E-4080-969D-252E3383B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F8C23F-ED3E-4487-91D1-747A9063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0F8C23F-ED3E-4487-91D1-747A9063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F6DC5-249D-4B56-8FA3-DD2045328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61F6DC5-249D-4B56-8FA3-DD2045328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CA48-8763-49AB-A4DF-A40C0655C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A40CA48-8763-49AB-A4DF-A40C0655C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9FD6E6-1A7C-4056-A3C0-60F9D868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F9FD6E6-1A7C-4056-A3C0-60F9D868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84E43-2690-4106-A631-30AFA4891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4FE84E43-2690-4106-A631-30AFA4891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490D09-3BF9-45D3-9392-995CC732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F490D09-3BF9-45D3-9392-995CC732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AA4CF-3670-4AF9-AF86-A79ABC26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E8EAA4CF-3670-4AF9-AF86-A79ABC26A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4408" y="914399"/>
            <a:ext cx="4940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পাখির জগৎ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41649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10" y="748440"/>
            <a:ext cx="467712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4015845" y="2943109"/>
            <a:ext cx="1112311" cy="9717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4"/>
          <p:cNvSpPr/>
          <p:nvPr/>
        </p:nvSpPr>
        <p:spPr>
          <a:xfrm>
            <a:off x="4002715" y="4773263"/>
            <a:ext cx="1112311" cy="9717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>
                <a:latin typeface="NikoshBAN" pitchFamily="2" charset="0"/>
                <a:cs typeface="NikoshBAN" pitchFamily="2" charset="0"/>
              </a:rPr>
              <a:t>চড়ুই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954137"/>
            <a:ext cx="521052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চড়ুই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33" y="985499"/>
            <a:ext cx="4523534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72408" y="4800600"/>
            <a:ext cx="4521471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টুনটুনি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</TotalTime>
  <Words>219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101</cp:revision>
  <dcterms:created xsi:type="dcterms:W3CDTF">2006-08-16T00:00:00Z</dcterms:created>
  <dcterms:modified xsi:type="dcterms:W3CDTF">2021-09-07T11:13:42Z</dcterms:modified>
</cp:coreProperties>
</file>