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5" r:id="rId20"/>
    <p:sldId id="277" r:id="rId21"/>
    <p:sldId id="278" r:id="rId22"/>
    <p:sldId id="274" r:id="rId23"/>
    <p:sldId id="276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>
      <p:cViewPr varScale="1">
        <p:scale>
          <a:sx n="70" d="100"/>
          <a:sy n="70" d="100"/>
        </p:scale>
        <p:origin x="3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39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02714597_595134258054172_392068559467075786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296"/>
            <a:ext cx="9144000" cy="6885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48" y="4572001"/>
            <a:ext cx="9130352" cy="2285999"/>
          </a:xfrm>
          <a:custGeom>
            <a:avLst/>
            <a:gdLst>
              <a:gd name="connsiteX0" fmla="*/ 1724719 w 9144000"/>
              <a:gd name="connsiteY0" fmla="*/ 1832691 h 6858000"/>
              <a:gd name="connsiteX1" fmla="*/ 1724719 w 9144000"/>
              <a:gd name="connsiteY1" fmla="*/ 2272478 h 6858000"/>
              <a:gd name="connsiteX2" fmla="*/ 1718022 w 9144000"/>
              <a:gd name="connsiteY2" fmla="*/ 2272478 h 6858000"/>
              <a:gd name="connsiteX3" fmla="*/ 1630958 w 9144000"/>
              <a:gd name="connsiteY3" fmla="*/ 2209412 h 6858000"/>
              <a:gd name="connsiteX4" fmla="*/ 1514872 w 9144000"/>
              <a:gd name="connsiteY4" fmla="*/ 2144114 h 6858000"/>
              <a:gd name="connsiteX5" fmla="*/ 1384833 w 9144000"/>
              <a:gd name="connsiteY5" fmla="*/ 2087187 h 6858000"/>
              <a:gd name="connsiteX6" fmla="*/ 1257027 w 9144000"/>
              <a:gd name="connsiteY6" fmla="*/ 2049236 h 6858000"/>
              <a:gd name="connsiteX7" fmla="*/ 1257027 w 9144000"/>
              <a:gd name="connsiteY7" fmla="*/ 2035842 h 6858000"/>
              <a:gd name="connsiteX8" fmla="*/ 1394321 w 9144000"/>
              <a:gd name="connsiteY8" fmla="*/ 1948219 h 6858000"/>
              <a:gd name="connsiteX9" fmla="*/ 1526592 w 9144000"/>
              <a:gd name="connsiteY9" fmla="*/ 1885711 h 6858000"/>
              <a:gd name="connsiteX10" fmla="*/ 1641004 w 9144000"/>
              <a:gd name="connsiteY10" fmla="*/ 1847760 h 6858000"/>
              <a:gd name="connsiteX11" fmla="*/ 1724719 w 9144000"/>
              <a:gd name="connsiteY11" fmla="*/ 1832691 h 6858000"/>
              <a:gd name="connsiteX12" fmla="*/ 5316016 w 9144000"/>
              <a:gd name="connsiteY12" fmla="*/ 1016741 h 6858000"/>
              <a:gd name="connsiteX13" fmla="*/ 5079380 w 9144000"/>
              <a:gd name="connsiteY13" fmla="*/ 1189754 h 6858000"/>
              <a:gd name="connsiteX14" fmla="*/ 5198814 w 9144000"/>
              <a:gd name="connsiteY14" fmla="*/ 1468806 h 6858000"/>
              <a:gd name="connsiteX15" fmla="*/ 5334434 w 9144000"/>
              <a:gd name="connsiteY15" fmla="*/ 1729442 h 6858000"/>
              <a:gd name="connsiteX16" fmla="*/ 5491820 w 9144000"/>
              <a:gd name="connsiteY16" fmla="*/ 1957149 h 6858000"/>
              <a:gd name="connsiteX17" fmla="*/ 5674878 w 9144000"/>
              <a:gd name="connsiteY17" fmla="*/ 2137975 h 6858000"/>
              <a:gd name="connsiteX18" fmla="*/ 5889191 w 9144000"/>
              <a:gd name="connsiteY18" fmla="*/ 2257410 h 6858000"/>
              <a:gd name="connsiteX19" fmla="*/ 6139780 w 9144000"/>
              <a:gd name="connsiteY19" fmla="*/ 2300383 h 6858000"/>
              <a:gd name="connsiteX20" fmla="*/ 6344047 w 9144000"/>
              <a:gd name="connsiteY20" fmla="*/ 2271920 h 6858000"/>
              <a:gd name="connsiteX21" fmla="*/ 6511478 w 9144000"/>
              <a:gd name="connsiteY21" fmla="*/ 2193785 h 6858000"/>
              <a:gd name="connsiteX22" fmla="*/ 6642633 w 9144000"/>
              <a:gd name="connsiteY22" fmla="*/ 2078258 h 6858000"/>
              <a:gd name="connsiteX23" fmla="*/ 6736953 w 9144000"/>
              <a:gd name="connsiteY23" fmla="*/ 1938731 h 6858000"/>
              <a:gd name="connsiteX24" fmla="*/ 6793880 w 9144000"/>
              <a:gd name="connsiteY24" fmla="*/ 1786926 h 6858000"/>
              <a:gd name="connsiteX25" fmla="*/ 6812855 w 9144000"/>
              <a:gd name="connsiteY25" fmla="*/ 1634006 h 6858000"/>
              <a:gd name="connsiteX26" fmla="*/ 6779369 w 9144000"/>
              <a:gd name="connsiteY26" fmla="*/ 1436436 h 6858000"/>
              <a:gd name="connsiteX27" fmla="*/ 6674445 w 9144000"/>
              <a:gd name="connsiteY27" fmla="*/ 1253936 h 6858000"/>
              <a:gd name="connsiteX28" fmla="*/ 6493061 w 9144000"/>
              <a:gd name="connsiteY28" fmla="*/ 1119990 h 6858000"/>
              <a:gd name="connsiteX29" fmla="*/ 6230193 w 9144000"/>
              <a:gd name="connsiteY29" fmla="*/ 1068087 h 6858000"/>
              <a:gd name="connsiteX30" fmla="*/ 6061087 w 9144000"/>
              <a:gd name="connsiteY30" fmla="*/ 1088178 h 6858000"/>
              <a:gd name="connsiteX31" fmla="*/ 5921561 w 9144000"/>
              <a:gd name="connsiteY31" fmla="*/ 1149570 h 6858000"/>
              <a:gd name="connsiteX32" fmla="*/ 5827241 w 9144000"/>
              <a:gd name="connsiteY32" fmla="*/ 1252820 h 6858000"/>
              <a:gd name="connsiteX33" fmla="*/ 5792639 w 9144000"/>
              <a:gd name="connsiteY33" fmla="*/ 1399601 h 6858000"/>
              <a:gd name="connsiteX34" fmla="*/ 5817195 w 9144000"/>
              <a:gd name="connsiteY34" fmla="*/ 1526849 h 6858000"/>
              <a:gd name="connsiteX35" fmla="*/ 5881377 w 9144000"/>
              <a:gd name="connsiteY35" fmla="*/ 1619495 h 6858000"/>
              <a:gd name="connsiteX36" fmla="*/ 5970116 w 9144000"/>
              <a:gd name="connsiteY36" fmla="*/ 1676422 h 6858000"/>
              <a:gd name="connsiteX37" fmla="*/ 6068343 w 9144000"/>
              <a:gd name="connsiteY37" fmla="*/ 1695397 h 6858000"/>
              <a:gd name="connsiteX38" fmla="*/ 6164337 w 9144000"/>
              <a:gd name="connsiteY38" fmla="*/ 1676422 h 6858000"/>
              <a:gd name="connsiteX39" fmla="*/ 6245262 w 9144000"/>
              <a:gd name="connsiteY39" fmla="*/ 1625076 h 6858000"/>
              <a:gd name="connsiteX40" fmla="*/ 6301631 w 9144000"/>
              <a:gd name="connsiteY40" fmla="*/ 1548057 h 6858000"/>
              <a:gd name="connsiteX41" fmla="*/ 6322839 w 9144000"/>
              <a:gd name="connsiteY41" fmla="*/ 1450947 h 6858000"/>
              <a:gd name="connsiteX42" fmla="*/ 6311119 w 9144000"/>
              <a:gd name="connsiteY42" fmla="*/ 1378951 h 6858000"/>
              <a:gd name="connsiteX43" fmla="*/ 6272609 w 9144000"/>
              <a:gd name="connsiteY43" fmla="*/ 1308072 h 6858000"/>
              <a:gd name="connsiteX44" fmla="*/ 6282655 w 9144000"/>
              <a:gd name="connsiteY44" fmla="*/ 1292445 h 6858000"/>
              <a:gd name="connsiteX45" fmla="*/ 6394834 w 9144000"/>
              <a:gd name="connsiteY45" fmla="*/ 1345465 h 6858000"/>
              <a:gd name="connsiteX46" fmla="*/ 6466830 w 9144000"/>
              <a:gd name="connsiteY46" fmla="*/ 1424158 h 6858000"/>
              <a:gd name="connsiteX47" fmla="*/ 6504781 w 9144000"/>
              <a:gd name="connsiteY47" fmla="*/ 1516245 h 6858000"/>
              <a:gd name="connsiteX48" fmla="*/ 6515943 w 9144000"/>
              <a:gd name="connsiteY48" fmla="*/ 1610565 h 6858000"/>
              <a:gd name="connsiteX49" fmla="*/ 6490828 w 9144000"/>
              <a:gd name="connsiteY49" fmla="*/ 1755114 h 6858000"/>
              <a:gd name="connsiteX50" fmla="*/ 6417159 w 9144000"/>
              <a:gd name="connsiteY50" fmla="*/ 1884037 h 6858000"/>
              <a:gd name="connsiteX51" fmla="*/ 6298282 w 9144000"/>
              <a:gd name="connsiteY51" fmla="*/ 1976682 h 6858000"/>
              <a:gd name="connsiteX52" fmla="*/ 6137548 w 9144000"/>
              <a:gd name="connsiteY52" fmla="*/ 2012401 h 6858000"/>
              <a:gd name="connsiteX53" fmla="*/ 5962303 w 9144000"/>
              <a:gd name="connsiteY53" fmla="*/ 1973892 h 6858000"/>
              <a:gd name="connsiteX54" fmla="*/ 5803243 w 9144000"/>
              <a:gd name="connsiteY54" fmla="*/ 1867294 h 6858000"/>
              <a:gd name="connsiteX55" fmla="*/ 5660368 w 9144000"/>
              <a:gd name="connsiteY55" fmla="*/ 1705443 h 6858000"/>
              <a:gd name="connsiteX56" fmla="*/ 5532561 w 9144000"/>
              <a:gd name="connsiteY56" fmla="*/ 1501176 h 6858000"/>
              <a:gd name="connsiteX57" fmla="*/ 5419824 w 9144000"/>
              <a:gd name="connsiteY57" fmla="*/ 1267330 h 6858000"/>
              <a:gd name="connsiteX58" fmla="*/ 5322714 w 9144000"/>
              <a:gd name="connsiteY58" fmla="*/ 1016741 h 6858000"/>
              <a:gd name="connsiteX59" fmla="*/ 5316016 w 9144000"/>
              <a:gd name="connsiteY59" fmla="*/ 1016741 h 6858000"/>
              <a:gd name="connsiteX60" fmla="*/ 7460034 w 9144000"/>
              <a:gd name="connsiteY60" fmla="*/ 981022 h 6858000"/>
              <a:gd name="connsiteX61" fmla="*/ 8158782 w 9144000"/>
              <a:gd name="connsiteY61" fmla="*/ 981022 h 6858000"/>
              <a:gd name="connsiteX62" fmla="*/ 8158782 w 9144000"/>
              <a:gd name="connsiteY62" fmla="*/ 1916407 h 6858000"/>
              <a:gd name="connsiteX63" fmla="*/ 8152085 w 9144000"/>
              <a:gd name="connsiteY63" fmla="*/ 1916407 h 6858000"/>
              <a:gd name="connsiteX64" fmla="*/ 8089019 w 9144000"/>
              <a:gd name="connsiteY64" fmla="*/ 1866736 h 6858000"/>
              <a:gd name="connsiteX65" fmla="*/ 8006978 w 9144000"/>
              <a:gd name="connsiteY65" fmla="*/ 1811483 h 6858000"/>
              <a:gd name="connsiteX66" fmla="*/ 7912658 w 9144000"/>
              <a:gd name="connsiteY66" fmla="*/ 1755673 h 6858000"/>
              <a:gd name="connsiteX67" fmla="*/ 7814990 w 9144000"/>
              <a:gd name="connsiteY67" fmla="*/ 1703211 h 6858000"/>
              <a:gd name="connsiteX68" fmla="*/ 7792665 w 9144000"/>
              <a:gd name="connsiteY68" fmla="*/ 1488340 h 6858000"/>
              <a:gd name="connsiteX69" fmla="*/ 7730716 w 9144000"/>
              <a:gd name="connsiteY69" fmla="*/ 1293561 h 6858000"/>
              <a:gd name="connsiteX70" fmla="*/ 7622443 w 9144000"/>
              <a:gd name="connsiteY70" fmla="*/ 1123339 h 6858000"/>
              <a:gd name="connsiteX71" fmla="*/ 7460034 w 9144000"/>
              <a:gd name="connsiteY71" fmla="*/ 981022 h 6858000"/>
              <a:gd name="connsiteX72" fmla="*/ 1510407 w 9144000"/>
              <a:gd name="connsiteY72" fmla="*/ 981022 h 6858000"/>
              <a:gd name="connsiteX73" fmla="*/ 1958008 w 9144000"/>
              <a:gd name="connsiteY73" fmla="*/ 981022 h 6858000"/>
              <a:gd name="connsiteX74" fmla="*/ 1992052 w 9144000"/>
              <a:gd name="connsiteY74" fmla="*/ 1059157 h 6858000"/>
              <a:gd name="connsiteX75" fmla="*/ 2004888 w 9144000"/>
              <a:gd name="connsiteY75" fmla="*/ 1140640 h 6858000"/>
              <a:gd name="connsiteX76" fmla="*/ 1995959 w 9144000"/>
              <a:gd name="connsiteY76" fmla="*/ 1198683 h 6858000"/>
              <a:gd name="connsiteX77" fmla="*/ 1969170 w 9144000"/>
              <a:gd name="connsiteY77" fmla="*/ 1247238 h 6858000"/>
              <a:gd name="connsiteX78" fmla="*/ 1923405 w 9144000"/>
              <a:gd name="connsiteY78" fmla="*/ 1280167 h 6858000"/>
              <a:gd name="connsiteX79" fmla="*/ 1857549 w 9144000"/>
              <a:gd name="connsiteY79" fmla="*/ 1292445 h 6858000"/>
              <a:gd name="connsiteX80" fmla="*/ 1729184 w 9144000"/>
              <a:gd name="connsiteY80" fmla="*/ 1257284 h 6858000"/>
              <a:gd name="connsiteX81" fmla="*/ 1619796 w 9144000"/>
              <a:gd name="connsiteY81" fmla="*/ 1172452 h 6858000"/>
              <a:gd name="connsiteX82" fmla="*/ 1542219 w 9144000"/>
              <a:gd name="connsiteY82" fmla="*/ 1069761 h 6858000"/>
              <a:gd name="connsiteX83" fmla="*/ 1510407 w 9144000"/>
              <a:gd name="connsiteY83" fmla="*/ 981022 h 6858000"/>
              <a:gd name="connsiteX84" fmla="*/ 490190 w 9144000"/>
              <a:gd name="connsiteY84" fmla="*/ 729875 h 6858000"/>
              <a:gd name="connsiteX85" fmla="*/ 490190 w 9144000"/>
              <a:gd name="connsiteY85" fmla="*/ 981022 h 6858000"/>
              <a:gd name="connsiteX86" fmla="*/ 1182241 w 9144000"/>
              <a:gd name="connsiteY86" fmla="*/ 981022 h 6858000"/>
              <a:gd name="connsiteX87" fmla="*/ 1204565 w 9144000"/>
              <a:gd name="connsiteY87" fmla="*/ 1114967 h 6858000"/>
              <a:gd name="connsiteX88" fmla="*/ 1194519 w 9144000"/>
              <a:gd name="connsiteY88" fmla="*/ 1210404 h 6858000"/>
              <a:gd name="connsiteX89" fmla="*/ 1163265 w 9144000"/>
              <a:gd name="connsiteY89" fmla="*/ 1293003 h 6858000"/>
              <a:gd name="connsiteX90" fmla="*/ 1108571 w 9144000"/>
              <a:gd name="connsiteY90" fmla="*/ 1351604 h 6858000"/>
              <a:gd name="connsiteX91" fmla="*/ 1028204 w 9144000"/>
              <a:gd name="connsiteY91" fmla="*/ 1373928 h 6858000"/>
              <a:gd name="connsiteX92" fmla="*/ 972393 w 9144000"/>
              <a:gd name="connsiteY92" fmla="*/ 1363324 h 6858000"/>
              <a:gd name="connsiteX93" fmla="*/ 933884 w 9144000"/>
              <a:gd name="connsiteY93" fmla="*/ 1335419 h 6858000"/>
              <a:gd name="connsiteX94" fmla="*/ 909885 w 9144000"/>
              <a:gd name="connsiteY94" fmla="*/ 1295235 h 6858000"/>
              <a:gd name="connsiteX95" fmla="*/ 897607 w 9144000"/>
              <a:gd name="connsiteY95" fmla="*/ 1248913 h 6858000"/>
              <a:gd name="connsiteX96" fmla="*/ 679946 w 9144000"/>
              <a:gd name="connsiteY96" fmla="*/ 1248913 h 6858000"/>
              <a:gd name="connsiteX97" fmla="*/ 702270 w 9144000"/>
              <a:gd name="connsiteY97" fmla="*/ 1383416 h 6858000"/>
              <a:gd name="connsiteX98" fmla="*/ 769801 w 9144000"/>
              <a:gd name="connsiteY98" fmla="*/ 1498944 h 6858000"/>
              <a:gd name="connsiteX99" fmla="*/ 883096 w 9144000"/>
              <a:gd name="connsiteY99" fmla="*/ 1579869 h 6858000"/>
              <a:gd name="connsiteX100" fmla="*/ 1043831 w 9144000"/>
              <a:gd name="connsiteY100" fmla="*/ 1610565 h 6858000"/>
              <a:gd name="connsiteX101" fmla="*/ 1183357 w 9144000"/>
              <a:gd name="connsiteY101" fmla="*/ 1587683 h 6858000"/>
              <a:gd name="connsiteX102" fmla="*/ 1290513 w 9144000"/>
              <a:gd name="connsiteY102" fmla="*/ 1523501 h 6858000"/>
              <a:gd name="connsiteX103" fmla="*/ 1367532 w 9144000"/>
              <a:gd name="connsiteY103" fmla="*/ 1424716 h 6858000"/>
              <a:gd name="connsiteX104" fmla="*/ 1417761 w 9144000"/>
              <a:gd name="connsiteY104" fmla="*/ 1298026 h 6858000"/>
              <a:gd name="connsiteX105" fmla="*/ 1467991 w 9144000"/>
              <a:gd name="connsiteY105" fmla="*/ 1355511 h 6858000"/>
              <a:gd name="connsiteX106" fmla="*/ 1537196 w 9144000"/>
              <a:gd name="connsiteY106" fmla="*/ 1418577 h 6858000"/>
              <a:gd name="connsiteX107" fmla="*/ 1623144 w 9144000"/>
              <a:gd name="connsiteY107" fmla="*/ 1478294 h 6858000"/>
              <a:gd name="connsiteX108" fmla="*/ 1724719 w 9144000"/>
              <a:gd name="connsiteY108" fmla="*/ 1525733 h 6858000"/>
              <a:gd name="connsiteX109" fmla="*/ 1724719 w 9144000"/>
              <a:gd name="connsiteY109" fmla="*/ 1541360 h 6858000"/>
              <a:gd name="connsiteX110" fmla="*/ 1558404 w 9144000"/>
              <a:gd name="connsiteY110" fmla="*/ 1579869 h 6858000"/>
              <a:gd name="connsiteX111" fmla="*/ 1388182 w 9144000"/>
              <a:gd name="connsiteY111" fmla="*/ 1643493 h 6858000"/>
              <a:gd name="connsiteX112" fmla="*/ 1225773 w 9144000"/>
              <a:gd name="connsiteY112" fmla="*/ 1721628 h 6858000"/>
              <a:gd name="connsiteX113" fmla="*/ 1082340 w 9144000"/>
              <a:gd name="connsiteY113" fmla="*/ 1803112 h 6858000"/>
              <a:gd name="connsiteX114" fmla="*/ 967928 w 9144000"/>
              <a:gd name="connsiteY114" fmla="*/ 1876223 h 6858000"/>
              <a:gd name="connsiteX115" fmla="*/ 894258 w 9144000"/>
              <a:gd name="connsiteY115" fmla="*/ 1930918 h 6858000"/>
              <a:gd name="connsiteX116" fmla="*/ 894258 w 9144000"/>
              <a:gd name="connsiteY116" fmla="*/ 2232295 h 6858000"/>
              <a:gd name="connsiteX117" fmla="*/ 1181683 w 9144000"/>
              <a:gd name="connsiteY117" fmla="*/ 2299826 h 6858000"/>
              <a:gd name="connsiteX118" fmla="*/ 1452922 w 9144000"/>
              <a:gd name="connsiteY118" fmla="*/ 2404749 h 6858000"/>
              <a:gd name="connsiteX119" fmla="*/ 1684536 w 9144000"/>
              <a:gd name="connsiteY119" fmla="*/ 2559344 h 6858000"/>
              <a:gd name="connsiteX120" fmla="*/ 1851968 w 9144000"/>
              <a:gd name="connsiteY120" fmla="*/ 2774773 h 6858000"/>
              <a:gd name="connsiteX121" fmla="*/ 2016051 w 9144000"/>
              <a:gd name="connsiteY121" fmla="*/ 2774773 h 6858000"/>
              <a:gd name="connsiteX122" fmla="*/ 2016051 w 9144000"/>
              <a:gd name="connsiteY122" fmla="*/ 1536895 h 6858000"/>
              <a:gd name="connsiteX123" fmla="*/ 2128788 w 9144000"/>
              <a:gd name="connsiteY123" fmla="*/ 1480527 h 6858000"/>
              <a:gd name="connsiteX124" fmla="*/ 2211946 w 9144000"/>
              <a:gd name="connsiteY124" fmla="*/ 1391788 h 6858000"/>
              <a:gd name="connsiteX125" fmla="*/ 2263849 w 9144000"/>
              <a:gd name="connsiteY125" fmla="*/ 1279050 h 6858000"/>
              <a:gd name="connsiteX126" fmla="*/ 2281708 w 9144000"/>
              <a:gd name="connsiteY126" fmla="*/ 1149570 h 6858000"/>
              <a:gd name="connsiteX127" fmla="*/ 2254920 w 9144000"/>
              <a:gd name="connsiteY127" fmla="*/ 981022 h 6858000"/>
              <a:gd name="connsiteX128" fmla="*/ 2433290 w 9144000"/>
              <a:gd name="connsiteY128" fmla="*/ 981022 h 6858000"/>
              <a:gd name="connsiteX129" fmla="*/ 2521471 w 9144000"/>
              <a:gd name="connsiteY129" fmla="*/ 981022 h 6858000"/>
              <a:gd name="connsiteX130" fmla="*/ 2595699 w 9144000"/>
              <a:gd name="connsiteY130" fmla="*/ 994417 h 6858000"/>
              <a:gd name="connsiteX131" fmla="*/ 2654300 w 9144000"/>
              <a:gd name="connsiteY131" fmla="*/ 1031252 h 6858000"/>
              <a:gd name="connsiteX132" fmla="*/ 2692809 w 9144000"/>
              <a:gd name="connsiteY132" fmla="*/ 1085388 h 6858000"/>
              <a:gd name="connsiteX133" fmla="*/ 2706762 w 9144000"/>
              <a:gd name="connsiteY133" fmla="*/ 1150686 h 6858000"/>
              <a:gd name="connsiteX134" fmla="*/ 2706762 w 9144000"/>
              <a:gd name="connsiteY134" fmla="*/ 2394145 h 6858000"/>
              <a:gd name="connsiteX135" fmla="*/ 2998093 w 9144000"/>
              <a:gd name="connsiteY135" fmla="*/ 2394145 h 6858000"/>
              <a:gd name="connsiteX136" fmla="*/ 2998093 w 9144000"/>
              <a:gd name="connsiteY136" fmla="*/ 1150686 h 6858000"/>
              <a:gd name="connsiteX137" fmla="*/ 3012604 w 9144000"/>
              <a:gd name="connsiteY137" fmla="*/ 1085388 h 6858000"/>
              <a:gd name="connsiteX138" fmla="*/ 3052787 w 9144000"/>
              <a:gd name="connsiteY138" fmla="*/ 1031252 h 6858000"/>
              <a:gd name="connsiteX139" fmla="*/ 3112504 w 9144000"/>
              <a:gd name="connsiteY139" fmla="*/ 994417 h 6858000"/>
              <a:gd name="connsiteX140" fmla="*/ 3186733 w 9144000"/>
              <a:gd name="connsiteY140" fmla="*/ 981022 h 6858000"/>
              <a:gd name="connsiteX141" fmla="*/ 3282726 w 9144000"/>
              <a:gd name="connsiteY141" fmla="*/ 981022 h 6858000"/>
              <a:gd name="connsiteX142" fmla="*/ 3282726 w 9144000"/>
              <a:gd name="connsiteY142" fmla="*/ 729875 h 6858000"/>
              <a:gd name="connsiteX143" fmla="*/ 2924423 w 9144000"/>
              <a:gd name="connsiteY143" fmla="*/ 729875 h 6858000"/>
              <a:gd name="connsiteX144" fmla="*/ 2873635 w 9144000"/>
              <a:gd name="connsiteY144" fmla="*/ 757780 h 6858000"/>
              <a:gd name="connsiteX145" fmla="*/ 2854101 w 9144000"/>
              <a:gd name="connsiteY145" fmla="*/ 828101 h 6858000"/>
              <a:gd name="connsiteX146" fmla="*/ 2854101 w 9144000"/>
              <a:gd name="connsiteY146" fmla="*/ 837031 h 6858000"/>
              <a:gd name="connsiteX147" fmla="*/ 2785455 w 9144000"/>
              <a:gd name="connsiteY147" fmla="*/ 786243 h 6858000"/>
              <a:gd name="connsiteX148" fmla="*/ 2710111 w 9144000"/>
              <a:gd name="connsiteY148" fmla="*/ 752757 h 6858000"/>
              <a:gd name="connsiteX149" fmla="*/ 2636999 w 9144000"/>
              <a:gd name="connsiteY149" fmla="*/ 734898 h 6858000"/>
              <a:gd name="connsiteX150" fmla="*/ 2603931 w 9144000"/>
              <a:gd name="connsiteY150" fmla="*/ 731130 h 6858000"/>
              <a:gd name="connsiteX151" fmla="*/ 2593131 w 9144000"/>
              <a:gd name="connsiteY151" fmla="*/ 730661 h 6858000"/>
              <a:gd name="connsiteX152" fmla="*/ 2593131 w 9144000"/>
              <a:gd name="connsiteY152" fmla="*/ 729875 h 6858000"/>
              <a:gd name="connsiteX153" fmla="*/ 2575049 w 9144000"/>
              <a:gd name="connsiteY153" fmla="*/ 729875 h 6858000"/>
              <a:gd name="connsiteX154" fmla="*/ 2433290 w 9144000"/>
              <a:gd name="connsiteY154" fmla="*/ 729875 h 6858000"/>
              <a:gd name="connsiteX155" fmla="*/ 490190 w 9144000"/>
              <a:gd name="connsiteY155" fmla="*/ 729875 h 6858000"/>
              <a:gd name="connsiteX156" fmla="*/ 3937868 w 9144000"/>
              <a:gd name="connsiteY156" fmla="*/ 669599 h 6858000"/>
              <a:gd name="connsiteX157" fmla="*/ 3769878 w 9144000"/>
              <a:gd name="connsiteY157" fmla="*/ 694156 h 6858000"/>
              <a:gd name="connsiteX158" fmla="*/ 3628120 w 9144000"/>
              <a:gd name="connsiteY158" fmla="*/ 760012 h 6858000"/>
              <a:gd name="connsiteX159" fmla="*/ 3513708 w 9144000"/>
              <a:gd name="connsiteY159" fmla="*/ 856565 h 6858000"/>
              <a:gd name="connsiteX160" fmla="*/ 3427202 w 9144000"/>
              <a:gd name="connsiteY160" fmla="*/ 973767 h 6858000"/>
              <a:gd name="connsiteX161" fmla="*/ 3369159 w 9144000"/>
              <a:gd name="connsiteY161" fmla="*/ 1101015 h 6858000"/>
              <a:gd name="connsiteX162" fmla="*/ 3340695 w 9144000"/>
              <a:gd name="connsiteY162" fmla="*/ 1227705 h 6858000"/>
              <a:gd name="connsiteX163" fmla="*/ 3503662 w 9144000"/>
              <a:gd name="connsiteY163" fmla="*/ 1439785 h 6858000"/>
              <a:gd name="connsiteX164" fmla="*/ 3638166 w 9144000"/>
              <a:gd name="connsiteY164" fmla="*/ 1387323 h 6858000"/>
              <a:gd name="connsiteX165" fmla="*/ 3744764 w 9144000"/>
              <a:gd name="connsiteY165" fmla="*/ 1370580 h 6858000"/>
              <a:gd name="connsiteX166" fmla="*/ 3797225 w 9144000"/>
              <a:gd name="connsiteY166" fmla="*/ 1376161 h 6858000"/>
              <a:gd name="connsiteX167" fmla="*/ 3840200 w 9144000"/>
              <a:gd name="connsiteY167" fmla="*/ 1392904 h 6858000"/>
              <a:gd name="connsiteX168" fmla="*/ 3869779 w 9144000"/>
              <a:gd name="connsiteY168" fmla="*/ 1421925 h 6858000"/>
              <a:gd name="connsiteX169" fmla="*/ 3880942 w 9144000"/>
              <a:gd name="connsiteY169" fmla="*/ 1463225 h 6858000"/>
              <a:gd name="connsiteX170" fmla="*/ 3855827 w 9144000"/>
              <a:gd name="connsiteY170" fmla="*/ 1548615 h 6858000"/>
              <a:gd name="connsiteX171" fmla="*/ 3782157 w 9144000"/>
              <a:gd name="connsiteY171" fmla="*/ 1657446 h 6858000"/>
              <a:gd name="connsiteX172" fmla="*/ 3663838 w 9144000"/>
              <a:gd name="connsiteY172" fmla="*/ 1782462 h 6858000"/>
              <a:gd name="connsiteX173" fmla="*/ 3503662 w 9144000"/>
              <a:gd name="connsiteY173" fmla="*/ 1916407 h 6858000"/>
              <a:gd name="connsiteX174" fmla="*/ 3707928 w 9144000"/>
              <a:gd name="connsiteY174" fmla="*/ 2115092 h 6858000"/>
              <a:gd name="connsiteX175" fmla="*/ 3806155 w 9144000"/>
              <a:gd name="connsiteY175" fmla="*/ 2030819 h 6858000"/>
              <a:gd name="connsiteX176" fmla="*/ 3909963 w 9144000"/>
              <a:gd name="connsiteY176" fmla="*/ 1928127 h 6858000"/>
              <a:gd name="connsiteX177" fmla="*/ 4008748 w 9144000"/>
              <a:gd name="connsiteY177" fmla="*/ 1812599 h 6858000"/>
              <a:gd name="connsiteX178" fmla="*/ 4091906 w 9144000"/>
              <a:gd name="connsiteY178" fmla="*/ 1689816 h 6858000"/>
              <a:gd name="connsiteX179" fmla="*/ 4149390 w 9144000"/>
              <a:gd name="connsiteY179" fmla="*/ 1564242 h 6858000"/>
              <a:gd name="connsiteX180" fmla="*/ 4171156 w 9144000"/>
              <a:gd name="connsiteY180" fmla="*/ 1439785 h 6858000"/>
              <a:gd name="connsiteX181" fmla="*/ 4137112 w 9144000"/>
              <a:gd name="connsiteY181" fmla="*/ 1303607 h 6858000"/>
              <a:gd name="connsiteX182" fmla="*/ 4047815 w 9144000"/>
              <a:gd name="connsiteY182" fmla="*/ 1203706 h 6858000"/>
              <a:gd name="connsiteX183" fmla="*/ 3921683 w 9144000"/>
              <a:gd name="connsiteY183" fmla="*/ 1141757 h 6858000"/>
              <a:gd name="connsiteX184" fmla="*/ 3776018 w 9144000"/>
              <a:gd name="connsiteY184" fmla="*/ 1120549 h 6858000"/>
              <a:gd name="connsiteX185" fmla="*/ 3727463 w 9144000"/>
              <a:gd name="connsiteY185" fmla="*/ 1122781 h 6858000"/>
              <a:gd name="connsiteX186" fmla="*/ 3681140 w 9144000"/>
              <a:gd name="connsiteY186" fmla="*/ 1129478 h 6858000"/>
              <a:gd name="connsiteX187" fmla="*/ 3794435 w 9144000"/>
              <a:gd name="connsiteY187" fmla="*/ 1005579 h 6858000"/>
              <a:gd name="connsiteX188" fmla="*/ 3961308 w 9144000"/>
              <a:gd name="connsiteY188" fmla="*/ 959814 h 6858000"/>
              <a:gd name="connsiteX189" fmla="*/ 4093580 w 9144000"/>
              <a:gd name="connsiteY189" fmla="*/ 986603 h 6858000"/>
              <a:gd name="connsiteX190" fmla="*/ 4213572 w 9144000"/>
              <a:gd name="connsiteY190" fmla="*/ 1073668 h 6858000"/>
              <a:gd name="connsiteX191" fmla="*/ 4334681 w 9144000"/>
              <a:gd name="connsiteY191" fmla="*/ 1231053 h 6858000"/>
              <a:gd name="connsiteX192" fmla="*/ 4470301 w 9144000"/>
              <a:gd name="connsiteY192" fmla="*/ 1468806 h 6858000"/>
              <a:gd name="connsiteX193" fmla="*/ 4470301 w 9144000"/>
              <a:gd name="connsiteY193" fmla="*/ 2394145 h 6858000"/>
              <a:gd name="connsiteX194" fmla="*/ 4761632 w 9144000"/>
              <a:gd name="connsiteY194" fmla="*/ 2394145 h 6858000"/>
              <a:gd name="connsiteX195" fmla="*/ 4761632 w 9144000"/>
              <a:gd name="connsiteY195" fmla="*/ 981022 h 6858000"/>
              <a:gd name="connsiteX196" fmla="*/ 4890740 w 9144000"/>
              <a:gd name="connsiteY196" fmla="*/ 981022 h 6858000"/>
              <a:gd name="connsiteX197" fmla="*/ 5046265 w 9144000"/>
              <a:gd name="connsiteY197" fmla="*/ 981022 h 6858000"/>
              <a:gd name="connsiteX198" fmla="*/ 6833840 w 9144000"/>
              <a:gd name="connsiteY198" fmla="*/ 981022 h 6858000"/>
              <a:gd name="connsiteX199" fmla="*/ 6993682 w 9144000"/>
              <a:gd name="connsiteY199" fmla="*/ 981022 h 6858000"/>
              <a:gd name="connsiteX200" fmla="*/ 7025828 w 9144000"/>
              <a:gd name="connsiteY200" fmla="*/ 981022 h 6858000"/>
              <a:gd name="connsiteX201" fmla="*/ 7025828 w 9144000"/>
              <a:gd name="connsiteY201" fmla="*/ 1062506 h 6858000"/>
              <a:gd name="connsiteX202" fmla="*/ 7120148 w 9144000"/>
              <a:gd name="connsiteY202" fmla="*/ 1084830 h 6858000"/>
              <a:gd name="connsiteX203" fmla="*/ 7228979 w 9144000"/>
              <a:gd name="connsiteY203" fmla="*/ 1122781 h 6858000"/>
              <a:gd name="connsiteX204" fmla="*/ 7338367 w 9144000"/>
              <a:gd name="connsiteY204" fmla="*/ 1185847 h 6858000"/>
              <a:gd name="connsiteX205" fmla="*/ 7434920 w 9144000"/>
              <a:gd name="connsiteY205" fmla="*/ 1282957 h 6858000"/>
              <a:gd name="connsiteX206" fmla="*/ 7506357 w 9144000"/>
              <a:gd name="connsiteY206" fmla="*/ 1423600 h 6858000"/>
              <a:gd name="connsiteX207" fmla="*/ 7539285 w 9144000"/>
              <a:gd name="connsiteY207" fmla="*/ 1616146 h 6858000"/>
              <a:gd name="connsiteX208" fmla="*/ 7525891 w 9144000"/>
              <a:gd name="connsiteY208" fmla="*/ 1615030 h 6858000"/>
              <a:gd name="connsiteX209" fmla="*/ 7511380 w 9144000"/>
              <a:gd name="connsiteY209" fmla="*/ 1615030 h 6858000"/>
              <a:gd name="connsiteX210" fmla="*/ 7408131 w 9144000"/>
              <a:gd name="connsiteY210" fmla="*/ 1632331 h 6858000"/>
              <a:gd name="connsiteX211" fmla="*/ 7311578 w 9144000"/>
              <a:gd name="connsiteY211" fmla="*/ 1682561 h 6858000"/>
              <a:gd name="connsiteX212" fmla="*/ 7239583 w 9144000"/>
              <a:gd name="connsiteY212" fmla="*/ 1764044 h 6858000"/>
              <a:gd name="connsiteX213" fmla="*/ 7211119 w 9144000"/>
              <a:gd name="connsiteY213" fmla="*/ 1875107 h 6858000"/>
              <a:gd name="connsiteX214" fmla="*/ 7228421 w 9144000"/>
              <a:gd name="connsiteY214" fmla="*/ 1959381 h 6858000"/>
              <a:gd name="connsiteX215" fmla="*/ 7279766 w 9144000"/>
              <a:gd name="connsiteY215" fmla="*/ 2032493 h 6858000"/>
              <a:gd name="connsiteX216" fmla="*/ 7364598 w 9144000"/>
              <a:gd name="connsiteY216" fmla="*/ 2084397 h 6858000"/>
              <a:gd name="connsiteX217" fmla="*/ 7481242 w 9144000"/>
              <a:gd name="connsiteY217" fmla="*/ 2103930 h 6858000"/>
              <a:gd name="connsiteX218" fmla="*/ 7625234 w 9144000"/>
              <a:gd name="connsiteY218" fmla="*/ 2076583 h 6858000"/>
              <a:gd name="connsiteX219" fmla="*/ 7739087 w 9144000"/>
              <a:gd name="connsiteY219" fmla="*/ 1999007 h 6858000"/>
              <a:gd name="connsiteX220" fmla="*/ 8029302 w 9144000"/>
              <a:gd name="connsiteY220" fmla="*/ 2183181 h 6858000"/>
              <a:gd name="connsiteX221" fmla="*/ 8232452 w 9144000"/>
              <a:gd name="connsiteY221" fmla="*/ 2438794 h 6858000"/>
              <a:gd name="connsiteX222" fmla="*/ 8450114 w 9144000"/>
              <a:gd name="connsiteY222" fmla="*/ 2438794 h 6858000"/>
              <a:gd name="connsiteX223" fmla="*/ 8450114 w 9144000"/>
              <a:gd name="connsiteY223" fmla="*/ 981022 h 6858000"/>
              <a:gd name="connsiteX224" fmla="*/ 8734747 w 9144000"/>
              <a:gd name="connsiteY224" fmla="*/ 981022 h 6858000"/>
              <a:gd name="connsiteX225" fmla="*/ 8734747 w 9144000"/>
              <a:gd name="connsiteY225" fmla="*/ 729875 h 6858000"/>
              <a:gd name="connsiteX226" fmla="*/ 6993682 w 9144000"/>
              <a:gd name="connsiteY226" fmla="*/ 729875 h 6858000"/>
              <a:gd name="connsiteX227" fmla="*/ 6833840 w 9144000"/>
              <a:gd name="connsiteY227" fmla="*/ 729875 h 6858000"/>
              <a:gd name="connsiteX228" fmla="*/ 5046265 w 9144000"/>
              <a:gd name="connsiteY228" fmla="*/ 729875 h 6858000"/>
              <a:gd name="connsiteX229" fmla="*/ 4890740 w 9144000"/>
              <a:gd name="connsiteY229" fmla="*/ 729875 h 6858000"/>
              <a:gd name="connsiteX230" fmla="*/ 4470301 w 9144000"/>
              <a:gd name="connsiteY230" fmla="*/ 729875 h 6858000"/>
              <a:gd name="connsiteX231" fmla="*/ 4470301 w 9144000"/>
              <a:gd name="connsiteY231" fmla="*/ 981022 h 6858000"/>
              <a:gd name="connsiteX232" fmla="*/ 4463603 w 9144000"/>
              <a:gd name="connsiteY232" fmla="*/ 981022 h 6858000"/>
              <a:gd name="connsiteX233" fmla="*/ 4373190 w 9144000"/>
              <a:gd name="connsiteY233" fmla="*/ 866052 h 6858000"/>
              <a:gd name="connsiteX234" fmla="*/ 4256546 w 9144000"/>
              <a:gd name="connsiteY234" fmla="*/ 766710 h 6858000"/>
              <a:gd name="connsiteX235" fmla="*/ 4111997 w 9144000"/>
              <a:gd name="connsiteY235" fmla="*/ 696388 h 6858000"/>
              <a:gd name="connsiteX236" fmla="*/ 3937868 w 9144000"/>
              <a:gd name="connsiteY236" fmla="*/ 669599 h 6858000"/>
              <a:gd name="connsiteX237" fmla="*/ 0 w 9144000"/>
              <a:gd name="connsiteY237" fmla="*/ 0 h 6858000"/>
              <a:gd name="connsiteX238" fmla="*/ 9144000 w 9144000"/>
              <a:gd name="connsiteY238" fmla="*/ 0 h 6858000"/>
              <a:gd name="connsiteX239" fmla="*/ 9144000 w 9144000"/>
              <a:gd name="connsiteY239" fmla="*/ 6858000 h 6858000"/>
              <a:gd name="connsiteX240" fmla="*/ 0 w 9144000"/>
              <a:gd name="connsiteY240" fmla="*/ 6858000 h 6858000"/>
              <a:gd name="connsiteX241" fmla="*/ 0 w 9144000"/>
              <a:gd name="connsiteY241" fmla="*/ 0 h 6858000"/>
              <a:gd name="connsiteX0" fmla="*/ 1724719 w 9144000"/>
              <a:gd name="connsiteY0" fmla="*/ 1832691 h 6858000"/>
              <a:gd name="connsiteX1" fmla="*/ 1724719 w 9144000"/>
              <a:gd name="connsiteY1" fmla="*/ 2272478 h 6858000"/>
              <a:gd name="connsiteX2" fmla="*/ 1718022 w 9144000"/>
              <a:gd name="connsiteY2" fmla="*/ 2272478 h 6858000"/>
              <a:gd name="connsiteX3" fmla="*/ 1630958 w 9144000"/>
              <a:gd name="connsiteY3" fmla="*/ 2209412 h 6858000"/>
              <a:gd name="connsiteX4" fmla="*/ 1514872 w 9144000"/>
              <a:gd name="connsiteY4" fmla="*/ 2144114 h 6858000"/>
              <a:gd name="connsiteX5" fmla="*/ 1384833 w 9144000"/>
              <a:gd name="connsiteY5" fmla="*/ 2087187 h 6858000"/>
              <a:gd name="connsiteX6" fmla="*/ 1257027 w 9144000"/>
              <a:gd name="connsiteY6" fmla="*/ 2049236 h 6858000"/>
              <a:gd name="connsiteX7" fmla="*/ 1257027 w 9144000"/>
              <a:gd name="connsiteY7" fmla="*/ 2035842 h 6858000"/>
              <a:gd name="connsiteX8" fmla="*/ 1394321 w 9144000"/>
              <a:gd name="connsiteY8" fmla="*/ 1948219 h 6858000"/>
              <a:gd name="connsiteX9" fmla="*/ 1526592 w 9144000"/>
              <a:gd name="connsiteY9" fmla="*/ 1885711 h 6858000"/>
              <a:gd name="connsiteX10" fmla="*/ 1641004 w 9144000"/>
              <a:gd name="connsiteY10" fmla="*/ 1847760 h 6858000"/>
              <a:gd name="connsiteX11" fmla="*/ 1724719 w 9144000"/>
              <a:gd name="connsiteY11" fmla="*/ 1832691 h 6858000"/>
              <a:gd name="connsiteX12" fmla="*/ 5316016 w 9144000"/>
              <a:gd name="connsiteY12" fmla="*/ 1016741 h 6858000"/>
              <a:gd name="connsiteX13" fmla="*/ 5079380 w 9144000"/>
              <a:gd name="connsiteY13" fmla="*/ 1189754 h 6858000"/>
              <a:gd name="connsiteX14" fmla="*/ 5198814 w 9144000"/>
              <a:gd name="connsiteY14" fmla="*/ 1468806 h 6858000"/>
              <a:gd name="connsiteX15" fmla="*/ 5334434 w 9144000"/>
              <a:gd name="connsiteY15" fmla="*/ 1729442 h 6858000"/>
              <a:gd name="connsiteX16" fmla="*/ 5491820 w 9144000"/>
              <a:gd name="connsiteY16" fmla="*/ 1957149 h 6858000"/>
              <a:gd name="connsiteX17" fmla="*/ 5674878 w 9144000"/>
              <a:gd name="connsiteY17" fmla="*/ 2137975 h 6858000"/>
              <a:gd name="connsiteX18" fmla="*/ 5889191 w 9144000"/>
              <a:gd name="connsiteY18" fmla="*/ 2257410 h 6858000"/>
              <a:gd name="connsiteX19" fmla="*/ 6139780 w 9144000"/>
              <a:gd name="connsiteY19" fmla="*/ 2300383 h 6858000"/>
              <a:gd name="connsiteX20" fmla="*/ 6344047 w 9144000"/>
              <a:gd name="connsiteY20" fmla="*/ 2271920 h 6858000"/>
              <a:gd name="connsiteX21" fmla="*/ 6511478 w 9144000"/>
              <a:gd name="connsiteY21" fmla="*/ 2193785 h 6858000"/>
              <a:gd name="connsiteX22" fmla="*/ 6642633 w 9144000"/>
              <a:gd name="connsiteY22" fmla="*/ 2078258 h 6858000"/>
              <a:gd name="connsiteX23" fmla="*/ 6736953 w 9144000"/>
              <a:gd name="connsiteY23" fmla="*/ 1938731 h 6858000"/>
              <a:gd name="connsiteX24" fmla="*/ 6793880 w 9144000"/>
              <a:gd name="connsiteY24" fmla="*/ 1786926 h 6858000"/>
              <a:gd name="connsiteX25" fmla="*/ 6812855 w 9144000"/>
              <a:gd name="connsiteY25" fmla="*/ 1634006 h 6858000"/>
              <a:gd name="connsiteX26" fmla="*/ 6779369 w 9144000"/>
              <a:gd name="connsiteY26" fmla="*/ 1436436 h 6858000"/>
              <a:gd name="connsiteX27" fmla="*/ 6674445 w 9144000"/>
              <a:gd name="connsiteY27" fmla="*/ 1253936 h 6858000"/>
              <a:gd name="connsiteX28" fmla="*/ 6493061 w 9144000"/>
              <a:gd name="connsiteY28" fmla="*/ 1119990 h 6858000"/>
              <a:gd name="connsiteX29" fmla="*/ 6230193 w 9144000"/>
              <a:gd name="connsiteY29" fmla="*/ 1068087 h 6858000"/>
              <a:gd name="connsiteX30" fmla="*/ 6061087 w 9144000"/>
              <a:gd name="connsiteY30" fmla="*/ 1088178 h 6858000"/>
              <a:gd name="connsiteX31" fmla="*/ 5921561 w 9144000"/>
              <a:gd name="connsiteY31" fmla="*/ 1149570 h 6858000"/>
              <a:gd name="connsiteX32" fmla="*/ 5827241 w 9144000"/>
              <a:gd name="connsiteY32" fmla="*/ 1252820 h 6858000"/>
              <a:gd name="connsiteX33" fmla="*/ 5792639 w 9144000"/>
              <a:gd name="connsiteY33" fmla="*/ 1399601 h 6858000"/>
              <a:gd name="connsiteX34" fmla="*/ 5817195 w 9144000"/>
              <a:gd name="connsiteY34" fmla="*/ 1526849 h 6858000"/>
              <a:gd name="connsiteX35" fmla="*/ 5881377 w 9144000"/>
              <a:gd name="connsiteY35" fmla="*/ 1619495 h 6858000"/>
              <a:gd name="connsiteX36" fmla="*/ 5970116 w 9144000"/>
              <a:gd name="connsiteY36" fmla="*/ 1676422 h 6858000"/>
              <a:gd name="connsiteX37" fmla="*/ 6068343 w 9144000"/>
              <a:gd name="connsiteY37" fmla="*/ 1695397 h 6858000"/>
              <a:gd name="connsiteX38" fmla="*/ 6164337 w 9144000"/>
              <a:gd name="connsiteY38" fmla="*/ 1676422 h 6858000"/>
              <a:gd name="connsiteX39" fmla="*/ 6245262 w 9144000"/>
              <a:gd name="connsiteY39" fmla="*/ 1625076 h 6858000"/>
              <a:gd name="connsiteX40" fmla="*/ 6301631 w 9144000"/>
              <a:gd name="connsiteY40" fmla="*/ 1548057 h 6858000"/>
              <a:gd name="connsiteX41" fmla="*/ 6322839 w 9144000"/>
              <a:gd name="connsiteY41" fmla="*/ 1450947 h 6858000"/>
              <a:gd name="connsiteX42" fmla="*/ 6311119 w 9144000"/>
              <a:gd name="connsiteY42" fmla="*/ 1378951 h 6858000"/>
              <a:gd name="connsiteX43" fmla="*/ 6272609 w 9144000"/>
              <a:gd name="connsiteY43" fmla="*/ 1308072 h 6858000"/>
              <a:gd name="connsiteX44" fmla="*/ 6282655 w 9144000"/>
              <a:gd name="connsiteY44" fmla="*/ 1292445 h 6858000"/>
              <a:gd name="connsiteX45" fmla="*/ 6394834 w 9144000"/>
              <a:gd name="connsiteY45" fmla="*/ 1345465 h 6858000"/>
              <a:gd name="connsiteX46" fmla="*/ 6466830 w 9144000"/>
              <a:gd name="connsiteY46" fmla="*/ 1424158 h 6858000"/>
              <a:gd name="connsiteX47" fmla="*/ 6504781 w 9144000"/>
              <a:gd name="connsiteY47" fmla="*/ 1516245 h 6858000"/>
              <a:gd name="connsiteX48" fmla="*/ 6515943 w 9144000"/>
              <a:gd name="connsiteY48" fmla="*/ 1610565 h 6858000"/>
              <a:gd name="connsiteX49" fmla="*/ 6490828 w 9144000"/>
              <a:gd name="connsiteY49" fmla="*/ 1755114 h 6858000"/>
              <a:gd name="connsiteX50" fmla="*/ 6417159 w 9144000"/>
              <a:gd name="connsiteY50" fmla="*/ 1884037 h 6858000"/>
              <a:gd name="connsiteX51" fmla="*/ 6298282 w 9144000"/>
              <a:gd name="connsiteY51" fmla="*/ 1976682 h 6858000"/>
              <a:gd name="connsiteX52" fmla="*/ 6137548 w 9144000"/>
              <a:gd name="connsiteY52" fmla="*/ 2012401 h 6858000"/>
              <a:gd name="connsiteX53" fmla="*/ 5962303 w 9144000"/>
              <a:gd name="connsiteY53" fmla="*/ 1973892 h 6858000"/>
              <a:gd name="connsiteX54" fmla="*/ 5803243 w 9144000"/>
              <a:gd name="connsiteY54" fmla="*/ 1867294 h 6858000"/>
              <a:gd name="connsiteX55" fmla="*/ 5660368 w 9144000"/>
              <a:gd name="connsiteY55" fmla="*/ 1705443 h 6858000"/>
              <a:gd name="connsiteX56" fmla="*/ 5532561 w 9144000"/>
              <a:gd name="connsiteY56" fmla="*/ 1501176 h 6858000"/>
              <a:gd name="connsiteX57" fmla="*/ 5419824 w 9144000"/>
              <a:gd name="connsiteY57" fmla="*/ 1267330 h 6858000"/>
              <a:gd name="connsiteX58" fmla="*/ 5322714 w 9144000"/>
              <a:gd name="connsiteY58" fmla="*/ 1016741 h 6858000"/>
              <a:gd name="connsiteX59" fmla="*/ 5316016 w 9144000"/>
              <a:gd name="connsiteY59" fmla="*/ 1016741 h 6858000"/>
              <a:gd name="connsiteX60" fmla="*/ 7460034 w 9144000"/>
              <a:gd name="connsiteY60" fmla="*/ 981022 h 6858000"/>
              <a:gd name="connsiteX61" fmla="*/ 8158782 w 9144000"/>
              <a:gd name="connsiteY61" fmla="*/ 981022 h 6858000"/>
              <a:gd name="connsiteX62" fmla="*/ 8158782 w 9144000"/>
              <a:gd name="connsiteY62" fmla="*/ 1916407 h 6858000"/>
              <a:gd name="connsiteX63" fmla="*/ 8152085 w 9144000"/>
              <a:gd name="connsiteY63" fmla="*/ 1916407 h 6858000"/>
              <a:gd name="connsiteX64" fmla="*/ 8089019 w 9144000"/>
              <a:gd name="connsiteY64" fmla="*/ 1866736 h 6858000"/>
              <a:gd name="connsiteX65" fmla="*/ 8006978 w 9144000"/>
              <a:gd name="connsiteY65" fmla="*/ 1811483 h 6858000"/>
              <a:gd name="connsiteX66" fmla="*/ 7912658 w 9144000"/>
              <a:gd name="connsiteY66" fmla="*/ 1755673 h 6858000"/>
              <a:gd name="connsiteX67" fmla="*/ 7814990 w 9144000"/>
              <a:gd name="connsiteY67" fmla="*/ 1703211 h 6858000"/>
              <a:gd name="connsiteX68" fmla="*/ 7792665 w 9144000"/>
              <a:gd name="connsiteY68" fmla="*/ 1488340 h 6858000"/>
              <a:gd name="connsiteX69" fmla="*/ 7730716 w 9144000"/>
              <a:gd name="connsiteY69" fmla="*/ 1293561 h 6858000"/>
              <a:gd name="connsiteX70" fmla="*/ 7622443 w 9144000"/>
              <a:gd name="connsiteY70" fmla="*/ 1123339 h 6858000"/>
              <a:gd name="connsiteX71" fmla="*/ 7460034 w 9144000"/>
              <a:gd name="connsiteY71" fmla="*/ 981022 h 6858000"/>
              <a:gd name="connsiteX72" fmla="*/ 1510407 w 9144000"/>
              <a:gd name="connsiteY72" fmla="*/ 981022 h 6858000"/>
              <a:gd name="connsiteX73" fmla="*/ 1958008 w 9144000"/>
              <a:gd name="connsiteY73" fmla="*/ 981022 h 6858000"/>
              <a:gd name="connsiteX74" fmla="*/ 1992052 w 9144000"/>
              <a:gd name="connsiteY74" fmla="*/ 1059157 h 6858000"/>
              <a:gd name="connsiteX75" fmla="*/ 2004888 w 9144000"/>
              <a:gd name="connsiteY75" fmla="*/ 1140640 h 6858000"/>
              <a:gd name="connsiteX76" fmla="*/ 1995959 w 9144000"/>
              <a:gd name="connsiteY76" fmla="*/ 1198683 h 6858000"/>
              <a:gd name="connsiteX77" fmla="*/ 1969170 w 9144000"/>
              <a:gd name="connsiteY77" fmla="*/ 1247238 h 6858000"/>
              <a:gd name="connsiteX78" fmla="*/ 1923405 w 9144000"/>
              <a:gd name="connsiteY78" fmla="*/ 1280167 h 6858000"/>
              <a:gd name="connsiteX79" fmla="*/ 1857549 w 9144000"/>
              <a:gd name="connsiteY79" fmla="*/ 1292445 h 6858000"/>
              <a:gd name="connsiteX80" fmla="*/ 1729184 w 9144000"/>
              <a:gd name="connsiteY80" fmla="*/ 1257284 h 6858000"/>
              <a:gd name="connsiteX81" fmla="*/ 1619796 w 9144000"/>
              <a:gd name="connsiteY81" fmla="*/ 1172452 h 6858000"/>
              <a:gd name="connsiteX82" fmla="*/ 1542219 w 9144000"/>
              <a:gd name="connsiteY82" fmla="*/ 1069761 h 6858000"/>
              <a:gd name="connsiteX83" fmla="*/ 1510407 w 9144000"/>
              <a:gd name="connsiteY83" fmla="*/ 981022 h 6858000"/>
              <a:gd name="connsiteX84" fmla="*/ 490190 w 9144000"/>
              <a:gd name="connsiteY84" fmla="*/ 729875 h 6858000"/>
              <a:gd name="connsiteX85" fmla="*/ 490190 w 9144000"/>
              <a:gd name="connsiteY85" fmla="*/ 981022 h 6858000"/>
              <a:gd name="connsiteX86" fmla="*/ 1182241 w 9144000"/>
              <a:gd name="connsiteY86" fmla="*/ 981022 h 6858000"/>
              <a:gd name="connsiteX87" fmla="*/ 1204565 w 9144000"/>
              <a:gd name="connsiteY87" fmla="*/ 1114967 h 6858000"/>
              <a:gd name="connsiteX88" fmla="*/ 1194519 w 9144000"/>
              <a:gd name="connsiteY88" fmla="*/ 1210404 h 6858000"/>
              <a:gd name="connsiteX89" fmla="*/ 1163265 w 9144000"/>
              <a:gd name="connsiteY89" fmla="*/ 1293003 h 6858000"/>
              <a:gd name="connsiteX90" fmla="*/ 1108571 w 9144000"/>
              <a:gd name="connsiteY90" fmla="*/ 1351604 h 6858000"/>
              <a:gd name="connsiteX91" fmla="*/ 1028204 w 9144000"/>
              <a:gd name="connsiteY91" fmla="*/ 1373928 h 6858000"/>
              <a:gd name="connsiteX92" fmla="*/ 972393 w 9144000"/>
              <a:gd name="connsiteY92" fmla="*/ 1363324 h 6858000"/>
              <a:gd name="connsiteX93" fmla="*/ 933884 w 9144000"/>
              <a:gd name="connsiteY93" fmla="*/ 1335419 h 6858000"/>
              <a:gd name="connsiteX94" fmla="*/ 909885 w 9144000"/>
              <a:gd name="connsiteY94" fmla="*/ 1295235 h 6858000"/>
              <a:gd name="connsiteX95" fmla="*/ 897607 w 9144000"/>
              <a:gd name="connsiteY95" fmla="*/ 1248913 h 6858000"/>
              <a:gd name="connsiteX96" fmla="*/ 679946 w 9144000"/>
              <a:gd name="connsiteY96" fmla="*/ 1248913 h 6858000"/>
              <a:gd name="connsiteX97" fmla="*/ 702270 w 9144000"/>
              <a:gd name="connsiteY97" fmla="*/ 1383416 h 6858000"/>
              <a:gd name="connsiteX98" fmla="*/ 769801 w 9144000"/>
              <a:gd name="connsiteY98" fmla="*/ 1498944 h 6858000"/>
              <a:gd name="connsiteX99" fmla="*/ 883096 w 9144000"/>
              <a:gd name="connsiteY99" fmla="*/ 1579869 h 6858000"/>
              <a:gd name="connsiteX100" fmla="*/ 1043831 w 9144000"/>
              <a:gd name="connsiteY100" fmla="*/ 1610565 h 6858000"/>
              <a:gd name="connsiteX101" fmla="*/ 1183357 w 9144000"/>
              <a:gd name="connsiteY101" fmla="*/ 1587683 h 6858000"/>
              <a:gd name="connsiteX102" fmla="*/ 1290513 w 9144000"/>
              <a:gd name="connsiteY102" fmla="*/ 1523501 h 6858000"/>
              <a:gd name="connsiteX103" fmla="*/ 1367532 w 9144000"/>
              <a:gd name="connsiteY103" fmla="*/ 1424716 h 6858000"/>
              <a:gd name="connsiteX104" fmla="*/ 1417761 w 9144000"/>
              <a:gd name="connsiteY104" fmla="*/ 1298026 h 6858000"/>
              <a:gd name="connsiteX105" fmla="*/ 1467991 w 9144000"/>
              <a:gd name="connsiteY105" fmla="*/ 1355511 h 6858000"/>
              <a:gd name="connsiteX106" fmla="*/ 1537196 w 9144000"/>
              <a:gd name="connsiteY106" fmla="*/ 1418577 h 6858000"/>
              <a:gd name="connsiteX107" fmla="*/ 1623144 w 9144000"/>
              <a:gd name="connsiteY107" fmla="*/ 1478294 h 6858000"/>
              <a:gd name="connsiteX108" fmla="*/ 1724719 w 9144000"/>
              <a:gd name="connsiteY108" fmla="*/ 1525733 h 6858000"/>
              <a:gd name="connsiteX109" fmla="*/ 1724719 w 9144000"/>
              <a:gd name="connsiteY109" fmla="*/ 1541360 h 6858000"/>
              <a:gd name="connsiteX110" fmla="*/ 1558404 w 9144000"/>
              <a:gd name="connsiteY110" fmla="*/ 1579869 h 6858000"/>
              <a:gd name="connsiteX111" fmla="*/ 1388182 w 9144000"/>
              <a:gd name="connsiteY111" fmla="*/ 1643493 h 6858000"/>
              <a:gd name="connsiteX112" fmla="*/ 1225773 w 9144000"/>
              <a:gd name="connsiteY112" fmla="*/ 1721628 h 6858000"/>
              <a:gd name="connsiteX113" fmla="*/ 1082340 w 9144000"/>
              <a:gd name="connsiteY113" fmla="*/ 1803112 h 6858000"/>
              <a:gd name="connsiteX114" fmla="*/ 967928 w 9144000"/>
              <a:gd name="connsiteY114" fmla="*/ 1876223 h 6858000"/>
              <a:gd name="connsiteX115" fmla="*/ 894258 w 9144000"/>
              <a:gd name="connsiteY115" fmla="*/ 1930918 h 6858000"/>
              <a:gd name="connsiteX116" fmla="*/ 894258 w 9144000"/>
              <a:gd name="connsiteY116" fmla="*/ 2232295 h 6858000"/>
              <a:gd name="connsiteX117" fmla="*/ 1181683 w 9144000"/>
              <a:gd name="connsiteY117" fmla="*/ 2299826 h 6858000"/>
              <a:gd name="connsiteX118" fmla="*/ 1452922 w 9144000"/>
              <a:gd name="connsiteY118" fmla="*/ 2404749 h 6858000"/>
              <a:gd name="connsiteX119" fmla="*/ 1684536 w 9144000"/>
              <a:gd name="connsiteY119" fmla="*/ 2559344 h 6858000"/>
              <a:gd name="connsiteX120" fmla="*/ 1851968 w 9144000"/>
              <a:gd name="connsiteY120" fmla="*/ 2774773 h 6858000"/>
              <a:gd name="connsiteX121" fmla="*/ 2016051 w 9144000"/>
              <a:gd name="connsiteY121" fmla="*/ 2774773 h 6858000"/>
              <a:gd name="connsiteX122" fmla="*/ 2016051 w 9144000"/>
              <a:gd name="connsiteY122" fmla="*/ 1536895 h 6858000"/>
              <a:gd name="connsiteX123" fmla="*/ 2128788 w 9144000"/>
              <a:gd name="connsiteY123" fmla="*/ 1480527 h 6858000"/>
              <a:gd name="connsiteX124" fmla="*/ 2211946 w 9144000"/>
              <a:gd name="connsiteY124" fmla="*/ 1391788 h 6858000"/>
              <a:gd name="connsiteX125" fmla="*/ 2263849 w 9144000"/>
              <a:gd name="connsiteY125" fmla="*/ 1279050 h 6858000"/>
              <a:gd name="connsiteX126" fmla="*/ 2281708 w 9144000"/>
              <a:gd name="connsiteY126" fmla="*/ 1149570 h 6858000"/>
              <a:gd name="connsiteX127" fmla="*/ 2254920 w 9144000"/>
              <a:gd name="connsiteY127" fmla="*/ 981022 h 6858000"/>
              <a:gd name="connsiteX128" fmla="*/ 2433290 w 9144000"/>
              <a:gd name="connsiteY128" fmla="*/ 981022 h 6858000"/>
              <a:gd name="connsiteX129" fmla="*/ 2521471 w 9144000"/>
              <a:gd name="connsiteY129" fmla="*/ 981022 h 6858000"/>
              <a:gd name="connsiteX130" fmla="*/ 2595699 w 9144000"/>
              <a:gd name="connsiteY130" fmla="*/ 994417 h 6858000"/>
              <a:gd name="connsiteX131" fmla="*/ 2654300 w 9144000"/>
              <a:gd name="connsiteY131" fmla="*/ 1031252 h 6858000"/>
              <a:gd name="connsiteX132" fmla="*/ 2692809 w 9144000"/>
              <a:gd name="connsiteY132" fmla="*/ 1085388 h 6858000"/>
              <a:gd name="connsiteX133" fmla="*/ 2706762 w 9144000"/>
              <a:gd name="connsiteY133" fmla="*/ 1150686 h 6858000"/>
              <a:gd name="connsiteX134" fmla="*/ 2706762 w 9144000"/>
              <a:gd name="connsiteY134" fmla="*/ 2394145 h 6858000"/>
              <a:gd name="connsiteX135" fmla="*/ 2998093 w 9144000"/>
              <a:gd name="connsiteY135" fmla="*/ 2394145 h 6858000"/>
              <a:gd name="connsiteX136" fmla="*/ 2998093 w 9144000"/>
              <a:gd name="connsiteY136" fmla="*/ 1150686 h 6858000"/>
              <a:gd name="connsiteX137" fmla="*/ 3012604 w 9144000"/>
              <a:gd name="connsiteY137" fmla="*/ 1085388 h 6858000"/>
              <a:gd name="connsiteX138" fmla="*/ 3052787 w 9144000"/>
              <a:gd name="connsiteY138" fmla="*/ 1031252 h 6858000"/>
              <a:gd name="connsiteX139" fmla="*/ 3112504 w 9144000"/>
              <a:gd name="connsiteY139" fmla="*/ 994417 h 6858000"/>
              <a:gd name="connsiteX140" fmla="*/ 3186733 w 9144000"/>
              <a:gd name="connsiteY140" fmla="*/ 981022 h 6858000"/>
              <a:gd name="connsiteX141" fmla="*/ 3282726 w 9144000"/>
              <a:gd name="connsiteY141" fmla="*/ 981022 h 6858000"/>
              <a:gd name="connsiteX142" fmla="*/ 3282726 w 9144000"/>
              <a:gd name="connsiteY142" fmla="*/ 729875 h 6858000"/>
              <a:gd name="connsiteX143" fmla="*/ 2924423 w 9144000"/>
              <a:gd name="connsiteY143" fmla="*/ 729875 h 6858000"/>
              <a:gd name="connsiteX144" fmla="*/ 2873635 w 9144000"/>
              <a:gd name="connsiteY144" fmla="*/ 757780 h 6858000"/>
              <a:gd name="connsiteX145" fmla="*/ 2854101 w 9144000"/>
              <a:gd name="connsiteY145" fmla="*/ 828101 h 6858000"/>
              <a:gd name="connsiteX146" fmla="*/ 2854101 w 9144000"/>
              <a:gd name="connsiteY146" fmla="*/ 837031 h 6858000"/>
              <a:gd name="connsiteX147" fmla="*/ 2785455 w 9144000"/>
              <a:gd name="connsiteY147" fmla="*/ 786243 h 6858000"/>
              <a:gd name="connsiteX148" fmla="*/ 2710111 w 9144000"/>
              <a:gd name="connsiteY148" fmla="*/ 752757 h 6858000"/>
              <a:gd name="connsiteX149" fmla="*/ 2636999 w 9144000"/>
              <a:gd name="connsiteY149" fmla="*/ 734898 h 6858000"/>
              <a:gd name="connsiteX150" fmla="*/ 2603931 w 9144000"/>
              <a:gd name="connsiteY150" fmla="*/ 731130 h 6858000"/>
              <a:gd name="connsiteX151" fmla="*/ 2593131 w 9144000"/>
              <a:gd name="connsiteY151" fmla="*/ 730661 h 6858000"/>
              <a:gd name="connsiteX152" fmla="*/ 2593131 w 9144000"/>
              <a:gd name="connsiteY152" fmla="*/ 729875 h 6858000"/>
              <a:gd name="connsiteX153" fmla="*/ 2575049 w 9144000"/>
              <a:gd name="connsiteY153" fmla="*/ 729875 h 6858000"/>
              <a:gd name="connsiteX154" fmla="*/ 2433290 w 9144000"/>
              <a:gd name="connsiteY154" fmla="*/ 729875 h 6858000"/>
              <a:gd name="connsiteX155" fmla="*/ 490190 w 9144000"/>
              <a:gd name="connsiteY155" fmla="*/ 729875 h 6858000"/>
              <a:gd name="connsiteX156" fmla="*/ 3937868 w 9144000"/>
              <a:gd name="connsiteY156" fmla="*/ 669599 h 6858000"/>
              <a:gd name="connsiteX157" fmla="*/ 3769878 w 9144000"/>
              <a:gd name="connsiteY157" fmla="*/ 694156 h 6858000"/>
              <a:gd name="connsiteX158" fmla="*/ 3628120 w 9144000"/>
              <a:gd name="connsiteY158" fmla="*/ 760012 h 6858000"/>
              <a:gd name="connsiteX159" fmla="*/ 3513708 w 9144000"/>
              <a:gd name="connsiteY159" fmla="*/ 856565 h 6858000"/>
              <a:gd name="connsiteX160" fmla="*/ 3427202 w 9144000"/>
              <a:gd name="connsiteY160" fmla="*/ 973767 h 6858000"/>
              <a:gd name="connsiteX161" fmla="*/ 3369159 w 9144000"/>
              <a:gd name="connsiteY161" fmla="*/ 1101015 h 6858000"/>
              <a:gd name="connsiteX162" fmla="*/ 3340695 w 9144000"/>
              <a:gd name="connsiteY162" fmla="*/ 1227705 h 6858000"/>
              <a:gd name="connsiteX163" fmla="*/ 3503662 w 9144000"/>
              <a:gd name="connsiteY163" fmla="*/ 1439785 h 6858000"/>
              <a:gd name="connsiteX164" fmla="*/ 3638166 w 9144000"/>
              <a:gd name="connsiteY164" fmla="*/ 1387323 h 6858000"/>
              <a:gd name="connsiteX165" fmla="*/ 3744764 w 9144000"/>
              <a:gd name="connsiteY165" fmla="*/ 1370580 h 6858000"/>
              <a:gd name="connsiteX166" fmla="*/ 3797225 w 9144000"/>
              <a:gd name="connsiteY166" fmla="*/ 1376161 h 6858000"/>
              <a:gd name="connsiteX167" fmla="*/ 3840200 w 9144000"/>
              <a:gd name="connsiteY167" fmla="*/ 1392904 h 6858000"/>
              <a:gd name="connsiteX168" fmla="*/ 3869779 w 9144000"/>
              <a:gd name="connsiteY168" fmla="*/ 1421925 h 6858000"/>
              <a:gd name="connsiteX169" fmla="*/ 3880942 w 9144000"/>
              <a:gd name="connsiteY169" fmla="*/ 1463225 h 6858000"/>
              <a:gd name="connsiteX170" fmla="*/ 3855827 w 9144000"/>
              <a:gd name="connsiteY170" fmla="*/ 1548615 h 6858000"/>
              <a:gd name="connsiteX171" fmla="*/ 3782157 w 9144000"/>
              <a:gd name="connsiteY171" fmla="*/ 1657446 h 6858000"/>
              <a:gd name="connsiteX172" fmla="*/ 3663838 w 9144000"/>
              <a:gd name="connsiteY172" fmla="*/ 1782462 h 6858000"/>
              <a:gd name="connsiteX173" fmla="*/ 3503662 w 9144000"/>
              <a:gd name="connsiteY173" fmla="*/ 1916407 h 6858000"/>
              <a:gd name="connsiteX174" fmla="*/ 3707928 w 9144000"/>
              <a:gd name="connsiteY174" fmla="*/ 2115092 h 6858000"/>
              <a:gd name="connsiteX175" fmla="*/ 3806155 w 9144000"/>
              <a:gd name="connsiteY175" fmla="*/ 2030819 h 6858000"/>
              <a:gd name="connsiteX176" fmla="*/ 3909963 w 9144000"/>
              <a:gd name="connsiteY176" fmla="*/ 1928127 h 6858000"/>
              <a:gd name="connsiteX177" fmla="*/ 4008748 w 9144000"/>
              <a:gd name="connsiteY177" fmla="*/ 1812599 h 6858000"/>
              <a:gd name="connsiteX178" fmla="*/ 4091906 w 9144000"/>
              <a:gd name="connsiteY178" fmla="*/ 1689816 h 6858000"/>
              <a:gd name="connsiteX179" fmla="*/ 4149390 w 9144000"/>
              <a:gd name="connsiteY179" fmla="*/ 1564242 h 6858000"/>
              <a:gd name="connsiteX180" fmla="*/ 4171156 w 9144000"/>
              <a:gd name="connsiteY180" fmla="*/ 1439785 h 6858000"/>
              <a:gd name="connsiteX181" fmla="*/ 4137112 w 9144000"/>
              <a:gd name="connsiteY181" fmla="*/ 1303607 h 6858000"/>
              <a:gd name="connsiteX182" fmla="*/ 4047815 w 9144000"/>
              <a:gd name="connsiteY182" fmla="*/ 1203706 h 6858000"/>
              <a:gd name="connsiteX183" fmla="*/ 3921683 w 9144000"/>
              <a:gd name="connsiteY183" fmla="*/ 1141757 h 6858000"/>
              <a:gd name="connsiteX184" fmla="*/ 3776018 w 9144000"/>
              <a:gd name="connsiteY184" fmla="*/ 1120549 h 6858000"/>
              <a:gd name="connsiteX185" fmla="*/ 3727463 w 9144000"/>
              <a:gd name="connsiteY185" fmla="*/ 1122781 h 6858000"/>
              <a:gd name="connsiteX186" fmla="*/ 3681140 w 9144000"/>
              <a:gd name="connsiteY186" fmla="*/ 1129478 h 6858000"/>
              <a:gd name="connsiteX187" fmla="*/ 3794435 w 9144000"/>
              <a:gd name="connsiteY187" fmla="*/ 1005579 h 6858000"/>
              <a:gd name="connsiteX188" fmla="*/ 3961308 w 9144000"/>
              <a:gd name="connsiteY188" fmla="*/ 959814 h 6858000"/>
              <a:gd name="connsiteX189" fmla="*/ 4093580 w 9144000"/>
              <a:gd name="connsiteY189" fmla="*/ 986603 h 6858000"/>
              <a:gd name="connsiteX190" fmla="*/ 4213572 w 9144000"/>
              <a:gd name="connsiteY190" fmla="*/ 1073668 h 6858000"/>
              <a:gd name="connsiteX191" fmla="*/ 4334681 w 9144000"/>
              <a:gd name="connsiteY191" fmla="*/ 1231053 h 6858000"/>
              <a:gd name="connsiteX192" fmla="*/ 4470301 w 9144000"/>
              <a:gd name="connsiteY192" fmla="*/ 1468806 h 6858000"/>
              <a:gd name="connsiteX193" fmla="*/ 4470301 w 9144000"/>
              <a:gd name="connsiteY193" fmla="*/ 2394145 h 6858000"/>
              <a:gd name="connsiteX194" fmla="*/ 4761632 w 9144000"/>
              <a:gd name="connsiteY194" fmla="*/ 2394145 h 6858000"/>
              <a:gd name="connsiteX195" fmla="*/ 4761632 w 9144000"/>
              <a:gd name="connsiteY195" fmla="*/ 981022 h 6858000"/>
              <a:gd name="connsiteX196" fmla="*/ 4890740 w 9144000"/>
              <a:gd name="connsiteY196" fmla="*/ 981022 h 6858000"/>
              <a:gd name="connsiteX197" fmla="*/ 5046265 w 9144000"/>
              <a:gd name="connsiteY197" fmla="*/ 981022 h 6858000"/>
              <a:gd name="connsiteX198" fmla="*/ 6833840 w 9144000"/>
              <a:gd name="connsiteY198" fmla="*/ 981022 h 6858000"/>
              <a:gd name="connsiteX199" fmla="*/ 6993682 w 9144000"/>
              <a:gd name="connsiteY199" fmla="*/ 981022 h 6858000"/>
              <a:gd name="connsiteX200" fmla="*/ 7025828 w 9144000"/>
              <a:gd name="connsiteY200" fmla="*/ 981022 h 6858000"/>
              <a:gd name="connsiteX201" fmla="*/ 7025828 w 9144000"/>
              <a:gd name="connsiteY201" fmla="*/ 1062506 h 6858000"/>
              <a:gd name="connsiteX202" fmla="*/ 7120148 w 9144000"/>
              <a:gd name="connsiteY202" fmla="*/ 1084830 h 6858000"/>
              <a:gd name="connsiteX203" fmla="*/ 7228979 w 9144000"/>
              <a:gd name="connsiteY203" fmla="*/ 1122781 h 6858000"/>
              <a:gd name="connsiteX204" fmla="*/ 7338367 w 9144000"/>
              <a:gd name="connsiteY204" fmla="*/ 1185847 h 6858000"/>
              <a:gd name="connsiteX205" fmla="*/ 7434920 w 9144000"/>
              <a:gd name="connsiteY205" fmla="*/ 1282957 h 6858000"/>
              <a:gd name="connsiteX206" fmla="*/ 7506357 w 9144000"/>
              <a:gd name="connsiteY206" fmla="*/ 1423600 h 6858000"/>
              <a:gd name="connsiteX207" fmla="*/ 7539285 w 9144000"/>
              <a:gd name="connsiteY207" fmla="*/ 1616146 h 6858000"/>
              <a:gd name="connsiteX208" fmla="*/ 7525891 w 9144000"/>
              <a:gd name="connsiteY208" fmla="*/ 1615030 h 6858000"/>
              <a:gd name="connsiteX209" fmla="*/ 7511380 w 9144000"/>
              <a:gd name="connsiteY209" fmla="*/ 1615030 h 6858000"/>
              <a:gd name="connsiteX210" fmla="*/ 7408131 w 9144000"/>
              <a:gd name="connsiteY210" fmla="*/ 1632331 h 6858000"/>
              <a:gd name="connsiteX211" fmla="*/ 7311578 w 9144000"/>
              <a:gd name="connsiteY211" fmla="*/ 1682561 h 6858000"/>
              <a:gd name="connsiteX212" fmla="*/ 7239583 w 9144000"/>
              <a:gd name="connsiteY212" fmla="*/ 1764044 h 6858000"/>
              <a:gd name="connsiteX213" fmla="*/ 7211119 w 9144000"/>
              <a:gd name="connsiteY213" fmla="*/ 1875107 h 6858000"/>
              <a:gd name="connsiteX214" fmla="*/ 7228421 w 9144000"/>
              <a:gd name="connsiteY214" fmla="*/ 1959381 h 6858000"/>
              <a:gd name="connsiteX215" fmla="*/ 7279766 w 9144000"/>
              <a:gd name="connsiteY215" fmla="*/ 2032493 h 6858000"/>
              <a:gd name="connsiteX216" fmla="*/ 7364598 w 9144000"/>
              <a:gd name="connsiteY216" fmla="*/ 2084397 h 6858000"/>
              <a:gd name="connsiteX217" fmla="*/ 7481242 w 9144000"/>
              <a:gd name="connsiteY217" fmla="*/ 2103930 h 6858000"/>
              <a:gd name="connsiteX218" fmla="*/ 7625234 w 9144000"/>
              <a:gd name="connsiteY218" fmla="*/ 2076583 h 6858000"/>
              <a:gd name="connsiteX219" fmla="*/ 7739087 w 9144000"/>
              <a:gd name="connsiteY219" fmla="*/ 1999007 h 6858000"/>
              <a:gd name="connsiteX220" fmla="*/ 8029302 w 9144000"/>
              <a:gd name="connsiteY220" fmla="*/ 2183181 h 6858000"/>
              <a:gd name="connsiteX221" fmla="*/ 8232452 w 9144000"/>
              <a:gd name="connsiteY221" fmla="*/ 2438794 h 6858000"/>
              <a:gd name="connsiteX222" fmla="*/ 8450114 w 9144000"/>
              <a:gd name="connsiteY222" fmla="*/ 2438794 h 6858000"/>
              <a:gd name="connsiteX223" fmla="*/ 8450114 w 9144000"/>
              <a:gd name="connsiteY223" fmla="*/ 981022 h 6858000"/>
              <a:gd name="connsiteX224" fmla="*/ 8734747 w 9144000"/>
              <a:gd name="connsiteY224" fmla="*/ 981022 h 6858000"/>
              <a:gd name="connsiteX225" fmla="*/ 8734747 w 9144000"/>
              <a:gd name="connsiteY225" fmla="*/ 729875 h 6858000"/>
              <a:gd name="connsiteX226" fmla="*/ 6993682 w 9144000"/>
              <a:gd name="connsiteY226" fmla="*/ 729875 h 6858000"/>
              <a:gd name="connsiteX227" fmla="*/ 6833840 w 9144000"/>
              <a:gd name="connsiteY227" fmla="*/ 729875 h 6858000"/>
              <a:gd name="connsiteX228" fmla="*/ 5046265 w 9144000"/>
              <a:gd name="connsiteY228" fmla="*/ 729875 h 6858000"/>
              <a:gd name="connsiteX229" fmla="*/ 4890740 w 9144000"/>
              <a:gd name="connsiteY229" fmla="*/ 729875 h 6858000"/>
              <a:gd name="connsiteX230" fmla="*/ 4470301 w 9144000"/>
              <a:gd name="connsiteY230" fmla="*/ 729875 h 6858000"/>
              <a:gd name="connsiteX231" fmla="*/ 4470301 w 9144000"/>
              <a:gd name="connsiteY231" fmla="*/ 981022 h 6858000"/>
              <a:gd name="connsiteX232" fmla="*/ 4463603 w 9144000"/>
              <a:gd name="connsiteY232" fmla="*/ 981022 h 6858000"/>
              <a:gd name="connsiteX233" fmla="*/ 4373190 w 9144000"/>
              <a:gd name="connsiteY233" fmla="*/ 866052 h 6858000"/>
              <a:gd name="connsiteX234" fmla="*/ 4256546 w 9144000"/>
              <a:gd name="connsiteY234" fmla="*/ 766710 h 6858000"/>
              <a:gd name="connsiteX235" fmla="*/ 4111997 w 9144000"/>
              <a:gd name="connsiteY235" fmla="*/ 696388 h 6858000"/>
              <a:gd name="connsiteX236" fmla="*/ 3937868 w 9144000"/>
              <a:gd name="connsiteY236" fmla="*/ 669599 h 6858000"/>
              <a:gd name="connsiteX237" fmla="*/ 0 w 9144000"/>
              <a:gd name="connsiteY237" fmla="*/ 0 h 6858000"/>
              <a:gd name="connsiteX238" fmla="*/ 9144000 w 9144000"/>
              <a:gd name="connsiteY238" fmla="*/ 0 h 6858000"/>
              <a:gd name="connsiteX239" fmla="*/ 9144000 w 9144000"/>
              <a:gd name="connsiteY239" fmla="*/ 6858000 h 6858000"/>
              <a:gd name="connsiteX240" fmla="*/ 95535 w 9144000"/>
              <a:gd name="connsiteY240" fmla="*/ 3022979 h 6858000"/>
              <a:gd name="connsiteX241" fmla="*/ 0 w 9144000"/>
              <a:gd name="connsiteY241" fmla="*/ 0 h 6858000"/>
              <a:gd name="connsiteX0" fmla="*/ 1724719 w 9144000"/>
              <a:gd name="connsiteY0" fmla="*/ 1832691 h 6858000"/>
              <a:gd name="connsiteX1" fmla="*/ 1724719 w 9144000"/>
              <a:gd name="connsiteY1" fmla="*/ 2272478 h 6858000"/>
              <a:gd name="connsiteX2" fmla="*/ 1718022 w 9144000"/>
              <a:gd name="connsiteY2" fmla="*/ 2272478 h 6858000"/>
              <a:gd name="connsiteX3" fmla="*/ 1630958 w 9144000"/>
              <a:gd name="connsiteY3" fmla="*/ 2209412 h 6858000"/>
              <a:gd name="connsiteX4" fmla="*/ 1514872 w 9144000"/>
              <a:gd name="connsiteY4" fmla="*/ 2144114 h 6858000"/>
              <a:gd name="connsiteX5" fmla="*/ 1384833 w 9144000"/>
              <a:gd name="connsiteY5" fmla="*/ 2087187 h 6858000"/>
              <a:gd name="connsiteX6" fmla="*/ 1257027 w 9144000"/>
              <a:gd name="connsiteY6" fmla="*/ 2049236 h 6858000"/>
              <a:gd name="connsiteX7" fmla="*/ 1257027 w 9144000"/>
              <a:gd name="connsiteY7" fmla="*/ 2035842 h 6858000"/>
              <a:gd name="connsiteX8" fmla="*/ 1394321 w 9144000"/>
              <a:gd name="connsiteY8" fmla="*/ 1948219 h 6858000"/>
              <a:gd name="connsiteX9" fmla="*/ 1526592 w 9144000"/>
              <a:gd name="connsiteY9" fmla="*/ 1885711 h 6858000"/>
              <a:gd name="connsiteX10" fmla="*/ 1641004 w 9144000"/>
              <a:gd name="connsiteY10" fmla="*/ 1847760 h 6858000"/>
              <a:gd name="connsiteX11" fmla="*/ 1724719 w 9144000"/>
              <a:gd name="connsiteY11" fmla="*/ 1832691 h 6858000"/>
              <a:gd name="connsiteX12" fmla="*/ 5316016 w 9144000"/>
              <a:gd name="connsiteY12" fmla="*/ 1016741 h 6858000"/>
              <a:gd name="connsiteX13" fmla="*/ 5079380 w 9144000"/>
              <a:gd name="connsiteY13" fmla="*/ 1189754 h 6858000"/>
              <a:gd name="connsiteX14" fmla="*/ 5198814 w 9144000"/>
              <a:gd name="connsiteY14" fmla="*/ 1468806 h 6858000"/>
              <a:gd name="connsiteX15" fmla="*/ 5334434 w 9144000"/>
              <a:gd name="connsiteY15" fmla="*/ 1729442 h 6858000"/>
              <a:gd name="connsiteX16" fmla="*/ 5491820 w 9144000"/>
              <a:gd name="connsiteY16" fmla="*/ 1957149 h 6858000"/>
              <a:gd name="connsiteX17" fmla="*/ 5674878 w 9144000"/>
              <a:gd name="connsiteY17" fmla="*/ 2137975 h 6858000"/>
              <a:gd name="connsiteX18" fmla="*/ 5889191 w 9144000"/>
              <a:gd name="connsiteY18" fmla="*/ 2257410 h 6858000"/>
              <a:gd name="connsiteX19" fmla="*/ 6139780 w 9144000"/>
              <a:gd name="connsiteY19" fmla="*/ 2300383 h 6858000"/>
              <a:gd name="connsiteX20" fmla="*/ 6344047 w 9144000"/>
              <a:gd name="connsiteY20" fmla="*/ 2271920 h 6858000"/>
              <a:gd name="connsiteX21" fmla="*/ 6511478 w 9144000"/>
              <a:gd name="connsiteY21" fmla="*/ 2193785 h 6858000"/>
              <a:gd name="connsiteX22" fmla="*/ 6642633 w 9144000"/>
              <a:gd name="connsiteY22" fmla="*/ 2078258 h 6858000"/>
              <a:gd name="connsiteX23" fmla="*/ 6736953 w 9144000"/>
              <a:gd name="connsiteY23" fmla="*/ 1938731 h 6858000"/>
              <a:gd name="connsiteX24" fmla="*/ 6793880 w 9144000"/>
              <a:gd name="connsiteY24" fmla="*/ 1786926 h 6858000"/>
              <a:gd name="connsiteX25" fmla="*/ 6812855 w 9144000"/>
              <a:gd name="connsiteY25" fmla="*/ 1634006 h 6858000"/>
              <a:gd name="connsiteX26" fmla="*/ 6779369 w 9144000"/>
              <a:gd name="connsiteY26" fmla="*/ 1436436 h 6858000"/>
              <a:gd name="connsiteX27" fmla="*/ 6674445 w 9144000"/>
              <a:gd name="connsiteY27" fmla="*/ 1253936 h 6858000"/>
              <a:gd name="connsiteX28" fmla="*/ 6493061 w 9144000"/>
              <a:gd name="connsiteY28" fmla="*/ 1119990 h 6858000"/>
              <a:gd name="connsiteX29" fmla="*/ 6230193 w 9144000"/>
              <a:gd name="connsiteY29" fmla="*/ 1068087 h 6858000"/>
              <a:gd name="connsiteX30" fmla="*/ 6061087 w 9144000"/>
              <a:gd name="connsiteY30" fmla="*/ 1088178 h 6858000"/>
              <a:gd name="connsiteX31" fmla="*/ 5921561 w 9144000"/>
              <a:gd name="connsiteY31" fmla="*/ 1149570 h 6858000"/>
              <a:gd name="connsiteX32" fmla="*/ 5827241 w 9144000"/>
              <a:gd name="connsiteY32" fmla="*/ 1252820 h 6858000"/>
              <a:gd name="connsiteX33" fmla="*/ 5792639 w 9144000"/>
              <a:gd name="connsiteY33" fmla="*/ 1399601 h 6858000"/>
              <a:gd name="connsiteX34" fmla="*/ 5817195 w 9144000"/>
              <a:gd name="connsiteY34" fmla="*/ 1526849 h 6858000"/>
              <a:gd name="connsiteX35" fmla="*/ 5881377 w 9144000"/>
              <a:gd name="connsiteY35" fmla="*/ 1619495 h 6858000"/>
              <a:gd name="connsiteX36" fmla="*/ 5970116 w 9144000"/>
              <a:gd name="connsiteY36" fmla="*/ 1676422 h 6858000"/>
              <a:gd name="connsiteX37" fmla="*/ 6068343 w 9144000"/>
              <a:gd name="connsiteY37" fmla="*/ 1695397 h 6858000"/>
              <a:gd name="connsiteX38" fmla="*/ 6164337 w 9144000"/>
              <a:gd name="connsiteY38" fmla="*/ 1676422 h 6858000"/>
              <a:gd name="connsiteX39" fmla="*/ 6245262 w 9144000"/>
              <a:gd name="connsiteY39" fmla="*/ 1625076 h 6858000"/>
              <a:gd name="connsiteX40" fmla="*/ 6301631 w 9144000"/>
              <a:gd name="connsiteY40" fmla="*/ 1548057 h 6858000"/>
              <a:gd name="connsiteX41" fmla="*/ 6322839 w 9144000"/>
              <a:gd name="connsiteY41" fmla="*/ 1450947 h 6858000"/>
              <a:gd name="connsiteX42" fmla="*/ 6311119 w 9144000"/>
              <a:gd name="connsiteY42" fmla="*/ 1378951 h 6858000"/>
              <a:gd name="connsiteX43" fmla="*/ 6272609 w 9144000"/>
              <a:gd name="connsiteY43" fmla="*/ 1308072 h 6858000"/>
              <a:gd name="connsiteX44" fmla="*/ 6282655 w 9144000"/>
              <a:gd name="connsiteY44" fmla="*/ 1292445 h 6858000"/>
              <a:gd name="connsiteX45" fmla="*/ 6394834 w 9144000"/>
              <a:gd name="connsiteY45" fmla="*/ 1345465 h 6858000"/>
              <a:gd name="connsiteX46" fmla="*/ 6466830 w 9144000"/>
              <a:gd name="connsiteY46" fmla="*/ 1424158 h 6858000"/>
              <a:gd name="connsiteX47" fmla="*/ 6504781 w 9144000"/>
              <a:gd name="connsiteY47" fmla="*/ 1516245 h 6858000"/>
              <a:gd name="connsiteX48" fmla="*/ 6515943 w 9144000"/>
              <a:gd name="connsiteY48" fmla="*/ 1610565 h 6858000"/>
              <a:gd name="connsiteX49" fmla="*/ 6490828 w 9144000"/>
              <a:gd name="connsiteY49" fmla="*/ 1755114 h 6858000"/>
              <a:gd name="connsiteX50" fmla="*/ 6417159 w 9144000"/>
              <a:gd name="connsiteY50" fmla="*/ 1884037 h 6858000"/>
              <a:gd name="connsiteX51" fmla="*/ 6298282 w 9144000"/>
              <a:gd name="connsiteY51" fmla="*/ 1976682 h 6858000"/>
              <a:gd name="connsiteX52" fmla="*/ 6137548 w 9144000"/>
              <a:gd name="connsiteY52" fmla="*/ 2012401 h 6858000"/>
              <a:gd name="connsiteX53" fmla="*/ 5962303 w 9144000"/>
              <a:gd name="connsiteY53" fmla="*/ 1973892 h 6858000"/>
              <a:gd name="connsiteX54" fmla="*/ 5803243 w 9144000"/>
              <a:gd name="connsiteY54" fmla="*/ 1867294 h 6858000"/>
              <a:gd name="connsiteX55" fmla="*/ 5660368 w 9144000"/>
              <a:gd name="connsiteY55" fmla="*/ 1705443 h 6858000"/>
              <a:gd name="connsiteX56" fmla="*/ 5532561 w 9144000"/>
              <a:gd name="connsiteY56" fmla="*/ 1501176 h 6858000"/>
              <a:gd name="connsiteX57" fmla="*/ 5419824 w 9144000"/>
              <a:gd name="connsiteY57" fmla="*/ 1267330 h 6858000"/>
              <a:gd name="connsiteX58" fmla="*/ 5322714 w 9144000"/>
              <a:gd name="connsiteY58" fmla="*/ 1016741 h 6858000"/>
              <a:gd name="connsiteX59" fmla="*/ 5316016 w 9144000"/>
              <a:gd name="connsiteY59" fmla="*/ 1016741 h 6858000"/>
              <a:gd name="connsiteX60" fmla="*/ 7460034 w 9144000"/>
              <a:gd name="connsiteY60" fmla="*/ 981022 h 6858000"/>
              <a:gd name="connsiteX61" fmla="*/ 8158782 w 9144000"/>
              <a:gd name="connsiteY61" fmla="*/ 981022 h 6858000"/>
              <a:gd name="connsiteX62" fmla="*/ 8158782 w 9144000"/>
              <a:gd name="connsiteY62" fmla="*/ 1916407 h 6858000"/>
              <a:gd name="connsiteX63" fmla="*/ 8152085 w 9144000"/>
              <a:gd name="connsiteY63" fmla="*/ 1916407 h 6858000"/>
              <a:gd name="connsiteX64" fmla="*/ 8089019 w 9144000"/>
              <a:gd name="connsiteY64" fmla="*/ 1866736 h 6858000"/>
              <a:gd name="connsiteX65" fmla="*/ 8006978 w 9144000"/>
              <a:gd name="connsiteY65" fmla="*/ 1811483 h 6858000"/>
              <a:gd name="connsiteX66" fmla="*/ 7912658 w 9144000"/>
              <a:gd name="connsiteY66" fmla="*/ 1755673 h 6858000"/>
              <a:gd name="connsiteX67" fmla="*/ 7814990 w 9144000"/>
              <a:gd name="connsiteY67" fmla="*/ 1703211 h 6858000"/>
              <a:gd name="connsiteX68" fmla="*/ 7792665 w 9144000"/>
              <a:gd name="connsiteY68" fmla="*/ 1488340 h 6858000"/>
              <a:gd name="connsiteX69" fmla="*/ 7730716 w 9144000"/>
              <a:gd name="connsiteY69" fmla="*/ 1293561 h 6858000"/>
              <a:gd name="connsiteX70" fmla="*/ 7622443 w 9144000"/>
              <a:gd name="connsiteY70" fmla="*/ 1123339 h 6858000"/>
              <a:gd name="connsiteX71" fmla="*/ 7460034 w 9144000"/>
              <a:gd name="connsiteY71" fmla="*/ 981022 h 6858000"/>
              <a:gd name="connsiteX72" fmla="*/ 1510407 w 9144000"/>
              <a:gd name="connsiteY72" fmla="*/ 981022 h 6858000"/>
              <a:gd name="connsiteX73" fmla="*/ 1958008 w 9144000"/>
              <a:gd name="connsiteY73" fmla="*/ 981022 h 6858000"/>
              <a:gd name="connsiteX74" fmla="*/ 1992052 w 9144000"/>
              <a:gd name="connsiteY74" fmla="*/ 1059157 h 6858000"/>
              <a:gd name="connsiteX75" fmla="*/ 2004888 w 9144000"/>
              <a:gd name="connsiteY75" fmla="*/ 1140640 h 6858000"/>
              <a:gd name="connsiteX76" fmla="*/ 1995959 w 9144000"/>
              <a:gd name="connsiteY76" fmla="*/ 1198683 h 6858000"/>
              <a:gd name="connsiteX77" fmla="*/ 1969170 w 9144000"/>
              <a:gd name="connsiteY77" fmla="*/ 1247238 h 6858000"/>
              <a:gd name="connsiteX78" fmla="*/ 1923405 w 9144000"/>
              <a:gd name="connsiteY78" fmla="*/ 1280167 h 6858000"/>
              <a:gd name="connsiteX79" fmla="*/ 1857549 w 9144000"/>
              <a:gd name="connsiteY79" fmla="*/ 1292445 h 6858000"/>
              <a:gd name="connsiteX80" fmla="*/ 1729184 w 9144000"/>
              <a:gd name="connsiteY80" fmla="*/ 1257284 h 6858000"/>
              <a:gd name="connsiteX81" fmla="*/ 1619796 w 9144000"/>
              <a:gd name="connsiteY81" fmla="*/ 1172452 h 6858000"/>
              <a:gd name="connsiteX82" fmla="*/ 1542219 w 9144000"/>
              <a:gd name="connsiteY82" fmla="*/ 1069761 h 6858000"/>
              <a:gd name="connsiteX83" fmla="*/ 1510407 w 9144000"/>
              <a:gd name="connsiteY83" fmla="*/ 981022 h 6858000"/>
              <a:gd name="connsiteX84" fmla="*/ 490190 w 9144000"/>
              <a:gd name="connsiteY84" fmla="*/ 729875 h 6858000"/>
              <a:gd name="connsiteX85" fmla="*/ 490190 w 9144000"/>
              <a:gd name="connsiteY85" fmla="*/ 981022 h 6858000"/>
              <a:gd name="connsiteX86" fmla="*/ 1182241 w 9144000"/>
              <a:gd name="connsiteY86" fmla="*/ 981022 h 6858000"/>
              <a:gd name="connsiteX87" fmla="*/ 1204565 w 9144000"/>
              <a:gd name="connsiteY87" fmla="*/ 1114967 h 6858000"/>
              <a:gd name="connsiteX88" fmla="*/ 1194519 w 9144000"/>
              <a:gd name="connsiteY88" fmla="*/ 1210404 h 6858000"/>
              <a:gd name="connsiteX89" fmla="*/ 1163265 w 9144000"/>
              <a:gd name="connsiteY89" fmla="*/ 1293003 h 6858000"/>
              <a:gd name="connsiteX90" fmla="*/ 1108571 w 9144000"/>
              <a:gd name="connsiteY90" fmla="*/ 1351604 h 6858000"/>
              <a:gd name="connsiteX91" fmla="*/ 1028204 w 9144000"/>
              <a:gd name="connsiteY91" fmla="*/ 1373928 h 6858000"/>
              <a:gd name="connsiteX92" fmla="*/ 972393 w 9144000"/>
              <a:gd name="connsiteY92" fmla="*/ 1363324 h 6858000"/>
              <a:gd name="connsiteX93" fmla="*/ 933884 w 9144000"/>
              <a:gd name="connsiteY93" fmla="*/ 1335419 h 6858000"/>
              <a:gd name="connsiteX94" fmla="*/ 909885 w 9144000"/>
              <a:gd name="connsiteY94" fmla="*/ 1295235 h 6858000"/>
              <a:gd name="connsiteX95" fmla="*/ 897607 w 9144000"/>
              <a:gd name="connsiteY95" fmla="*/ 1248913 h 6858000"/>
              <a:gd name="connsiteX96" fmla="*/ 679946 w 9144000"/>
              <a:gd name="connsiteY96" fmla="*/ 1248913 h 6858000"/>
              <a:gd name="connsiteX97" fmla="*/ 702270 w 9144000"/>
              <a:gd name="connsiteY97" fmla="*/ 1383416 h 6858000"/>
              <a:gd name="connsiteX98" fmla="*/ 769801 w 9144000"/>
              <a:gd name="connsiteY98" fmla="*/ 1498944 h 6858000"/>
              <a:gd name="connsiteX99" fmla="*/ 883096 w 9144000"/>
              <a:gd name="connsiteY99" fmla="*/ 1579869 h 6858000"/>
              <a:gd name="connsiteX100" fmla="*/ 1043831 w 9144000"/>
              <a:gd name="connsiteY100" fmla="*/ 1610565 h 6858000"/>
              <a:gd name="connsiteX101" fmla="*/ 1183357 w 9144000"/>
              <a:gd name="connsiteY101" fmla="*/ 1587683 h 6858000"/>
              <a:gd name="connsiteX102" fmla="*/ 1290513 w 9144000"/>
              <a:gd name="connsiteY102" fmla="*/ 1523501 h 6858000"/>
              <a:gd name="connsiteX103" fmla="*/ 1367532 w 9144000"/>
              <a:gd name="connsiteY103" fmla="*/ 1424716 h 6858000"/>
              <a:gd name="connsiteX104" fmla="*/ 1417761 w 9144000"/>
              <a:gd name="connsiteY104" fmla="*/ 1298026 h 6858000"/>
              <a:gd name="connsiteX105" fmla="*/ 1467991 w 9144000"/>
              <a:gd name="connsiteY105" fmla="*/ 1355511 h 6858000"/>
              <a:gd name="connsiteX106" fmla="*/ 1537196 w 9144000"/>
              <a:gd name="connsiteY106" fmla="*/ 1418577 h 6858000"/>
              <a:gd name="connsiteX107" fmla="*/ 1623144 w 9144000"/>
              <a:gd name="connsiteY107" fmla="*/ 1478294 h 6858000"/>
              <a:gd name="connsiteX108" fmla="*/ 1724719 w 9144000"/>
              <a:gd name="connsiteY108" fmla="*/ 1525733 h 6858000"/>
              <a:gd name="connsiteX109" fmla="*/ 1724719 w 9144000"/>
              <a:gd name="connsiteY109" fmla="*/ 1541360 h 6858000"/>
              <a:gd name="connsiteX110" fmla="*/ 1558404 w 9144000"/>
              <a:gd name="connsiteY110" fmla="*/ 1579869 h 6858000"/>
              <a:gd name="connsiteX111" fmla="*/ 1388182 w 9144000"/>
              <a:gd name="connsiteY111" fmla="*/ 1643493 h 6858000"/>
              <a:gd name="connsiteX112" fmla="*/ 1225773 w 9144000"/>
              <a:gd name="connsiteY112" fmla="*/ 1721628 h 6858000"/>
              <a:gd name="connsiteX113" fmla="*/ 1082340 w 9144000"/>
              <a:gd name="connsiteY113" fmla="*/ 1803112 h 6858000"/>
              <a:gd name="connsiteX114" fmla="*/ 967928 w 9144000"/>
              <a:gd name="connsiteY114" fmla="*/ 1876223 h 6858000"/>
              <a:gd name="connsiteX115" fmla="*/ 894258 w 9144000"/>
              <a:gd name="connsiteY115" fmla="*/ 1930918 h 6858000"/>
              <a:gd name="connsiteX116" fmla="*/ 894258 w 9144000"/>
              <a:gd name="connsiteY116" fmla="*/ 2232295 h 6858000"/>
              <a:gd name="connsiteX117" fmla="*/ 1181683 w 9144000"/>
              <a:gd name="connsiteY117" fmla="*/ 2299826 h 6858000"/>
              <a:gd name="connsiteX118" fmla="*/ 1452922 w 9144000"/>
              <a:gd name="connsiteY118" fmla="*/ 2404749 h 6858000"/>
              <a:gd name="connsiteX119" fmla="*/ 1684536 w 9144000"/>
              <a:gd name="connsiteY119" fmla="*/ 2559344 h 6858000"/>
              <a:gd name="connsiteX120" fmla="*/ 1851968 w 9144000"/>
              <a:gd name="connsiteY120" fmla="*/ 2774773 h 6858000"/>
              <a:gd name="connsiteX121" fmla="*/ 2016051 w 9144000"/>
              <a:gd name="connsiteY121" fmla="*/ 2774773 h 6858000"/>
              <a:gd name="connsiteX122" fmla="*/ 2016051 w 9144000"/>
              <a:gd name="connsiteY122" fmla="*/ 1536895 h 6858000"/>
              <a:gd name="connsiteX123" fmla="*/ 2128788 w 9144000"/>
              <a:gd name="connsiteY123" fmla="*/ 1480527 h 6858000"/>
              <a:gd name="connsiteX124" fmla="*/ 2211946 w 9144000"/>
              <a:gd name="connsiteY124" fmla="*/ 1391788 h 6858000"/>
              <a:gd name="connsiteX125" fmla="*/ 2263849 w 9144000"/>
              <a:gd name="connsiteY125" fmla="*/ 1279050 h 6858000"/>
              <a:gd name="connsiteX126" fmla="*/ 2281708 w 9144000"/>
              <a:gd name="connsiteY126" fmla="*/ 1149570 h 6858000"/>
              <a:gd name="connsiteX127" fmla="*/ 2254920 w 9144000"/>
              <a:gd name="connsiteY127" fmla="*/ 981022 h 6858000"/>
              <a:gd name="connsiteX128" fmla="*/ 2433290 w 9144000"/>
              <a:gd name="connsiteY128" fmla="*/ 981022 h 6858000"/>
              <a:gd name="connsiteX129" fmla="*/ 2521471 w 9144000"/>
              <a:gd name="connsiteY129" fmla="*/ 981022 h 6858000"/>
              <a:gd name="connsiteX130" fmla="*/ 2595699 w 9144000"/>
              <a:gd name="connsiteY130" fmla="*/ 994417 h 6858000"/>
              <a:gd name="connsiteX131" fmla="*/ 2654300 w 9144000"/>
              <a:gd name="connsiteY131" fmla="*/ 1031252 h 6858000"/>
              <a:gd name="connsiteX132" fmla="*/ 2692809 w 9144000"/>
              <a:gd name="connsiteY132" fmla="*/ 1085388 h 6858000"/>
              <a:gd name="connsiteX133" fmla="*/ 2706762 w 9144000"/>
              <a:gd name="connsiteY133" fmla="*/ 1150686 h 6858000"/>
              <a:gd name="connsiteX134" fmla="*/ 2706762 w 9144000"/>
              <a:gd name="connsiteY134" fmla="*/ 2394145 h 6858000"/>
              <a:gd name="connsiteX135" fmla="*/ 2998093 w 9144000"/>
              <a:gd name="connsiteY135" fmla="*/ 2394145 h 6858000"/>
              <a:gd name="connsiteX136" fmla="*/ 2998093 w 9144000"/>
              <a:gd name="connsiteY136" fmla="*/ 1150686 h 6858000"/>
              <a:gd name="connsiteX137" fmla="*/ 3012604 w 9144000"/>
              <a:gd name="connsiteY137" fmla="*/ 1085388 h 6858000"/>
              <a:gd name="connsiteX138" fmla="*/ 3052787 w 9144000"/>
              <a:gd name="connsiteY138" fmla="*/ 1031252 h 6858000"/>
              <a:gd name="connsiteX139" fmla="*/ 3112504 w 9144000"/>
              <a:gd name="connsiteY139" fmla="*/ 994417 h 6858000"/>
              <a:gd name="connsiteX140" fmla="*/ 3186733 w 9144000"/>
              <a:gd name="connsiteY140" fmla="*/ 981022 h 6858000"/>
              <a:gd name="connsiteX141" fmla="*/ 3282726 w 9144000"/>
              <a:gd name="connsiteY141" fmla="*/ 981022 h 6858000"/>
              <a:gd name="connsiteX142" fmla="*/ 3282726 w 9144000"/>
              <a:gd name="connsiteY142" fmla="*/ 729875 h 6858000"/>
              <a:gd name="connsiteX143" fmla="*/ 2924423 w 9144000"/>
              <a:gd name="connsiteY143" fmla="*/ 729875 h 6858000"/>
              <a:gd name="connsiteX144" fmla="*/ 2873635 w 9144000"/>
              <a:gd name="connsiteY144" fmla="*/ 757780 h 6858000"/>
              <a:gd name="connsiteX145" fmla="*/ 2854101 w 9144000"/>
              <a:gd name="connsiteY145" fmla="*/ 828101 h 6858000"/>
              <a:gd name="connsiteX146" fmla="*/ 2854101 w 9144000"/>
              <a:gd name="connsiteY146" fmla="*/ 837031 h 6858000"/>
              <a:gd name="connsiteX147" fmla="*/ 2785455 w 9144000"/>
              <a:gd name="connsiteY147" fmla="*/ 786243 h 6858000"/>
              <a:gd name="connsiteX148" fmla="*/ 2710111 w 9144000"/>
              <a:gd name="connsiteY148" fmla="*/ 752757 h 6858000"/>
              <a:gd name="connsiteX149" fmla="*/ 2636999 w 9144000"/>
              <a:gd name="connsiteY149" fmla="*/ 734898 h 6858000"/>
              <a:gd name="connsiteX150" fmla="*/ 2603931 w 9144000"/>
              <a:gd name="connsiteY150" fmla="*/ 731130 h 6858000"/>
              <a:gd name="connsiteX151" fmla="*/ 2593131 w 9144000"/>
              <a:gd name="connsiteY151" fmla="*/ 730661 h 6858000"/>
              <a:gd name="connsiteX152" fmla="*/ 2593131 w 9144000"/>
              <a:gd name="connsiteY152" fmla="*/ 729875 h 6858000"/>
              <a:gd name="connsiteX153" fmla="*/ 2575049 w 9144000"/>
              <a:gd name="connsiteY153" fmla="*/ 729875 h 6858000"/>
              <a:gd name="connsiteX154" fmla="*/ 2433290 w 9144000"/>
              <a:gd name="connsiteY154" fmla="*/ 729875 h 6858000"/>
              <a:gd name="connsiteX155" fmla="*/ 490190 w 9144000"/>
              <a:gd name="connsiteY155" fmla="*/ 729875 h 6858000"/>
              <a:gd name="connsiteX156" fmla="*/ 3937868 w 9144000"/>
              <a:gd name="connsiteY156" fmla="*/ 669599 h 6858000"/>
              <a:gd name="connsiteX157" fmla="*/ 3769878 w 9144000"/>
              <a:gd name="connsiteY157" fmla="*/ 694156 h 6858000"/>
              <a:gd name="connsiteX158" fmla="*/ 3628120 w 9144000"/>
              <a:gd name="connsiteY158" fmla="*/ 760012 h 6858000"/>
              <a:gd name="connsiteX159" fmla="*/ 3513708 w 9144000"/>
              <a:gd name="connsiteY159" fmla="*/ 856565 h 6858000"/>
              <a:gd name="connsiteX160" fmla="*/ 3427202 w 9144000"/>
              <a:gd name="connsiteY160" fmla="*/ 973767 h 6858000"/>
              <a:gd name="connsiteX161" fmla="*/ 3369159 w 9144000"/>
              <a:gd name="connsiteY161" fmla="*/ 1101015 h 6858000"/>
              <a:gd name="connsiteX162" fmla="*/ 3340695 w 9144000"/>
              <a:gd name="connsiteY162" fmla="*/ 1227705 h 6858000"/>
              <a:gd name="connsiteX163" fmla="*/ 3503662 w 9144000"/>
              <a:gd name="connsiteY163" fmla="*/ 1439785 h 6858000"/>
              <a:gd name="connsiteX164" fmla="*/ 3638166 w 9144000"/>
              <a:gd name="connsiteY164" fmla="*/ 1387323 h 6858000"/>
              <a:gd name="connsiteX165" fmla="*/ 3744764 w 9144000"/>
              <a:gd name="connsiteY165" fmla="*/ 1370580 h 6858000"/>
              <a:gd name="connsiteX166" fmla="*/ 3797225 w 9144000"/>
              <a:gd name="connsiteY166" fmla="*/ 1376161 h 6858000"/>
              <a:gd name="connsiteX167" fmla="*/ 3840200 w 9144000"/>
              <a:gd name="connsiteY167" fmla="*/ 1392904 h 6858000"/>
              <a:gd name="connsiteX168" fmla="*/ 3869779 w 9144000"/>
              <a:gd name="connsiteY168" fmla="*/ 1421925 h 6858000"/>
              <a:gd name="connsiteX169" fmla="*/ 3880942 w 9144000"/>
              <a:gd name="connsiteY169" fmla="*/ 1463225 h 6858000"/>
              <a:gd name="connsiteX170" fmla="*/ 3855827 w 9144000"/>
              <a:gd name="connsiteY170" fmla="*/ 1548615 h 6858000"/>
              <a:gd name="connsiteX171" fmla="*/ 3782157 w 9144000"/>
              <a:gd name="connsiteY171" fmla="*/ 1657446 h 6858000"/>
              <a:gd name="connsiteX172" fmla="*/ 3663838 w 9144000"/>
              <a:gd name="connsiteY172" fmla="*/ 1782462 h 6858000"/>
              <a:gd name="connsiteX173" fmla="*/ 3503662 w 9144000"/>
              <a:gd name="connsiteY173" fmla="*/ 1916407 h 6858000"/>
              <a:gd name="connsiteX174" fmla="*/ 3707928 w 9144000"/>
              <a:gd name="connsiteY174" fmla="*/ 2115092 h 6858000"/>
              <a:gd name="connsiteX175" fmla="*/ 3806155 w 9144000"/>
              <a:gd name="connsiteY175" fmla="*/ 2030819 h 6858000"/>
              <a:gd name="connsiteX176" fmla="*/ 3909963 w 9144000"/>
              <a:gd name="connsiteY176" fmla="*/ 1928127 h 6858000"/>
              <a:gd name="connsiteX177" fmla="*/ 4008748 w 9144000"/>
              <a:gd name="connsiteY177" fmla="*/ 1812599 h 6858000"/>
              <a:gd name="connsiteX178" fmla="*/ 4091906 w 9144000"/>
              <a:gd name="connsiteY178" fmla="*/ 1689816 h 6858000"/>
              <a:gd name="connsiteX179" fmla="*/ 4149390 w 9144000"/>
              <a:gd name="connsiteY179" fmla="*/ 1564242 h 6858000"/>
              <a:gd name="connsiteX180" fmla="*/ 4171156 w 9144000"/>
              <a:gd name="connsiteY180" fmla="*/ 1439785 h 6858000"/>
              <a:gd name="connsiteX181" fmla="*/ 4137112 w 9144000"/>
              <a:gd name="connsiteY181" fmla="*/ 1303607 h 6858000"/>
              <a:gd name="connsiteX182" fmla="*/ 4047815 w 9144000"/>
              <a:gd name="connsiteY182" fmla="*/ 1203706 h 6858000"/>
              <a:gd name="connsiteX183" fmla="*/ 3921683 w 9144000"/>
              <a:gd name="connsiteY183" fmla="*/ 1141757 h 6858000"/>
              <a:gd name="connsiteX184" fmla="*/ 3776018 w 9144000"/>
              <a:gd name="connsiteY184" fmla="*/ 1120549 h 6858000"/>
              <a:gd name="connsiteX185" fmla="*/ 3727463 w 9144000"/>
              <a:gd name="connsiteY185" fmla="*/ 1122781 h 6858000"/>
              <a:gd name="connsiteX186" fmla="*/ 3681140 w 9144000"/>
              <a:gd name="connsiteY186" fmla="*/ 1129478 h 6858000"/>
              <a:gd name="connsiteX187" fmla="*/ 3794435 w 9144000"/>
              <a:gd name="connsiteY187" fmla="*/ 1005579 h 6858000"/>
              <a:gd name="connsiteX188" fmla="*/ 3961308 w 9144000"/>
              <a:gd name="connsiteY188" fmla="*/ 959814 h 6858000"/>
              <a:gd name="connsiteX189" fmla="*/ 4093580 w 9144000"/>
              <a:gd name="connsiteY189" fmla="*/ 986603 h 6858000"/>
              <a:gd name="connsiteX190" fmla="*/ 4213572 w 9144000"/>
              <a:gd name="connsiteY190" fmla="*/ 1073668 h 6858000"/>
              <a:gd name="connsiteX191" fmla="*/ 4334681 w 9144000"/>
              <a:gd name="connsiteY191" fmla="*/ 1231053 h 6858000"/>
              <a:gd name="connsiteX192" fmla="*/ 4470301 w 9144000"/>
              <a:gd name="connsiteY192" fmla="*/ 1468806 h 6858000"/>
              <a:gd name="connsiteX193" fmla="*/ 4470301 w 9144000"/>
              <a:gd name="connsiteY193" fmla="*/ 2394145 h 6858000"/>
              <a:gd name="connsiteX194" fmla="*/ 4761632 w 9144000"/>
              <a:gd name="connsiteY194" fmla="*/ 2394145 h 6858000"/>
              <a:gd name="connsiteX195" fmla="*/ 4761632 w 9144000"/>
              <a:gd name="connsiteY195" fmla="*/ 981022 h 6858000"/>
              <a:gd name="connsiteX196" fmla="*/ 4890740 w 9144000"/>
              <a:gd name="connsiteY196" fmla="*/ 981022 h 6858000"/>
              <a:gd name="connsiteX197" fmla="*/ 5046265 w 9144000"/>
              <a:gd name="connsiteY197" fmla="*/ 981022 h 6858000"/>
              <a:gd name="connsiteX198" fmla="*/ 6833840 w 9144000"/>
              <a:gd name="connsiteY198" fmla="*/ 981022 h 6858000"/>
              <a:gd name="connsiteX199" fmla="*/ 6993682 w 9144000"/>
              <a:gd name="connsiteY199" fmla="*/ 981022 h 6858000"/>
              <a:gd name="connsiteX200" fmla="*/ 7025828 w 9144000"/>
              <a:gd name="connsiteY200" fmla="*/ 981022 h 6858000"/>
              <a:gd name="connsiteX201" fmla="*/ 7025828 w 9144000"/>
              <a:gd name="connsiteY201" fmla="*/ 1062506 h 6858000"/>
              <a:gd name="connsiteX202" fmla="*/ 7120148 w 9144000"/>
              <a:gd name="connsiteY202" fmla="*/ 1084830 h 6858000"/>
              <a:gd name="connsiteX203" fmla="*/ 7228979 w 9144000"/>
              <a:gd name="connsiteY203" fmla="*/ 1122781 h 6858000"/>
              <a:gd name="connsiteX204" fmla="*/ 7338367 w 9144000"/>
              <a:gd name="connsiteY204" fmla="*/ 1185847 h 6858000"/>
              <a:gd name="connsiteX205" fmla="*/ 7434920 w 9144000"/>
              <a:gd name="connsiteY205" fmla="*/ 1282957 h 6858000"/>
              <a:gd name="connsiteX206" fmla="*/ 7506357 w 9144000"/>
              <a:gd name="connsiteY206" fmla="*/ 1423600 h 6858000"/>
              <a:gd name="connsiteX207" fmla="*/ 7539285 w 9144000"/>
              <a:gd name="connsiteY207" fmla="*/ 1616146 h 6858000"/>
              <a:gd name="connsiteX208" fmla="*/ 7525891 w 9144000"/>
              <a:gd name="connsiteY208" fmla="*/ 1615030 h 6858000"/>
              <a:gd name="connsiteX209" fmla="*/ 7511380 w 9144000"/>
              <a:gd name="connsiteY209" fmla="*/ 1615030 h 6858000"/>
              <a:gd name="connsiteX210" fmla="*/ 7408131 w 9144000"/>
              <a:gd name="connsiteY210" fmla="*/ 1632331 h 6858000"/>
              <a:gd name="connsiteX211" fmla="*/ 7311578 w 9144000"/>
              <a:gd name="connsiteY211" fmla="*/ 1682561 h 6858000"/>
              <a:gd name="connsiteX212" fmla="*/ 7239583 w 9144000"/>
              <a:gd name="connsiteY212" fmla="*/ 1764044 h 6858000"/>
              <a:gd name="connsiteX213" fmla="*/ 7211119 w 9144000"/>
              <a:gd name="connsiteY213" fmla="*/ 1875107 h 6858000"/>
              <a:gd name="connsiteX214" fmla="*/ 7228421 w 9144000"/>
              <a:gd name="connsiteY214" fmla="*/ 1959381 h 6858000"/>
              <a:gd name="connsiteX215" fmla="*/ 7279766 w 9144000"/>
              <a:gd name="connsiteY215" fmla="*/ 2032493 h 6858000"/>
              <a:gd name="connsiteX216" fmla="*/ 7364598 w 9144000"/>
              <a:gd name="connsiteY216" fmla="*/ 2084397 h 6858000"/>
              <a:gd name="connsiteX217" fmla="*/ 7481242 w 9144000"/>
              <a:gd name="connsiteY217" fmla="*/ 2103930 h 6858000"/>
              <a:gd name="connsiteX218" fmla="*/ 7625234 w 9144000"/>
              <a:gd name="connsiteY218" fmla="*/ 2076583 h 6858000"/>
              <a:gd name="connsiteX219" fmla="*/ 7739087 w 9144000"/>
              <a:gd name="connsiteY219" fmla="*/ 1999007 h 6858000"/>
              <a:gd name="connsiteX220" fmla="*/ 8029302 w 9144000"/>
              <a:gd name="connsiteY220" fmla="*/ 2183181 h 6858000"/>
              <a:gd name="connsiteX221" fmla="*/ 8232452 w 9144000"/>
              <a:gd name="connsiteY221" fmla="*/ 2438794 h 6858000"/>
              <a:gd name="connsiteX222" fmla="*/ 8450114 w 9144000"/>
              <a:gd name="connsiteY222" fmla="*/ 2438794 h 6858000"/>
              <a:gd name="connsiteX223" fmla="*/ 8450114 w 9144000"/>
              <a:gd name="connsiteY223" fmla="*/ 981022 h 6858000"/>
              <a:gd name="connsiteX224" fmla="*/ 8734747 w 9144000"/>
              <a:gd name="connsiteY224" fmla="*/ 981022 h 6858000"/>
              <a:gd name="connsiteX225" fmla="*/ 8734747 w 9144000"/>
              <a:gd name="connsiteY225" fmla="*/ 729875 h 6858000"/>
              <a:gd name="connsiteX226" fmla="*/ 6993682 w 9144000"/>
              <a:gd name="connsiteY226" fmla="*/ 729875 h 6858000"/>
              <a:gd name="connsiteX227" fmla="*/ 6833840 w 9144000"/>
              <a:gd name="connsiteY227" fmla="*/ 729875 h 6858000"/>
              <a:gd name="connsiteX228" fmla="*/ 5046265 w 9144000"/>
              <a:gd name="connsiteY228" fmla="*/ 729875 h 6858000"/>
              <a:gd name="connsiteX229" fmla="*/ 4890740 w 9144000"/>
              <a:gd name="connsiteY229" fmla="*/ 729875 h 6858000"/>
              <a:gd name="connsiteX230" fmla="*/ 4470301 w 9144000"/>
              <a:gd name="connsiteY230" fmla="*/ 729875 h 6858000"/>
              <a:gd name="connsiteX231" fmla="*/ 4470301 w 9144000"/>
              <a:gd name="connsiteY231" fmla="*/ 981022 h 6858000"/>
              <a:gd name="connsiteX232" fmla="*/ 4463603 w 9144000"/>
              <a:gd name="connsiteY232" fmla="*/ 981022 h 6858000"/>
              <a:gd name="connsiteX233" fmla="*/ 4373190 w 9144000"/>
              <a:gd name="connsiteY233" fmla="*/ 866052 h 6858000"/>
              <a:gd name="connsiteX234" fmla="*/ 4256546 w 9144000"/>
              <a:gd name="connsiteY234" fmla="*/ 766710 h 6858000"/>
              <a:gd name="connsiteX235" fmla="*/ 4111997 w 9144000"/>
              <a:gd name="connsiteY235" fmla="*/ 696388 h 6858000"/>
              <a:gd name="connsiteX236" fmla="*/ 3937868 w 9144000"/>
              <a:gd name="connsiteY236" fmla="*/ 669599 h 6858000"/>
              <a:gd name="connsiteX237" fmla="*/ 0 w 9144000"/>
              <a:gd name="connsiteY237" fmla="*/ 0 h 6858000"/>
              <a:gd name="connsiteX238" fmla="*/ 9144000 w 9144000"/>
              <a:gd name="connsiteY238" fmla="*/ 0 h 6858000"/>
              <a:gd name="connsiteX239" fmla="*/ 9144000 w 9144000"/>
              <a:gd name="connsiteY239" fmla="*/ 6858000 h 6858000"/>
              <a:gd name="connsiteX240" fmla="*/ 95535 w 9144000"/>
              <a:gd name="connsiteY240" fmla="*/ 3022979 h 6858000"/>
              <a:gd name="connsiteX241" fmla="*/ 0 w 9144000"/>
              <a:gd name="connsiteY241" fmla="*/ 0 h 6858000"/>
              <a:gd name="connsiteX0" fmla="*/ 1724719 w 9144000"/>
              <a:gd name="connsiteY0" fmla="*/ 1832691 h 3022979"/>
              <a:gd name="connsiteX1" fmla="*/ 1724719 w 9144000"/>
              <a:gd name="connsiteY1" fmla="*/ 2272478 h 3022979"/>
              <a:gd name="connsiteX2" fmla="*/ 1718022 w 9144000"/>
              <a:gd name="connsiteY2" fmla="*/ 2272478 h 3022979"/>
              <a:gd name="connsiteX3" fmla="*/ 1630958 w 9144000"/>
              <a:gd name="connsiteY3" fmla="*/ 2209412 h 3022979"/>
              <a:gd name="connsiteX4" fmla="*/ 1514872 w 9144000"/>
              <a:gd name="connsiteY4" fmla="*/ 2144114 h 3022979"/>
              <a:gd name="connsiteX5" fmla="*/ 1384833 w 9144000"/>
              <a:gd name="connsiteY5" fmla="*/ 2087187 h 3022979"/>
              <a:gd name="connsiteX6" fmla="*/ 1257027 w 9144000"/>
              <a:gd name="connsiteY6" fmla="*/ 2049236 h 3022979"/>
              <a:gd name="connsiteX7" fmla="*/ 1257027 w 9144000"/>
              <a:gd name="connsiteY7" fmla="*/ 2035842 h 3022979"/>
              <a:gd name="connsiteX8" fmla="*/ 1394321 w 9144000"/>
              <a:gd name="connsiteY8" fmla="*/ 1948219 h 3022979"/>
              <a:gd name="connsiteX9" fmla="*/ 1526592 w 9144000"/>
              <a:gd name="connsiteY9" fmla="*/ 1885711 h 3022979"/>
              <a:gd name="connsiteX10" fmla="*/ 1641004 w 9144000"/>
              <a:gd name="connsiteY10" fmla="*/ 1847760 h 3022979"/>
              <a:gd name="connsiteX11" fmla="*/ 1724719 w 9144000"/>
              <a:gd name="connsiteY11" fmla="*/ 1832691 h 3022979"/>
              <a:gd name="connsiteX12" fmla="*/ 5316016 w 9144000"/>
              <a:gd name="connsiteY12" fmla="*/ 1016741 h 3022979"/>
              <a:gd name="connsiteX13" fmla="*/ 5079380 w 9144000"/>
              <a:gd name="connsiteY13" fmla="*/ 1189754 h 3022979"/>
              <a:gd name="connsiteX14" fmla="*/ 5198814 w 9144000"/>
              <a:gd name="connsiteY14" fmla="*/ 1468806 h 3022979"/>
              <a:gd name="connsiteX15" fmla="*/ 5334434 w 9144000"/>
              <a:gd name="connsiteY15" fmla="*/ 1729442 h 3022979"/>
              <a:gd name="connsiteX16" fmla="*/ 5491820 w 9144000"/>
              <a:gd name="connsiteY16" fmla="*/ 1957149 h 3022979"/>
              <a:gd name="connsiteX17" fmla="*/ 5674878 w 9144000"/>
              <a:gd name="connsiteY17" fmla="*/ 2137975 h 3022979"/>
              <a:gd name="connsiteX18" fmla="*/ 5889191 w 9144000"/>
              <a:gd name="connsiteY18" fmla="*/ 2257410 h 3022979"/>
              <a:gd name="connsiteX19" fmla="*/ 6139780 w 9144000"/>
              <a:gd name="connsiteY19" fmla="*/ 2300383 h 3022979"/>
              <a:gd name="connsiteX20" fmla="*/ 6344047 w 9144000"/>
              <a:gd name="connsiteY20" fmla="*/ 2271920 h 3022979"/>
              <a:gd name="connsiteX21" fmla="*/ 6511478 w 9144000"/>
              <a:gd name="connsiteY21" fmla="*/ 2193785 h 3022979"/>
              <a:gd name="connsiteX22" fmla="*/ 6642633 w 9144000"/>
              <a:gd name="connsiteY22" fmla="*/ 2078258 h 3022979"/>
              <a:gd name="connsiteX23" fmla="*/ 6736953 w 9144000"/>
              <a:gd name="connsiteY23" fmla="*/ 1938731 h 3022979"/>
              <a:gd name="connsiteX24" fmla="*/ 6793880 w 9144000"/>
              <a:gd name="connsiteY24" fmla="*/ 1786926 h 3022979"/>
              <a:gd name="connsiteX25" fmla="*/ 6812855 w 9144000"/>
              <a:gd name="connsiteY25" fmla="*/ 1634006 h 3022979"/>
              <a:gd name="connsiteX26" fmla="*/ 6779369 w 9144000"/>
              <a:gd name="connsiteY26" fmla="*/ 1436436 h 3022979"/>
              <a:gd name="connsiteX27" fmla="*/ 6674445 w 9144000"/>
              <a:gd name="connsiteY27" fmla="*/ 1253936 h 3022979"/>
              <a:gd name="connsiteX28" fmla="*/ 6493061 w 9144000"/>
              <a:gd name="connsiteY28" fmla="*/ 1119990 h 3022979"/>
              <a:gd name="connsiteX29" fmla="*/ 6230193 w 9144000"/>
              <a:gd name="connsiteY29" fmla="*/ 1068087 h 3022979"/>
              <a:gd name="connsiteX30" fmla="*/ 6061087 w 9144000"/>
              <a:gd name="connsiteY30" fmla="*/ 1088178 h 3022979"/>
              <a:gd name="connsiteX31" fmla="*/ 5921561 w 9144000"/>
              <a:gd name="connsiteY31" fmla="*/ 1149570 h 3022979"/>
              <a:gd name="connsiteX32" fmla="*/ 5827241 w 9144000"/>
              <a:gd name="connsiteY32" fmla="*/ 1252820 h 3022979"/>
              <a:gd name="connsiteX33" fmla="*/ 5792639 w 9144000"/>
              <a:gd name="connsiteY33" fmla="*/ 1399601 h 3022979"/>
              <a:gd name="connsiteX34" fmla="*/ 5817195 w 9144000"/>
              <a:gd name="connsiteY34" fmla="*/ 1526849 h 3022979"/>
              <a:gd name="connsiteX35" fmla="*/ 5881377 w 9144000"/>
              <a:gd name="connsiteY35" fmla="*/ 1619495 h 3022979"/>
              <a:gd name="connsiteX36" fmla="*/ 5970116 w 9144000"/>
              <a:gd name="connsiteY36" fmla="*/ 1676422 h 3022979"/>
              <a:gd name="connsiteX37" fmla="*/ 6068343 w 9144000"/>
              <a:gd name="connsiteY37" fmla="*/ 1695397 h 3022979"/>
              <a:gd name="connsiteX38" fmla="*/ 6164337 w 9144000"/>
              <a:gd name="connsiteY38" fmla="*/ 1676422 h 3022979"/>
              <a:gd name="connsiteX39" fmla="*/ 6245262 w 9144000"/>
              <a:gd name="connsiteY39" fmla="*/ 1625076 h 3022979"/>
              <a:gd name="connsiteX40" fmla="*/ 6301631 w 9144000"/>
              <a:gd name="connsiteY40" fmla="*/ 1548057 h 3022979"/>
              <a:gd name="connsiteX41" fmla="*/ 6322839 w 9144000"/>
              <a:gd name="connsiteY41" fmla="*/ 1450947 h 3022979"/>
              <a:gd name="connsiteX42" fmla="*/ 6311119 w 9144000"/>
              <a:gd name="connsiteY42" fmla="*/ 1378951 h 3022979"/>
              <a:gd name="connsiteX43" fmla="*/ 6272609 w 9144000"/>
              <a:gd name="connsiteY43" fmla="*/ 1308072 h 3022979"/>
              <a:gd name="connsiteX44" fmla="*/ 6282655 w 9144000"/>
              <a:gd name="connsiteY44" fmla="*/ 1292445 h 3022979"/>
              <a:gd name="connsiteX45" fmla="*/ 6394834 w 9144000"/>
              <a:gd name="connsiteY45" fmla="*/ 1345465 h 3022979"/>
              <a:gd name="connsiteX46" fmla="*/ 6466830 w 9144000"/>
              <a:gd name="connsiteY46" fmla="*/ 1424158 h 3022979"/>
              <a:gd name="connsiteX47" fmla="*/ 6504781 w 9144000"/>
              <a:gd name="connsiteY47" fmla="*/ 1516245 h 3022979"/>
              <a:gd name="connsiteX48" fmla="*/ 6515943 w 9144000"/>
              <a:gd name="connsiteY48" fmla="*/ 1610565 h 3022979"/>
              <a:gd name="connsiteX49" fmla="*/ 6490828 w 9144000"/>
              <a:gd name="connsiteY49" fmla="*/ 1755114 h 3022979"/>
              <a:gd name="connsiteX50" fmla="*/ 6417159 w 9144000"/>
              <a:gd name="connsiteY50" fmla="*/ 1884037 h 3022979"/>
              <a:gd name="connsiteX51" fmla="*/ 6298282 w 9144000"/>
              <a:gd name="connsiteY51" fmla="*/ 1976682 h 3022979"/>
              <a:gd name="connsiteX52" fmla="*/ 6137548 w 9144000"/>
              <a:gd name="connsiteY52" fmla="*/ 2012401 h 3022979"/>
              <a:gd name="connsiteX53" fmla="*/ 5962303 w 9144000"/>
              <a:gd name="connsiteY53" fmla="*/ 1973892 h 3022979"/>
              <a:gd name="connsiteX54" fmla="*/ 5803243 w 9144000"/>
              <a:gd name="connsiteY54" fmla="*/ 1867294 h 3022979"/>
              <a:gd name="connsiteX55" fmla="*/ 5660368 w 9144000"/>
              <a:gd name="connsiteY55" fmla="*/ 1705443 h 3022979"/>
              <a:gd name="connsiteX56" fmla="*/ 5532561 w 9144000"/>
              <a:gd name="connsiteY56" fmla="*/ 1501176 h 3022979"/>
              <a:gd name="connsiteX57" fmla="*/ 5419824 w 9144000"/>
              <a:gd name="connsiteY57" fmla="*/ 1267330 h 3022979"/>
              <a:gd name="connsiteX58" fmla="*/ 5322714 w 9144000"/>
              <a:gd name="connsiteY58" fmla="*/ 1016741 h 3022979"/>
              <a:gd name="connsiteX59" fmla="*/ 5316016 w 9144000"/>
              <a:gd name="connsiteY59" fmla="*/ 1016741 h 3022979"/>
              <a:gd name="connsiteX60" fmla="*/ 7460034 w 9144000"/>
              <a:gd name="connsiteY60" fmla="*/ 981022 h 3022979"/>
              <a:gd name="connsiteX61" fmla="*/ 8158782 w 9144000"/>
              <a:gd name="connsiteY61" fmla="*/ 981022 h 3022979"/>
              <a:gd name="connsiteX62" fmla="*/ 8158782 w 9144000"/>
              <a:gd name="connsiteY62" fmla="*/ 1916407 h 3022979"/>
              <a:gd name="connsiteX63" fmla="*/ 8152085 w 9144000"/>
              <a:gd name="connsiteY63" fmla="*/ 1916407 h 3022979"/>
              <a:gd name="connsiteX64" fmla="*/ 8089019 w 9144000"/>
              <a:gd name="connsiteY64" fmla="*/ 1866736 h 3022979"/>
              <a:gd name="connsiteX65" fmla="*/ 8006978 w 9144000"/>
              <a:gd name="connsiteY65" fmla="*/ 1811483 h 3022979"/>
              <a:gd name="connsiteX66" fmla="*/ 7912658 w 9144000"/>
              <a:gd name="connsiteY66" fmla="*/ 1755673 h 3022979"/>
              <a:gd name="connsiteX67" fmla="*/ 7814990 w 9144000"/>
              <a:gd name="connsiteY67" fmla="*/ 1703211 h 3022979"/>
              <a:gd name="connsiteX68" fmla="*/ 7792665 w 9144000"/>
              <a:gd name="connsiteY68" fmla="*/ 1488340 h 3022979"/>
              <a:gd name="connsiteX69" fmla="*/ 7730716 w 9144000"/>
              <a:gd name="connsiteY69" fmla="*/ 1293561 h 3022979"/>
              <a:gd name="connsiteX70" fmla="*/ 7622443 w 9144000"/>
              <a:gd name="connsiteY70" fmla="*/ 1123339 h 3022979"/>
              <a:gd name="connsiteX71" fmla="*/ 7460034 w 9144000"/>
              <a:gd name="connsiteY71" fmla="*/ 981022 h 3022979"/>
              <a:gd name="connsiteX72" fmla="*/ 1510407 w 9144000"/>
              <a:gd name="connsiteY72" fmla="*/ 981022 h 3022979"/>
              <a:gd name="connsiteX73" fmla="*/ 1958008 w 9144000"/>
              <a:gd name="connsiteY73" fmla="*/ 981022 h 3022979"/>
              <a:gd name="connsiteX74" fmla="*/ 1992052 w 9144000"/>
              <a:gd name="connsiteY74" fmla="*/ 1059157 h 3022979"/>
              <a:gd name="connsiteX75" fmla="*/ 2004888 w 9144000"/>
              <a:gd name="connsiteY75" fmla="*/ 1140640 h 3022979"/>
              <a:gd name="connsiteX76" fmla="*/ 1995959 w 9144000"/>
              <a:gd name="connsiteY76" fmla="*/ 1198683 h 3022979"/>
              <a:gd name="connsiteX77" fmla="*/ 1969170 w 9144000"/>
              <a:gd name="connsiteY77" fmla="*/ 1247238 h 3022979"/>
              <a:gd name="connsiteX78" fmla="*/ 1923405 w 9144000"/>
              <a:gd name="connsiteY78" fmla="*/ 1280167 h 3022979"/>
              <a:gd name="connsiteX79" fmla="*/ 1857549 w 9144000"/>
              <a:gd name="connsiteY79" fmla="*/ 1292445 h 3022979"/>
              <a:gd name="connsiteX80" fmla="*/ 1729184 w 9144000"/>
              <a:gd name="connsiteY80" fmla="*/ 1257284 h 3022979"/>
              <a:gd name="connsiteX81" fmla="*/ 1619796 w 9144000"/>
              <a:gd name="connsiteY81" fmla="*/ 1172452 h 3022979"/>
              <a:gd name="connsiteX82" fmla="*/ 1542219 w 9144000"/>
              <a:gd name="connsiteY82" fmla="*/ 1069761 h 3022979"/>
              <a:gd name="connsiteX83" fmla="*/ 1510407 w 9144000"/>
              <a:gd name="connsiteY83" fmla="*/ 981022 h 3022979"/>
              <a:gd name="connsiteX84" fmla="*/ 490190 w 9144000"/>
              <a:gd name="connsiteY84" fmla="*/ 729875 h 3022979"/>
              <a:gd name="connsiteX85" fmla="*/ 490190 w 9144000"/>
              <a:gd name="connsiteY85" fmla="*/ 981022 h 3022979"/>
              <a:gd name="connsiteX86" fmla="*/ 1182241 w 9144000"/>
              <a:gd name="connsiteY86" fmla="*/ 981022 h 3022979"/>
              <a:gd name="connsiteX87" fmla="*/ 1204565 w 9144000"/>
              <a:gd name="connsiteY87" fmla="*/ 1114967 h 3022979"/>
              <a:gd name="connsiteX88" fmla="*/ 1194519 w 9144000"/>
              <a:gd name="connsiteY88" fmla="*/ 1210404 h 3022979"/>
              <a:gd name="connsiteX89" fmla="*/ 1163265 w 9144000"/>
              <a:gd name="connsiteY89" fmla="*/ 1293003 h 3022979"/>
              <a:gd name="connsiteX90" fmla="*/ 1108571 w 9144000"/>
              <a:gd name="connsiteY90" fmla="*/ 1351604 h 3022979"/>
              <a:gd name="connsiteX91" fmla="*/ 1028204 w 9144000"/>
              <a:gd name="connsiteY91" fmla="*/ 1373928 h 3022979"/>
              <a:gd name="connsiteX92" fmla="*/ 972393 w 9144000"/>
              <a:gd name="connsiteY92" fmla="*/ 1363324 h 3022979"/>
              <a:gd name="connsiteX93" fmla="*/ 933884 w 9144000"/>
              <a:gd name="connsiteY93" fmla="*/ 1335419 h 3022979"/>
              <a:gd name="connsiteX94" fmla="*/ 909885 w 9144000"/>
              <a:gd name="connsiteY94" fmla="*/ 1295235 h 3022979"/>
              <a:gd name="connsiteX95" fmla="*/ 897607 w 9144000"/>
              <a:gd name="connsiteY95" fmla="*/ 1248913 h 3022979"/>
              <a:gd name="connsiteX96" fmla="*/ 679946 w 9144000"/>
              <a:gd name="connsiteY96" fmla="*/ 1248913 h 3022979"/>
              <a:gd name="connsiteX97" fmla="*/ 702270 w 9144000"/>
              <a:gd name="connsiteY97" fmla="*/ 1383416 h 3022979"/>
              <a:gd name="connsiteX98" fmla="*/ 769801 w 9144000"/>
              <a:gd name="connsiteY98" fmla="*/ 1498944 h 3022979"/>
              <a:gd name="connsiteX99" fmla="*/ 883096 w 9144000"/>
              <a:gd name="connsiteY99" fmla="*/ 1579869 h 3022979"/>
              <a:gd name="connsiteX100" fmla="*/ 1043831 w 9144000"/>
              <a:gd name="connsiteY100" fmla="*/ 1610565 h 3022979"/>
              <a:gd name="connsiteX101" fmla="*/ 1183357 w 9144000"/>
              <a:gd name="connsiteY101" fmla="*/ 1587683 h 3022979"/>
              <a:gd name="connsiteX102" fmla="*/ 1290513 w 9144000"/>
              <a:gd name="connsiteY102" fmla="*/ 1523501 h 3022979"/>
              <a:gd name="connsiteX103" fmla="*/ 1367532 w 9144000"/>
              <a:gd name="connsiteY103" fmla="*/ 1424716 h 3022979"/>
              <a:gd name="connsiteX104" fmla="*/ 1417761 w 9144000"/>
              <a:gd name="connsiteY104" fmla="*/ 1298026 h 3022979"/>
              <a:gd name="connsiteX105" fmla="*/ 1467991 w 9144000"/>
              <a:gd name="connsiteY105" fmla="*/ 1355511 h 3022979"/>
              <a:gd name="connsiteX106" fmla="*/ 1537196 w 9144000"/>
              <a:gd name="connsiteY106" fmla="*/ 1418577 h 3022979"/>
              <a:gd name="connsiteX107" fmla="*/ 1623144 w 9144000"/>
              <a:gd name="connsiteY107" fmla="*/ 1478294 h 3022979"/>
              <a:gd name="connsiteX108" fmla="*/ 1724719 w 9144000"/>
              <a:gd name="connsiteY108" fmla="*/ 1525733 h 3022979"/>
              <a:gd name="connsiteX109" fmla="*/ 1724719 w 9144000"/>
              <a:gd name="connsiteY109" fmla="*/ 1541360 h 3022979"/>
              <a:gd name="connsiteX110" fmla="*/ 1558404 w 9144000"/>
              <a:gd name="connsiteY110" fmla="*/ 1579869 h 3022979"/>
              <a:gd name="connsiteX111" fmla="*/ 1388182 w 9144000"/>
              <a:gd name="connsiteY111" fmla="*/ 1643493 h 3022979"/>
              <a:gd name="connsiteX112" fmla="*/ 1225773 w 9144000"/>
              <a:gd name="connsiteY112" fmla="*/ 1721628 h 3022979"/>
              <a:gd name="connsiteX113" fmla="*/ 1082340 w 9144000"/>
              <a:gd name="connsiteY113" fmla="*/ 1803112 h 3022979"/>
              <a:gd name="connsiteX114" fmla="*/ 967928 w 9144000"/>
              <a:gd name="connsiteY114" fmla="*/ 1876223 h 3022979"/>
              <a:gd name="connsiteX115" fmla="*/ 894258 w 9144000"/>
              <a:gd name="connsiteY115" fmla="*/ 1930918 h 3022979"/>
              <a:gd name="connsiteX116" fmla="*/ 894258 w 9144000"/>
              <a:gd name="connsiteY116" fmla="*/ 2232295 h 3022979"/>
              <a:gd name="connsiteX117" fmla="*/ 1181683 w 9144000"/>
              <a:gd name="connsiteY117" fmla="*/ 2299826 h 3022979"/>
              <a:gd name="connsiteX118" fmla="*/ 1452922 w 9144000"/>
              <a:gd name="connsiteY118" fmla="*/ 2404749 h 3022979"/>
              <a:gd name="connsiteX119" fmla="*/ 1684536 w 9144000"/>
              <a:gd name="connsiteY119" fmla="*/ 2559344 h 3022979"/>
              <a:gd name="connsiteX120" fmla="*/ 1851968 w 9144000"/>
              <a:gd name="connsiteY120" fmla="*/ 2774773 h 3022979"/>
              <a:gd name="connsiteX121" fmla="*/ 2016051 w 9144000"/>
              <a:gd name="connsiteY121" fmla="*/ 2774773 h 3022979"/>
              <a:gd name="connsiteX122" fmla="*/ 2016051 w 9144000"/>
              <a:gd name="connsiteY122" fmla="*/ 1536895 h 3022979"/>
              <a:gd name="connsiteX123" fmla="*/ 2128788 w 9144000"/>
              <a:gd name="connsiteY123" fmla="*/ 1480527 h 3022979"/>
              <a:gd name="connsiteX124" fmla="*/ 2211946 w 9144000"/>
              <a:gd name="connsiteY124" fmla="*/ 1391788 h 3022979"/>
              <a:gd name="connsiteX125" fmla="*/ 2263849 w 9144000"/>
              <a:gd name="connsiteY125" fmla="*/ 1279050 h 3022979"/>
              <a:gd name="connsiteX126" fmla="*/ 2281708 w 9144000"/>
              <a:gd name="connsiteY126" fmla="*/ 1149570 h 3022979"/>
              <a:gd name="connsiteX127" fmla="*/ 2254920 w 9144000"/>
              <a:gd name="connsiteY127" fmla="*/ 981022 h 3022979"/>
              <a:gd name="connsiteX128" fmla="*/ 2433290 w 9144000"/>
              <a:gd name="connsiteY128" fmla="*/ 981022 h 3022979"/>
              <a:gd name="connsiteX129" fmla="*/ 2521471 w 9144000"/>
              <a:gd name="connsiteY129" fmla="*/ 981022 h 3022979"/>
              <a:gd name="connsiteX130" fmla="*/ 2595699 w 9144000"/>
              <a:gd name="connsiteY130" fmla="*/ 994417 h 3022979"/>
              <a:gd name="connsiteX131" fmla="*/ 2654300 w 9144000"/>
              <a:gd name="connsiteY131" fmla="*/ 1031252 h 3022979"/>
              <a:gd name="connsiteX132" fmla="*/ 2692809 w 9144000"/>
              <a:gd name="connsiteY132" fmla="*/ 1085388 h 3022979"/>
              <a:gd name="connsiteX133" fmla="*/ 2706762 w 9144000"/>
              <a:gd name="connsiteY133" fmla="*/ 1150686 h 3022979"/>
              <a:gd name="connsiteX134" fmla="*/ 2706762 w 9144000"/>
              <a:gd name="connsiteY134" fmla="*/ 2394145 h 3022979"/>
              <a:gd name="connsiteX135" fmla="*/ 2998093 w 9144000"/>
              <a:gd name="connsiteY135" fmla="*/ 2394145 h 3022979"/>
              <a:gd name="connsiteX136" fmla="*/ 2998093 w 9144000"/>
              <a:gd name="connsiteY136" fmla="*/ 1150686 h 3022979"/>
              <a:gd name="connsiteX137" fmla="*/ 3012604 w 9144000"/>
              <a:gd name="connsiteY137" fmla="*/ 1085388 h 3022979"/>
              <a:gd name="connsiteX138" fmla="*/ 3052787 w 9144000"/>
              <a:gd name="connsiteY138" fmla="*/ 1031252 h 3022979"/>
              <a:gd name="connsiteX139" fmla="*/ 3112504 w 9144000"/>
              <a:gd name="connsiteY139" fmla="*/ 994417 h 3022979"/>
              <a:gd name="connsiteX140" fmla="*/ 3186733 w 9144000"/>
              <a:gd name="connsiteY140" fmla="*/ 981022 h 3022979"/>
              <a:gd name="connsiteX141" fmla="*/ 3282726 w 9144000"/>
              <a:gd name="connsiteY141" fmla="*/ 981022 h 3022979"/>
              <a:gd name="connsiteX142" fmla="*/ 3282726 w 9144000"/>
              <a:gd name="connsiteY142" fmla="*/ 729875 h 3022979"/>
              <a:gd name="connsiteX143" fmla="*/ 2924423 w 9144000"/>
              <a:gd name="connsiteY143" fmla="*/ 729875 h 3022979"/>
              <a:gd name="connsiteX144" fmla="*/ 2873635 w 9144000"/>
              <a:gd name="connsiteY144" fmla="*/ 757780 h 3022979"/>
              <a:gd name="connsiteX145" fmla="*/ 2854101 w 9144000"/>
              <a:gd name="connsiteY145" fmla="*/ 828101 h 3022979"/>
              <a:gd name="connsiteX146" fmla="*/ 2854101 w 9144000"/>
              <a:gd name="connsiteY146" fmla="*/ 837031 h 3022979"/>
              <a:gd name="connsiteX147" fmla="*/ 2785455 w 9144000"/>
              <a:gd name="connsiteY147" fmla="*/ 786243 h 3022979"/>
              <a:gd name="connsiteX148" fmla="*/ 2710111 w 9144000"/>
              <a:gd name="connsiteY148" fmla="*/ 752757 h 3022979"/>
              <a:gd name="connsiteX149" fmla="*/ 2636999 w 9144000"/>
              <a:gd name="connsiteY149" fmla="*/ 734898 h 3022979"/>
              <a:gd name="connsiteX150" fmla="*/ 2603931 w 9144000"/>
              <a:gd name="connsiteY150" fmla="*/ 731130 h 3022979"/>
              <a:gd name="connsiteX151" fmla="*/ 2593131 w 9144000"/>
              <a:gd name="connsiteY151" fmla="*/ 730661 h 3022979"/>
              <a:gd name="connsiteX152" fmla="*/ 2593131 w 9144000"/>
              <a:gd name="connsiteY152" fmla="*/ 729875 h 3022979"/>
              <a:gd name="connsiteX153" fmla="*/ 2575049 w 9144000"/>
              <a:gd name="connsiteY153" fmla="*/ 729875 h 3022979"/>
              <a:gd name="connsiteX154" fmla="*/ 2433290 w 9144000"/>
              <a:gd name="connsiteY154" fmla="*/ 729875 h 3022979"/>
              <a:gd name="connsiteX155" fmla="*/ 490190 w 9144000"/>
              <a:gd name="connsiteY155" fmla="*/ 729875 h 3022979"/>
              <a:gd name="connsiteX156" fmla="*/ 3937868 w 9144000"/>
              <a:gd name="connsiteY156" fmla="*/ 669599 h 3022979"/>
              <a:gd name="connsiteX157" fmla="*/ 3769878 w 9144000"/>
              <a:gd name="connsiteY157" fmla="*/ 694156 h 3022979"/>
              <a:gd name="connsiteX158" fmla="*/ 3628120 w 9144000"/>
              <a:gd name="connsiteY158" fmla="*/ 760012 h 3022979"/>
              <a:gd name="connsiteX159" fmla="*/ 3513708 w 9144000"/>
              <a:gd name="connsiteY159" fmla="*/ 856565 h 3022979"/>
              <a:gd name="connsiteX160" fmla="*/ 3427202 w 9144000"/>
              <a:gd name="connsiteY160" fmla="*/ 973767 h 3022979"/>
              <a:gd name="connsiteX161" fmla="*/ 3369159 w 9144000"/>
              <a:gd name="connsiteY161" fmla="*/ 1101015 h 3022979"/>
              <a:gd name="connsiteX162" fmla="*/ 3340695 w 9144000"/>
              <a:gd name="connsiteY162" fmla="*/ 1227705 h 3022979"/>
              <a:gd name="connsiteX163" fmla="*/ 3503662 w 9144000"/>
              <a:gd name="connsiteY163" fmla="*/ 1439785 h 3022979"/>
              <a:gd name="connsiteX164" fmla="*/ 3638166 w 9144000"/>
              <a:gd name="connsiteY164" fmla="*/ 1387323 h 3022979"/>
              <a:gd name="connsiteX165" fmla="*/ 3744764 w 9144000"/>
              <a:gd name="connsiteY165" fmla="*/ 1370580 h 3022979"/>
              <a:gd name="connsiteX166" fmla="*/ 3797225 w 9144000"/>
              <a:gd name="connsiteY166" fmla="*/ 1376161 h 3022979"/>
              <a:gd name="connsiteX167" fmla="*/ 3840200 w 9144000"/>
              <a:gd name="connsiteY167" fmla="*/ 1392904 h 3022979"/>
              <a:gd name="connsiteX168" fmla="*/ 3869779 w 9144000"/>
              <a:gd name="connsiteY168" fmla="*/ 1421925 h 3022979"/>
              <a:gd name="connsiteX169" fmla="*/ 3880942 w 9144000"/>
              <a:gd name="connsiteY169" fmla="*/ 1463225 h 3022979"/>
              <a:gd name="connsiteX170" fmla="*/ 3855827 w 9144000"/>
              <a:gd name="connsiteY170" fmla="*/ 1548615 h 3022979"/>
              <a:gd name="connsiteX171" fmla="*/ 3782157 w 9144000"/>
              <a:gd name="connsiteY171" fmla="*/ 1657446 h 3022979"/>
              <a:gd name="connsiteX172" fmla="*/ 3663838 w 9144000"/>
              <a:gd name="connsiteY172" fmla="*/ 1782462 h 3022979"/>
              <a:gd name="connsiteX173" fmla="*/ 3503662 w 9144000"/>
              <a:gd name="connsiteY173" fmla="*/ 1916407 h 3022979"/>
              <a:gd name="connsiteX174" fmla="*/ 3707928 w 9144000"/>
              <a:gd name="connsiteY174" fmla="*/ 2115092 h 3022979"/>
              <a:gd name="connsiteX175" fmla="*/ 3806155 w 9144000"/>
              <a:gd name="connsiteY175" fmla="*/ 2030819 h 3022979"/>
              <a:gd name="connsiteX176" fmla="*/ 3909963 w 9144000"/>
              <a:gd name="connsiteY176" fmla="*/ 1928127 h 3022979"/>
              <a:gd name="connsiteX177" fmla="*/ 4008748 w 9144000"/>
              <a:gd name="connsiteY177" fmla="*/ 1812599 h 3022979"/>
              <a:gd name="connsiteX178" fmla="*/ 4091906 w 9144000"/>
              <a:gd name="connsiteY178" fmla="*/ 1689816 h 3022979"/>
              <a:gd name="connsiteX179" fmla="*/ 4149390 w 9144000"/>
              <a:gd name="connsiteY179" fmla="*/ 1564242 h 3022979"/>
              <a:gd name="connsiteX180" fmla="*/ 4171156 w 9144000"/>
              <a:gd name="connsiteY180" fmla="*/ 1439785 h 3022979"/>
              <a:gd name="connsiteX181" fmla="*/ 4137112 w 9144000"/>
              <a:gd name="connsiteY181" fmla="*/ 1303607 h 3022979"/>
              <a:gd name="connsiteX182" fmla="*/ 4047815 w 9144000"/>
              <a:gd name="connsiteY182" fmla="*/ 1203706 h 3022979"/>
              <a:gd name="connsiteX183" fmla="*/ 3921683 w 9144000"/>
              <a:gd name="connsiteY183" fmla="*/ 1141757 h 3022979"/>
              <a:gd name="connsiteX184" fmla="*/ 3776018 w 9144000"/>
              <a:gd name="connsiteY184" fmla="*/ 1120549 h 3022979"/>
              <a:gd name="connsiteX185" fmla="*/ 3727463 w 9144000"/>
              <a:gd name="connsiteY185" fmla="*/ 1122781 h 3022979"/>
              <a:gd name="connsiteX186" fmla="*/ 3681140 w 9144000"/>
              <a:gd name="connsiteY186" fmla="*/ 1129478 h 3022979"/>
              <a:gd name="connsiteX187" fmla="*/ 3794435 w 9144000"/>
              <a:gd name="connsiteY187" fmla="*/ 1005579 h 3022979"/>
              <a:gd name="connsiteX188" fmla="*/ 3961308 w 9144000"/>
              <a:gd name="connsiteY188" fmla="*/ 959814 h 3022979"/>
              <a:gd name="connsiteX189" fmla="*/ 4093580 w 9144000"/>
              <a:gd name="connsiteY189" fmla="*/ 986603 h 3022979"/>
              <a:gd name="connsiteX190" fmla="*/ 4213572 w 9144000"/>
              <a:gd name="connsiteY190" fmla="*/ 1073668 h 3022979"/>
              <a:gd name="connsiteX191" fmla="*/ 4334681 w 9144000"/>
              <a:gd name="connsiteY191" fmla="*/ 1231053 h 3022979"/>
              <a:gd name="connsiteX192" fmla="*/ 4470301 w 9144000"/>
              <a:gd name="connsiteY192" fmla="*/ 1468806 h 3022979"/>
              <a:gd name="connsiteX193" fmla="*/ 4470301 w 9144000"/>
              <a:gd name="connsiteY193" fmla="*/ 2394145 h 3022979"/>
              <a:gd name="connsiteX194" fmla="*/ 4761632 w 9144000"/>
              <a:gd name="connsiteY194" fmla="*/ 2394145 h 3022979"/>
              <a:gd name="connsiteX195" fmla="*/ 4761632 w 9144000"/>
              <a:gd name="connsiteY195" fmla="*/ 981022 h 3022979"/>
              <a:gd name="connsiteX196" fmla="*/ 4890740 w 9144000"/>
              <a:gd name="connsiteY196" fmla="*/ 981022 h 3022979"/>
              <a:gd name="connsiteX197" fmla="*/ 5046265 w 9144000"/>
              <a:gd name="connsiteY197" fmla="*/ 981022 h 3022979"/>
              <a:gd name="connsiteX198" fmla="*/ 6833840 w 9144000"/>
              <a:gd name="connsiteY198" fmla="*/ 981022 h 3022979"/>
              <a:gd name="connsiteX199" fmla="*/ 6993682 w 9144000"/>
              <a:gd name="connsiteY199" fmla="*/ 981022 h 3022979"/>
              <a:gd name="connsiteX200" fmla="*/ 7025828 w 9144000"/>
              <a:gd name="connsiteY200" fmla="*/ 981022 h 3022979"/>
              <a:gd name="connsiteX201" fmla="*/ 7025828 w 9144000"/>
              <a:gd name="connsiteY201" fmla="*/ 1062506 h 3022979"/>
              <a:gd name="connsiteX202" fmla="*/ 7120148 w 9144000"/>
              <a:gd name="connsiteY202" fmla="*/ 1084830 h 3022979"/>
              <a:gd name="connsiteX203" fmla="*/ 7228979 w 9144000"/>
              <a:gd name="connsiteY203" fmla="*/ 1122781 h 3022979"/>
              <a:gd name="connsiteX204" fmla="*/ 7338367 w 9144000"/>
              <a:gd name="connsiteY204" fmla="*/ 1185847 h 3022979"/>
              <a:gd name="connsiteX205" fmla="*/ 7434920 w 9144000"/>
              <a:gd name="connsiteY205" fmla="*/ 1282957 h 3022979"/>
              <a:gd name="connsiteX206" fmla="*/ 7506357 w 9144000"/>
              <a:gd name="connsiteY206" fmla="*/ 1423600 h 3022979"/>
              <a:gd name="connsiteX207" fmla="*/ 7539285 w 9144000"/>
              <a:gd name="connsiteY207" fmla="*/ 1616146 h 3022979"/>
              <a:gd name="connsiteX208" fmla="*/ 7525891 w 9144000"/>
              <a:gd name="connsiteY208" fmla="*/ 1615030 h 3022979"/>
              <a:gd name="connsiteX209" fmla="*/ 7511380 w 9144000"/>
              <a:gd name="connsiteY209" fmla="*/ 1615030 h 3022979"/>
              <a:gd name="connsiteX210" fmla="*/ 7408131 w 9144000"/>
              <a:gd name="connsiteY210" fmla="*/ 1632331 h 3022979"/>
              <a:gd name="connsiteX211" fmla="*/ 7311578 w 9144000"/>
              <a:gd name="connsiteY211" fmla="*/ 1682561 h 3022979"/>
              <a:gd name="connsiteX212" fmla="*/ 7239583 w 9144000"/>
              <a:gd name="connsiteY212" fmla="*/ 1764044 h 3022979"/>
              <a:gd name="connsiteX213" fmla="*/ 7211119 w 9144000"/>
              <a:gd name="connsiteY213" fmla="*/ 1875107 h 3022979"/>
              <a:gd name="connsiteX214" fmla="*/ 7228421 w 9144000"/>
              <a:gd name="connsiteY214" fmla="*/ 1959381 h 3022979"/>
              <a:gd name="connsiteX215" fmla="*/ 7279766 w 9144000"/>
              <a:gd name="connsiteY215" fmla="*/ 2032493 h 3022979"/>
              <a:gd name="connsiteX216" fmla="*/ 7364598 w 9144000"/>
              <a:gd name="connsiteY216" fmla="*/ 2084397 h 3022979"/>
              <a:gd name="connsiteX217" fmla="*/ 7481242 w 9144000"/>
              <a:gd name="connsiteY217" fmla="*/ 2103930 h 3022979"/>
              <a:gd name="connsiteX218" fmla="*/ 7625234 w 9144000"/>
              <a:gd name="connsiteY218" fmla="*/ 2076583 h 3022979"/>
              <a:gd name="connsiteX219" fmla="*/ 7739087 w 9144000"/>
              <a:gd name="connsiteY219" fmla="*/ 1999007 h 3022979"/>
              <a:gd name="connsiteX220" fmla="*/ 8029302 w 9144000"/>
              <a:gd name="connsiteY220" fmla="*/ 2183181 h 3022979"/>
              <a:gd name="connsiteX221" fmla="*/ 8232452 w 9144000"/>
              <a:gd name="connsiteY221" fmla="*/ 2438794 h 3022979"/>
              <a:gd name="connsiteX222" fmla="*/ 8450114 w 9144000"/>
              <a:gd name="connsiteY222" fmla="*/ 2438794 h 3022979"/>
              <a:gd name="connsiteX223" fmla="*/ 8450114 w 9144000"/>
              <a:gd name="connsiteY223" fmla="*/ 981022 h 3022979"/>
              <a:gd name="connsiteX224" fmla="*/ 8734747 w 9144000"/>
              <a:gd name="connsiteY224" fmla="*/ 981022 h 3022979"/>
              <a:gd name="connsiteX225" fmla="*/ 8734747 w 9144000"/>
              <a:gd name="connsiteY225" fmla="*/ 729875 h 3022979"/>
              <a:gd name="connsiteX226" fmla="*/ 6993682 w 9144000"/>
              <a:gd name="connsiteY226" fmla="*/ 729875 h 3022979"/>
              <a:gd name="connsiteX227" fmla="*/ 6833840 w 9144000"/>
              <a:gd name="connsiteY227" fmla="*/ 729875 h 3022979"/>
              <a:gd name="connsiteX228" fmla="*/ 5046265 w 9144000"/>
              <a:gd name="connsiteY228" fmla="*/ 729875 h 3022979"/>
              <a:gd name="connsiteX229" fmla="*/ 4890740 w 9144000"/>
              <a:gd name="connsiteY229" fmla="*/ 729875 h 3022979"/>
              <a:gd name="connsiteX230" fmla="*/ 4470301 w 9144000"/>
              <a:gd name="connsiteY230" fmla="*/ 729875 h 3022979"/>
              <a:gd name="connsiteX231" fmla="*/ 4470301 w 9144000"/>
              <a:gd name="connsiteY231" fmla="*/ 981022 h 3022979"/>
              <a:gd name="connsiteX232" fmla="*/ 4463603 w 9144000"/>
              <a:gd name="connsiteY232" fmla="*/ 981022 h 3022979"/>
              <a:gd name="connsiteX233" fmla="*/ 4373190 w 9144000"/>
              <a:gd name="connsiteY233" fmla="*/ 866052 h 3022979"/>
              <a:gd name="connsiteX234" fmla="*/ 4256546 w 9144000"/>
              <a:gd name="connsiteY234" fmla="*/ 766710 h 3022979"/>
              <a:gd name="connsiteX235" fmla="*/ 4111997 w 9144000"/>
              <a:gd name="connsiteY235" fmla="*/ 696388 h 3022979"/>
              <a:gd name="connsiteX236" fmla="*/ 3937868 w 9144000"/>
              <a:gd name="connsiteY236" fmla="*/ 669599 h 3022979"/>
              <a:gd name="connsiteX237" fmla="*/ 0 w 9144000"/>
              <a:gd name="connsiteY237" fmla="*/ 0 h 3022979"/>
              <a:gd name="connsiteX238" fmla="*/ 9144000 w 9144000"/>
              <a:gd name="connsiteY238" fmla="*/ 0 h 3022979"/>
              <a:gd name="connsiteX239" fmla="*/ 9116705 w 9144000"/>
              <a:gd name="connsiteY239" fmla="*/ 2709081 h 3022979"/>
              <a:gd name="connsiteX240" fmla="*/ 95535 w 9144000"/>
              <a:gd name="connsiteY240" fmla="*/ 3022979 h 3022979"/>
              <a:gd name="connsiteX241" fmla="*/ 0 w 9144000"/>
              <a:gd name="connsiteY241" fmla="*/ 0 h 3022979"/>
              <a:gd name="connsiteX0" fmla="*/ 1738366 w 9157647"/>
              <a:gd name="connsiteY0" fmla="*/ 1832691 h 2927444"/>
              <a:gd name="connsiteX1" fmla="*/ 1738366 w 9157647"/>
              <a:gd name="connsiteY1" fmla="*/ 2272478 h 2927444"/>
              <a:gd name="connsiteX2" fmla="*/ 1731669 w 9157647"/>
              <a:gd name="connsiteY2" fmla="*/ 2272478 h 2927444"/>
              <a:gd name="connsiteX3" fmla="*/ 1644605 w 9157647"/>
              <a:gd name="connsiteY3" fmla="*/ 2209412 h 2927444"/>
              <a:gd name="connsiteX4" fmla="*/ 1528519 w 9157647"/>
              <a:gd name="connsiteY4" fmla="*/ 2144114 h 2927444"/>
              <a:gd name="connsiteX5" fmla="*/ 1398480 w 9157647"/>
              <a:gd name="connsiteY5" fmla="*/ 2087187 h 2927444"/>
              <a:gd name="connsiteX6" fmla="*/ 1270674 w 9157647"/>
              <a:gd name="connsiteY6" fmla="*/ 2049236 h 2927444"/>
              <a:gd name="connsiteX7" fmla="*/ 1270674 w 9157647"/>
              <a:gd name="connsiteY7" fmla="*/ 2035842 h 2927444"/>
              <a:gd name="connsiteX8" fmla="*/ 1407968 w 9157647"/>
              <a:gd name="connsiteY8" fmla="*/ 1948219 h 2927444"/>
              <a:gd name="connsiteX9" fmla="*/ 1540239 w 9157647"/>
              <a:gd name="connsiteY9" fmla="*/ 1885711 h 2927444"/>
              <a:gd name="connsiteX10" fmla="*/ 1654651 w 9157647"/>
              <a:gd name="connsiteY10" fmla="*/ 1847760 h 2927444"/>
              <a:gd name="connsiteX11" fmla="*/ 1738366 w 9157647"/>
              <a:gd name="connsiteY11" fmla="*/ 1832691 h 2927444"/>
              <a:gd name="connsiteX12" fmla="*/ 5329663 w 9157647"/>
              <a:gd name="connsiteY12" fmla="*/ 1016741 h 2927444"/>
              <a:gd name="connsiteX13" fmla="*/ 5093027 w 9157647"/>
              <a:gd name="connsiteY13" fmla="*/ 1189754 h 2927444"/>
              <a:gd name="connsiteX14" fmla="*/ 5212461 w 9157647"/>
              <a:gd name="connsiteY14" fmla="*/ 1468806 h 2927444"/>
              <a:gd name="connsiteX15" fmla="*/ 5348081 w 9157647"/>
              <a:gd name="connsiteY15" fmla="*/ 1729442 h 2927444"/>
              <a:gd name="connsiteX16" fmla="*/ 5505467 w 9157647"/>
              <a:gd name="connsiteY16" fmla="*/ 1957149 h 2927444"/>
              <a:gd name="connsiteX17" fmla="*/ 5688525 w 9157647"/>
              <a:gd name="connsiteY17" fmla="*/ 2137975 h 2927444"/>
              <a:gd name="connsiteX18" fmla="*/ 5902838 w 9157647"/>
              <a:gd name="connsiteY18" fmla="*/ 2257410 h 2927444"/>
              <a:gd name="connsiteX19" fmla="*/ 6153427 w 9157647"/>
              <a:gd name="connsiteY19" fmla="*/ 2300383 h 2927444"/>
              <a:gd name="connsiteX20" fmla="*/ 6357694 w 9157647"/>
              <a:gd name="connsiteY20" fmla="*/ 2271920 h 2927444"/>
              <a:gd name="connsiteX21" fmla="*/ 6525125 w 9157647"/>
              <a:gd name="connsiteY21" fmla="*/ 2193785 h 2927444"/>
              <a:gd name="connsiteX22" fmla="*/ 6656280 w 9157647"/>
              <a:gd name="connsiteY22" fmla="*/ 2078258 h 2927444"/>
              <a:gd name="connsiteX23" fmla="*/ 6750600 w 9157647"/>
              <a:gd name="connsiteY23" fmla="*/ 1938731 h 2927444"/>
              <a:gd name="connsiteX24" fmla="*/ 6807527 w 9157647"/>
              <a:gd name="connsiteY24" fmla="*/ 1786926 h 2927444"/>
              <a:gd name="connsiteX25" fmla="*/ 6826502 w 9157647"/>
              <a:gd name="connsiteY25" fmla="*/ 1634006 h 2927444"/>
              <a:gd name="connsiteX26" fmla="*/ 6793016 w 9157647"/>
              <a:gd name="connsiteY26" fmla="*/ 1436436 h 2927444"/>
              <a:gd name="connsiteX27" fmla="*/ 6688092 w 9157647"/>
              <a:gd name="connsiteY27" fmla="*/ 1253936 h 2927444"/>
              <a:gd name="connsiteX28" fmla="*/ 6506708 w 9157647"/>
              <a:gd name="connsiteY28" fmla="*/ 1119990 h 2927444"/>
              <a:gd name="connsiteX29" fmla="*/ 6243840 w 9157647"/>
              <a:gd name="connsiteY29" fmla="*/ 1068087 h 2927444"/>
              <a:gd name="connsiteX30" fmla="*/ 6074734 w 9157647"/>
              <a:gd name="connsiteY30" fmla="*/ 1088178 h 2927444"/>
              <a:gd name="connsiteX31" fmla="*/ 5935208 w 9157647"/>
              <a:gd name="connsiteY31" fmla="*/ 1149570 h 2927444"/>
              <a:gd name="connsiteX32" fmla="*/ 5840888 w 9157647"/>
              <a:gd name="connsiteY32" fmla="*/ 1252820 h 2927444"/>
              <a:gd name="connsiteX33" fmla="*/ 5806286 w 9157647"/>
              <a:gd name="connsiteY33" fmla="*/ 1399601 h 2927444"/>
              <a:gd name="connsiteX34" fmla="*/ 5830842 w 9157647"/>
              <a:gd name="connsiteY34" fmla="*/ 1526849 h 2927444"/>
              <a:gd name="connsiteX35" fmla="*/ 5895024 w 9157647"/>
              <a:gd name="connsiteY35" fmla="*/ 1619495 h 2927444"/>
              <a:gd name="connsiteX36" fmla="*/ 5983763 w 9157647"/>
              <a:gd name="connsiteY36" fmla="*/ 1676422 h 2927444"/>
              <a:gd name="connsiteX37" fmla="*/ 6081990 w 9157647"/>
              <a:gd name="connsiteY37" fmla="*/ 1695397 h 2927444"/>
              <a:gd name="connsiteX38" fmla="*/ 6177984 w 9157647"/>
              <a:gd name="connsiteY38" fmla="*/ 1676422 h 2927444"/>
              <a:gd name="connsiteX39" fmla="*/ 6258909 w 9157647"/>
              <a:gd name="connsiteY39" fmla="*/ 1625076 h 2927444"/>
              <a:gd name="connsiteX40" fmla="*/ 6315278 w 9157647"/>
              <a:gd name="connsiteY40" fmla="*/ 1548057 h 2927444"/>
              <a:gd name="connsiteX41" fmla="*/ 6336486 w 9157647"/>
              <a:gd name="connsiteY41" fmla="*/ 1450947 h 2927444"/>
              <a:gd name="connsiteX42" fmla="*/ 6324766 w 9157647"/>
              <a:gd name="connsiteY42" fmla="*/ 1378951 h 2927444"/>
              <a:gd name="connsiteX43" fmla="*/ 6286256 w 9157647"/>
              <a:gd name="connsiteY43" fmla="*/ 1308072 h 2927444"/>
              <a:gd name="connsiteX44" fmla="*/ 6296302 w 9157647"/>
              <a:gd name="connsiteY44" fmla="*/ 1292445 h 2927444"/>
              <a:gd name="connsiteX45" fmla="*/ 6408481 w 9157647"/>
              <a:gd name="connsiteY45" fmla="*/ 1345465 h 2927444"/>
              <a:gd name="connsiteX46" fmla="*/ 6480477 w 9157647"/>
              <a:gd name="connsiteY46" fmla="*/ 1424158 h 2927444"/>
              <a:gd name="connsiteX47" fmla="*/ 6518428 w 9157647"/>
              <a:gd name="connsiteY47" fmla="*/ 1516245 h 2927444"/>
              <a:gd name="connsiteX48" fmla="*/ 6529590 w 9157647"/>
              <a:gd name="connsiteY48" fmla="*/ 1610565 h 2927444"/>
              <a:gd name="connsiteX49" fmla="*/ 6504475 w 9157647"/>
              <a:gd name="connsiteY49" fmla="*/ 1755114 h 2927444"/>
              <a:gd name="connsiteX50" fmla="*/ 6430806 w 9157647"/>
              <a:gd name="connsiteY50" fmla="*/ 1884037 h 2927444"/>
              <a:gd name="connsiteX51" fmla="*/ 6311929 w 9157647"/>
              <a:gd name="connsiteY51" fmla="*/ 1976682 h 2927444"/>
              <a:gd name="connsiteX52" fmla="*/ 6151195 w 9157647"/>
              <a:gd name="connsiteY52" fmla="*/ 2012401 h 2927444"/>
              <a:gd name="connsiteX53" fmla="*/ 5975950 w 9157647"/>
              <a:gd name="connsiteY53" fmla="*/ 1973892 h 2927444"/>
              <a:gd name="connsiteX54" fmla="*/ 5816890 w 9157647"/>
              <a:gd name="connsiteY54" fmla="*/ 1867294 h 2927444"/>
              <a:gd name="connsiteX55" fmla="*/ 5674015 w 9157647"/>
              <a:gd name="connsiteY55" fmla="*/ 1705443 h 2927444"/>
              <a:gd name="connsiteX56" fmla="*/ 5546208 w 9157647"/>
              <a:gd name="connsiteY56" fmla="*/ 1501176 h 2927444"/>
              <a:gd name="connsiteX57" fmla="*/ 5433471 w 9157647"/>
              <a:gd name="connsiteY57" fmla="*/ 1267330 h 2927444"/>
              <a:gd name="connsiteX58" fmla="*/ 5336361 w 9157647"/>
              <a:gd name="connsiteY58" fmla="*/ 1016741 h 2927444"/>
              <a:gd name="connsiteX59" fmla="*/ 5329663 w 9157647"/>
              <a:gd name="connsiteY59" fmla="*/ 1016741 h 2927444"/>
              <a:gd name="connsiteX60" fmla="*/ 7473681 w 9157647"/>
              <a:gd name="connsiteY60" fmla="*/ 981022 h 2927444"/>
              <a:gd name="connsiteX61" fmla="*/ 8172429 w 9157647"/>
              <a:gd name="connsiteY61" fmla="*/ 981022 h 2927444"/>
              <a:gd name="connsiteX62" fmla="*/ 8172429 w 9157647"/>
              <a:gd name="connsiteY62" fmla="*/ 1916407 h 2927444"/>
              <a:gd name="connsiteX63" fmla="*/ 8165732 w 9157647"/>
              <a:gd name="connsiteY63" fmla="*/ 1916407 h 2927444"/>
              <a:gd name="connsiteX64" fmla="*/ 8102666 w 9157647"/>
              <a:gd name="connsiteY64" fmla="*/ 1866736 h 2927444"/>
              <a:gd name="connsiteX65" fmla="*/ 8020625 w 9157647"/>
              <a:gd name="connsiteY65" fmla="*/ 1811483 h 2927444"/>
              <a:gd name="connsiteX66" fmla="*/ 7926305 w 9157647"/>
              <a:gd name="connsiteY66" fmla="*/ 1755673 h 2927444"/>
              <a:gd name="connsiteX67" fmla="*/ 7828637 w 9157647"/>
              <a:gd name="connsiteY67" fmla="*/ 1703211 h 2927444"/>
              <a:gd name="connsiteX68" fmla="*/ 7806312 w 9157647"/>
              <a:gd name="connsiteY68" fmla="*/ 1488340 h 2927444"/>
              <a:gd name="connsiteX69" fmla="*/ 7744363 w 9157647"/>
              <a:gd name="connsiteY69" fmla="*/ 1293561 h 2927444"/>
              <a:gd name="connsiteX70" fmla="*/ 7636090 w 9157647"/>
              <a:gd name="connsiteY70" fmla="*/ 1123339 h 2927444"/>
              <a:gd name="connsiteX71" fmla="*/ 7473681 w 9157647"/>
              <a:gd name="connsiteY71" fmla="*/ 981022 h 2927444"/>
              <a:gd name="connsiteX72" fmla="*/ 1524054 w 9157647"/>
              <a:gd name="connsiteY72" fmla="*/ 981022 h 2927444"/>
              <a:gd name="connsiteX73" fmla="*/ 1971655 w 9157647"/>
              <a:gd name="connsiteY73" fmla="*/ 981022 h 2927444"/>
              <a:gd name="connsiteX74" fmla="*/ 2005699 w 9157647"/>
              <a:gd name="connsiteY74" fmla="*/ 1059157 h 2927444"/>
              <a:gd name="connsiteX75" fmla="*/ 2018535 w 9157647"/>
              <a:gd name="connsiteY75" fmla="*/ 1140640 h 2927444"/>
              <a:gd name="connsiteX76" fmla="*/ 2009606 w 9157647"/>
              <a:gd name="connsiteY76" fmla="*/ 1198683 h 2927444"/>
              <a:gd name="connsiteX77" fmla="*/ 1982817 w 9157647"/>
              <a:gd name="connsiteY77" fmla="*/ 1247238 h 2927444"/>
              <a:gd name="connsiteX78" fmla="*/ 1937052 w 9157647"/>
              <a:gd name="connsiteY78" fmla="*/ 1280167 h 2927444"/>
              <a:gd name="connsiteX79" fmla="*/ 1871196 w 9157647"/>
              <a:gd name="connsiteY79" fmla="*/ 1292445 h 2927444"/>
              <a:gd name="connsiteX80" fmla="*/ 1742831 w 9157647"/>
              <a:gd name="connsiteY80" fmla="*/ 1257284 h 2927444"/>
              <a:gd name="connsiteX81" fmla="*/ 1633443 w 9157647"/>
              <a:gd name="connsiteY81" fmla="*/ 1172452 h 2927444"/>
              <a:gd name="connsiteX82" fmla="*/ 1555866 w 9157647"/>
              <a:gd name="connsiteY82" fmla="*/ 1069761 h 2927444"/>
              <a:gd name="connsiteX83" fmla="*/ 1524054 w 9157647"/>
              <a:gd name="connsiteY83" fmla="*/ 981022 h 2927444"/>
              <a:gd name="connsiteX84" fmla="*/ 503837 w 9157647"/>
              <a:gd name="connsiteY84" fmla="*/ 729875 h 2927444"/>
              <a:gd name="connsiteX85" fmla="*/ 503837 w 9157647"/>
              <a:gd name="connsiteY85" fmla="*/ 981022 h 2927444"/>
              <a:gd name="connsiteX86" fmla="*/ 1195888 w 9157647"/>
              <a:gd name="connsiteY86" fmla="*/ 981022 h 2927444"/>
              <a:gd name="connsiteX87" fmla="*/ 1218212 w 9157647"/>
              <a:gd name="connsiteY87" fmla="*/ 1114967 h 2927444"/>
              <a:gd name="connsiteX88" fmla="*/ 1208166 w 9157647"/>
              <a:gd name="connsiteY88" fmla="*/ 1210404 h 2927444"/>
              <a:gd name="connsiteX89" fmla="*/ 1176912 w 9157647"/>
              <a:gd name="connsiteY89" fmla="*/ 1293003 h 2927444"/>
              <a:gd name="connsiteX90" fmla="*/ 1122218 w 9157647"/>
              <a:gd name="connsiteY90" fmla="*/ 1351604 h 2927444"/>
              <a:gd name="connsiteX91" fmla="*/ 1041851 w 9157647"/>
              <a:gd name="connsiteY91" fmla="*/ 1373928 h 2927444"/>
              <a:gd name="connsiteX92" fmla="*/ 986040 w 9157647"/>
              <a:gd name="connsiteY92" fmla="*/ 1363324 h 2927444"/>
              <a:gd name="connsiteX93" fmla="*/ 947531 w 9157647"/>
              <a:gd name="connsiteY93" fmla="*/ 1335419 h 2927444"/>
              <a:gd name="connsiteX94" fmla="*/ 923532 w 9157647"/>
              <a:gd name="connsiteY94" fmla="*/ 1295235 h 2927444"/>
              <a:gd name="connsiteX95" fmla="*/ 911254 w 9157647"/>
              <a:gd name="connsiteY95" fmla="*/ 1248913 h 2927444"/>
              <a:gd name="connsiteX96" fmla="*/ 693593 w 9157647"/>
              <a:gd name="connsiteY96" fmla="*/ 1248913 h 2927444"/>
              <a:gd name="connsiteX97" fmla="*/ 715917 w 9157647"/>
              <a:gd name="connsiteY97" fmla="*/ 1383416 h 2927444"/>
              <a:gd name="connsiteX98" fmla="*/ 783448 w 9157647"/>
              <a:gd name="connsiteY98" fmla="*/ 1498944 h 2927444"/>
              <a:gd name="connsiteX99" fmla="*/ 896743 w 9157647"/>
              <a:gd name="connsiteY99" fmla="*/ 1579869 h 2927444"/>
              <a:gd name="connsiteX100" fmla="*/ 1057478 w 9157647"/>
              <a:gd name="connsiteY100" fmla="*/ 1610565 h 2927444"/>
              <a:gd name="connsiteX101" fmla="*/ 1197004 w 9157647"/>
              <a:gd name="connsiteY101" fmla="*/ 1587683 h 2927444"/>
              <a:gd name="connsiteX102" fmla="*/ 1304160 w 9157647"/>
              <a:gd name="connsiteY102" fmla="*/ 1523501 h 2927444"/>
              <a:gd name="connsiteX103" fmla="*/ 1381179 w 9157647"/>
              <a:gd name="connsiteY103" fmla="*/ 1424716 h 2927444"/>
              <a:gd name="connsiteX104" fmla="*/ 1431408 w 9157647"/>
              <a:gd name="connsiteY104" fmla="*/ 1298026 h 2927444"/>
              <a:gd name="connsiteX105" fmla="*/ 1481638 w 9157647"/>
              <a:gd name="connsiteY105" fmla="*/ 1355511 h 2927444"/>
              <a:gd name="connsiteX106" fmla="*/ 1550843 w 9157647"/>
              <a:gd name="connsiteY106" fmla="*/ 1418577 h 2927444"/>
              <a:gd name="connsiteX107" fmla="*/ 1636791 w 9157647"/>
              <a:gd name="connsiteY107" fmla="*/ 1478294 h 2927444"/>
              <a:gd name="connsiteX108" fmla="*/ 1738366 w 9157647"/>
              <a:gd name="connsiteY108" fmla="*/ 1525733 h 2927444"/>
              <a:gd name="connsiteX109" fmla="*/ 1738366 w 9157647"/>
              <a:gd name="connsiteY109" fmla="*/ 1541360 h 2927444"/>
              <a:gd name="connsiteX110" fmla="*/ 1572051 w 9157647"/>
              <a:gd name="connsiteY110" fmla="*/ 1579869 h 2927444"/>
              <a:gd name="connsiteX111" fmla="*/ 1401829 w 9157647"/>
              <a:gd name="connsiteY111" fmla="*/ 1643493 h 2927444"/>
              <a:gd name="connsiteX112" fmla="*/ 1239420 w 9157647"/>
              <a:gd name="connsiteY112" fmla="*/ 1721628 h 2927444"/>
              <a:gd name="connsiteX113" fmla="*/ 1095987 w 9157647"/>
              <a:gd name="connsiteY113" fmla="*/ 1803112 h 2927444"/>
              <a:gd name="connsiteX114" fmla="*/ 981575 w 9157647"/>
              <a:gd name="connsiteY114" fmla="*/ 1876223 h 2927444"/>
              <a:gd name="connsiteX115" fmla="*/ 907905 w 9157647"/>
              <a:gd name="connsiteY115" fmla="*/ 1930918 h 2927444"/>
              <a:gd name="connsiteX116" fmla="*/ 907905 w 9157647"/>
              <a:gd name="connsiteY116" fmla="*/ 2232295 h 2927444"/>
              <a:gd name="connsiteX117" fmla="*/ 1195330 w 9157647"/>
              <a:gd name="connsiteY117" fmla="*/ 2299826 h 2927444"/>
              <a:gd name="connsiteX118" fmla="*/ 1466569 w 9157647"/>
              <a:gd name="connsiteY118" fmla="*/ 2404749 h 2927444"/>
              <a:gd name="connsiteX119" fmla="*/ 1698183 w 9157647"/>
              <a:gd name="connsiteY119" fmla="*/ 2559344 h 2927444"/>
              <a:gd name="connsiteX120" fmla="*/ 1865615 w 9157647"/>
              <a:gd name="connsiteY120" fmla="*/ 2774773 h 2927444"/>
              <a:gd name="connsiteX121" fmla="*/ 2029698 w 9157647"/>
              <a:gd name="connsiteY121" fmla="*/ 2774773 h 2927444"/>
              <a:gd name="connsiteX122" fmla="*/ 2029698 w 9157647"/>
              <a:gd name="connsiteY122" fmla="*/ 1536895 h 2927444"/>
              <a:gd name="connsiteX123" fmla="*/ 2142435 w 9157647"/>
              <a:gd name="connsiteY123" fmla="*/ 1480527 h 2927444"/>
              <a:gd name="connsiteX124" fmla="*/ 2225593 w 9157647"/>
              <a:gd name="connsiteY124" fmla="*/ 1391788 h 2927444"/>
              <a:gd name="connsiteX125" fmla="*/ 2277496 w 9157647"/>
              <a:gd name="connsiteY125" fmla="*/ 1279050 h 2927444"/>
              <a:gd name="connsiteX126" fmla="*/ 2295355 w 9157647"/>
              <a:gd name="connsiteY126" fmla="*/ 1149570 h 2927444"/>
              <a:gd name="connsiteX127" fmla="*/ 2268567 w 9157647"/>
              <a:gd name="connsiteY127" fmla="*/ 981022 h 2927444"/>
              <a:gd name="connsiteX128" fmla="*/ 2446937 w 9157647"/>
              <a:gd name="connsiteY128" fmla="*/ 981022 h 2927444"/>
              <a:gd name="connsiteX129" fmla="*/ 2535118 w 9157647"/>
              <a:gd name="connsiteY129" fmla="*/ 981022 h 2927444"/>
              <a:gd name="connsiteX130" fmla="*/ 2609346 w 9157647"/>
              <a:gd name="connsiteY130" fmla="*/ 994417 h 2927444"/>
              <a:gd name="connsiteX131" fmla="*/ 2667947 w 9157647"/>
              <a:gd name="connsiteY131" fmla="*/ 1031252 h 2927444"/>
              <a:gd name="connsiteX132" fmla="*/ 2706456 w 9157647"/>
              <a:gd name="connsiteY132" fmla="*/ 1085388 h 2927444"/>
              <a:gd name="connsiteX133" fmla="*/ 2720409 w 9157647"/>
              <a:gd name="connsiteY133" fmla="*/ 1150686 h 2927444"/>
              <a:gd name="connsiteX134" fmla="*/ 2720409 w 9157647"/>
              <a:gd name="connsiteY134" fmla="*/ 2394145 h 2927444"/>
              <a:gd name="connsiteX135" fmla="*/ 3011740 w 9157647"/>
              <a:gd name="connsiteY135" fmla="*/ 2394145 h 2927444"/>
              <a:gd name="connsiteX136" fmla="*/ 3011740 w 9157647"/>
              <a:gd name="connsiteY136" fmla="*/ 1150686 h 2927444"/>
              <a:gd name="connsiteX137" fmla="*/ 3026251 w 9157647"/>
              <a:gd name="connsiteY137" fmla="*/ 1085388 h 2927444"/>
              <a:gd name="connsiteX138" fmla="*/ 3066434 w 9157647"/>
              <a:gd name="connsiteY138" fmla="*/ 1031252 h 2927444"/>
              <a:gd name="connsiteX139" fmla="*/ 3126151 w 9157647"/>
              <a:gd name="connsiteY139" fmla="*/ 994417 h 2927444"/>
              <a:gd name="connsiteX140" fmla="*/ 3200380 w 9157647"/>
              <a:gd name="connsiteY140" fmla="*/ 981022 h 2927444"/>
              <a:gd name="connsiteX141" fmla="*/ 3296373 w 9157647"/>
              <a:gd name="connsiteY141" fmla="*/ 981022 h 2927444"/>
              <a:gd name="connsiteX142" fmla="*/ 3296373 w 9157647"/>
              <a:gd name="connsiteY142" fmla="*/ 729875 h 2927444"/>
              <a:gd name="connsiteX143" fmla="*/ 2938070 w 9157647"/>
              <a:gd name="connsiteY143" fmla="*/ 729875 h 2927444"/>
              <a:gd name="connsiteX144" fmla="*/ 2887282 w 9157647"/>
              <a:gd name="connsiteY144" fmla="*/ 757780 h 2927444"/>
              <a:gd name="connsiteX145" fmla="*/ 2867748 w 9157647"/>
              <a:gd name="connsiteY145" fmla="*/ 828101 h 2927444"/>
              <a:gd name="connsiteX146" fmla="*/ 2867748 w 9157647"/>
              <a:gd name="connsiteY146" fmla="*/ 837031 h 2927444"/>
              <a:gd name="connsiteX147" fmla="*/ 2799102 w 9157647"/>
              <a:gd name="connsiteY147" fmla="*/ 786243 h 2927444"/>
              <a:gd name="connsiteX148" fmla="*/ 2723758 w 9157647"/>
              <a:gd name="connsiteY148" fmla="*/ 752757 h 2927444"/>
              <a:gd name="connsiteX149" fmla="*/ 2650646 w 9157647"/>
              <a:gd name="connsiteY149" fmla="*/ 734898 h 2927444"/>
              <a:gd name="connsiteX150" fmla="*/ 2617578 w 9157647"/>
              <a:gd name="connsiteY150" fmla="*/ 731130 h 2927444"/>
              <a:gd name="connsiteX151" fmla="*/ 2606778 w 9157647"/>
              <a:gd name="connsiteY151" fmla="*/ 730661 h 2927444"/>
              <a:gd name="connsiteX152" fmla="*/ 2606778 w 9157647"/>
              <a:gd name="connsiteY152" fmla="*/ 729875 h 2927444"/>
              <a:gd name="connsiteX153" fmla="*/ 2588696 w 9157647"/>
              <a:gd name="connsiteY153" fmla="*/ 729875 h 2927444"/>
              <a:gd name="connsiteX154" fmla="*/ 2446937 w 9157647"/>
              <a:gd name="connsiteY154" fmla="*/ 729875 h 2927444"/>
              <a:gd name="connsiteX155" fmla="*/ 503837 w 9157647"/>
              <a:gd name="connsiteY155" fmla="*/ 729875 h 2927444"/>
              <a:gd name="connsiteX156" fmla="*/ 3951515 w 9157647"/>
              <a:gd name="connsiteY156" fmla="*/ 669599 h 2927444"/>
              <a:gd name="connsiteX157" fmla="*/ 3783525 w 9157647"/>
              <a:gd name="connsiteY157" fmla="*/ 694156 h 2927444"/>
              <a:gd name="connsiteX158" fmla="*/ 3641767 w 9157647"/>
              <a:gd name="connsiteY158" fmla="*/ 760012 h 2927444"/>
              <a:gd name="connsiteX159" fmla="*/ 3527355 w 9157647"/>
              <a:gd name="connsiteY159" fmla="*/ 856565 h 2927444"/>
              <a:gd name="connsiteX160" fmla="*/ 3440849 w 9157647"/>
              <a:gd name="connsiteY160" fmla="*/ 973767 h 2927444"/>
              <a:gd name="connsiteX161" fmla="*/ 3382806 w 9157647"/>
              <a:gd name="connsiteY161" fmla="*/ 1101015 h 2927444"/>
              <a:gd name="connsiteX162" fmla="*/ 3354342 w 9157647"/>
              <a:gd name="connsiteY162" fmla="*/ 1227705 h 2927444"/>
              <a:gd name="connsiteX163" fmla="*/ 3517309 w 9157647"/>
              <a:gd name="connsiteY163" fmla="*/ 1439785 h 2927444"/>
              <a:gd name="connsiteX164" fmla="*/ 3651813 w 9157647"/>
              <a:gd name="connsiteY164" fmla="*/ 1387323 h 2927444"/>
              <a:gd name="connsiteX165" fmla="*/ 3758411 w 9157647"/>
              <a:gd name="connsiteY165" fmla="*/ 1370580 h 2927444"/>
              <a:gd name="connsiteX166" fmla="*/ 3810872 w 9157647"/>
              <a:gd name="connsiteY166" fmla="*/ 1376161 h 2927444"/>
              <a:gd name="connsiteX167" fmla="*/ 3853847 w 9157647"/>
              <a:gd name="connsiteY167" fmla="*/ 1392904 h 2927444"/>
              <a:gd name="connsiteX168" fmla="*/ 3883426 w 9157647"/>
              <a:gd name="connsiteY168" fmla="*/ 1421925 h 2927444"/>
              <a:gd name="connsiteX169" fmla="*/ 3894589 w 9157647"/>
              <a:gd name="connsiteY169" fmla="*/ 1463225 h 2927444"/>
              <a:gd name="connsiteX170" fmla="*/ 3869474 w 9157647"/>
              <a:gd name="connsiteY170" fmla="*/ 1548615 h 2927444"/>
              <a:gd name="connsiteX171" fmla="*/ 3795804 w 9157647"/>
              <a:gd name="connsiteY171" fmla="*/ 1657446 h 2927444"/>
              <a:gd name="connsiteX172" fmla="*/ 3677485 w 9157647"/>
              <a:gd name="connsiteY172" fmla="*/ 1782462 h 2927444"/>
              <a:gd name="connsiteX173" fmla="*/ 3517309 w 9157647"/>
              <a:gd name="connsiteY173" fmla="*/ 1916407 h 2927444"/>
              <a:gd name="connsiteX174" fmla="*/ 3721575 w 9157647"/>
              <a:gd name="connsiteY174" fmla="*/ 2115092 h 2927444"/>
              <a:gd name="connsiteX175" fmla="*/ 3819802 w 9157647"/>
              <a:gd name="connsiteY175" fmla="*/ 2030819 h 2927444"/>
              <a:gd name="connsiteX176" fmla="*/ 3923610 w 9157647"/>
              <a:gd name="connsiteY176" fmla="*/ 1928127 h 2927444"/>
              <a:gd name="connsiteX177" fmla="*/ 4022395 w 9157647"/>
              <a:gd name="connsiteY177" fmla="*/ 1812599 h 2927444"/>
              <a:gd name="connsiteX178" fmla="*/ 4105553 w 9157647"/>
              <a:gd name="connsiteY178" fmla="*/ 1689816 h 2927444"/>
              <a:gd name="connsiteX179" fmla="*/ 4163037 w 9157647"/>
              <a:gd name="connsiteY179" fmla="*/ 1564242 h 2927444"/>
              <a:gd name="connsiteX180" fmla="*/ 4184803 w 9157647"/>
              <a:gd name="connsiteY180" fmla="*/ 1439785 h 2927444"/>
              <a:gd name="connsiteX181" fmla="*/ 4150759 w 9157647"/>
              <a:gd name="connsiteY181" fmla="*/ 1303607 h 2927444"/>
              <a:gd name="connsiteX182" fmla="*/ 4061462 w 9157647"/>
              <a:gd name="connsiteY182" fmla="*/ 1203706 h 2927444"/>
              <a:gd name="connsiteX183" fmla="*/ 3935330 w 9157647"/>
              <a:gd name="connsiteY183" fmla="*/ 1141757 h 2927444"/>
              <a:gd name="connsiteX184" fmla="*/ 3789665 w 9157647"/>
              <a:gd name="connsiteY184" fmla="*/ 1120549 h 2927444"/>
              <a:gd name="connsiteX185" fmla="*/ 3741110 w 9157647"/>
              <a:gd name="connsiteY185" fmla="*/ 1122781 h 2927444"/>
              <a:gd name="connsiteX186" fmla="*/ 3694787 w 9157647"/>
              <a:gd name="connsiteY186" fmla="*/ 1129478 h 2927444"/>
              <a:gd name="connsiteX187" fmla="*/ 3808082 w 9157647"/>
              <a:gd name="connsiteY187" fmla="*/ 1005579 h 2927444"/>
              <a:gd name="connsiteX188" fmla="*/ 3974955 w 9157647"/>
              <a:gd name="connsiteY188" fmla="*/ 959814 h 2927444"/>
              <a:gd name="connsiteX189" fmla="*/ 4107227 w 9157647"/>
              <a:gd name="connsiteY189" fmla="*/ 986603 h 2927444"/>
              <a:gd name="connsiteX190" fmla="*/ 4227219 w 9157647"/>
              <a:gd name="connsiteY190" fmla="*/ 1073668 h 2927444"/>
              <a:gd name="connsiteX191" fmla="*/ 4348328 w 9157647"/>
              <a:gd name="connsiteY191" fmla="*/ 1231053 h 2927444"/>
              <a:gd name="connsiteX192" fmla="*/ 4483948 w 9157647"/>
              <a:gd name="connsiteY192" fmla="*/ 1468806 h 2927444"/>
              <a:gd name="connsiteX193" fmla="*/ 4483948 w 9157647"/>
              <a:gd name="connsiteY193" fmla="*/ 2394145 h 2927444"/>
              <a:gd name="connsiteX194" fmla="*/ 4775279 w 9157647"/>
              <a:gd name="connsiteY194" fmla="*/ 2394145 h 2927444"/>
              <a:gd name="connsiteX195" fmla="*/ 4775279 w 9157647"/>
              <a:gd name="connsiteY195" fmla="*/ 981022 h 2927444"/>
              <a:gd name="connsiteX196" fmla="*/ 4904387 w 9157647"/>
              <a:gd name="connsiteY196" fmla="*/ 981022 h 2927444"/>
              <a:gd name="connsiteX197" fmla="*/ 5059912 w 9157647"/>
              <a:gd name="connsiteY197" fmla="*/ 981022 h 2927444"/>
              <a:gd name="connsiteX198" fmla="*/ 6847487 w 9157647"/>
              <a:gd name="connsiteY198" fmla="*/ 981022 h 2927444"/>
              <a:gd name="connsiteX199" fmla="*/ 7007329 w 9157647"/>
              <a:gd name="connsiteY199" fmla="*/ 981022 h 2927444"/>
              <a:gd name="connsiteX200" fmla="*/ 7039475 w 9157647"/>
              <a:gd name="connsiteY200" fmla="*/ 981022 h 2927444"/>
              <a:gd name="connsiteX201" fmla="*/ 7039475 w 9157647"/>
              <a:gd name="connsiteY201" fmla="*/ 1062506 h 2927444"/>
              <a:gd name="connsiteX202" fmla="*/ 7133795 w 9157647"/>
              <a:gd name="connsiteY202" fmla="*/ 1084830 h 2927444"/>
              <a:gd name="connsiteX203" fmla="*/ 7242626 w 9157647"/>
              <a:gd name="connsiteY203" fmla="*/ 1122781 h 2927444"/>
              <a:gd name="connsiteX204" fmla="*/ 7352014 w 9157647"/>
              <a:gd name="connsiteY204" fmla="*/ 1185847 h 2927444"/>
              <a:gd name="connsiteX205" fmla="*/ 7448567 w 9157647"/>
              <a:gd name="connsiteY205" fmla="*/ 1282957 h 2927444"/>
              <a:gd name="connsiteX206" fmla="*/ 7520004 w 9157647"/>
              <a:gd name="connsiteY206" fmla="*/ 1423600 h 2927444"/>
              <a:gd name="connsiteX207" fmla="*/ 7552932 w 9157647"/>
              <a:gd name="connsiteY207" fmla="*/ 1616146 h 2927444"/>
              <a:gd name="connsiteX208" fmla="*/ 7539538 w 9157647"/>
              <a:gd name="connsiteY208" fmla="*/ 1615030 h 2927444"/>
              <a:gd name="connsiteX209" fmla="*/ 7525027 w 9157647"/>
              <a:gd name="connsiteY209" fmla="*/ 1615030 h 2927444"/>
              <a:gd name="connsiteX210" fmla="*/ 7421778 w 9157647"/>
              <a:gd name="connsiteY210" fmla="*/ 1632331 h 2927444"/>
              <a:gd name="connsiteX211" fmla="*/ 7325225 w 9157647"/>
              <a:gd name="connsiteY211" fmla="*/ 1682561 h 2927444"/>
              <a:gd name="connsiteX212" fmla="*/ 7253230 w 9157647"/>
              <a:gd name="connsiteY212" fmla="*/ 1764044 h 2927444"/>
              <a:gd name="connsiteX213" fmla="*/ 7224766 w 9157647"/>
              <a:gd name="connsiteY213" fmla="*/ 1875107 h 2927444"/>
              <a:gd name="connsiteX214" fmla="*/ 7242068 w 9157647"/>
              <a:gd name="connsiteY214" fmla="*/ 1959381 h 2927444"/>
              <a:gd name="connsiteX215" fmla="*/ 7293413 w 9157647"/>
              <a:gd name="connsiteY215" fmla="*/ 2032493 h 2927444"/>
              <a:gd name="connsiteX216" fmla="*/ 7378245 w 9157647"/>
              <a:gd name="connsiteY216" fmla="*/ 2084397 h 2927444"/>
              <a:gd name="connsiteX217" fmla="*/ 7494889 w 9157647"/>
              <a:gd name="connsiteY217" fmla="*/ 2103930 h 2927444"/>
              <a:gd name="connsiteX218" fmla="*/ 7638881 w 9157647"/>
              <a:gd name="connsiteY218" fmla="*/ 2076583 h 2927444"/>
              <a:gd name="connsiteX219" fmla="*/ 7752734 w 9157647"/>
              <a:gd name="connsiteY219" fmla="*/ 1999007 h 2927444"/>
              <a:gd name="connsiteX220" fmla="*/ 8042949 w 9157647"/>
              <a:gd name="connsiteY220" fmla="*/ 2183181 h 2927444"/>
              <a:gd name="connsiteX221" fmla="*/ 8246099 w 9157647"/>
              <a:gd name="connsiteY221" fmla="*/ 2438794 h 2927444"/>
              <a:gd name="connsiteX222" fmla="*/ 8463761 w 9157647"/>
              <a:gd name="connsiteY222" fmla="*/ 2438794 h 2927444"/>
              <a:gd name="connsiteX223" fmla="*/ 8463761 w 9157647"/>
              <a:gd name="connsiteY223" fmla="*/ 981022 h 2927444"/>
              <a:gd name="connsiteX224" fmla="*/ 8748394 w 9157647"/>
              <a:gd name="connsiteY224" fmla="*/ 981022 h 2927444"/>
              <a:gd name="connsiteX225" fmla="*/ 8748394 w 9157647"/>
              <a:gd name="connsiteY225" fmla="*/ 729875 h 2927444"/>
              <a:gd name="connsiteX226" fmla="*/ 7007329 w 9157647"/>
              <a:gd name="connsiteY226" fmla="*/ 729875 h 2927444"/>
              <a:gd name="connsiteX227" fmla="*/ 6847487 w 9157647"/>
              <a:gd name="connsiteY227" fmla="*/ 729875 h 2927444"/>
              <a:gd name="connsiteX228" fmla="*/ 5059912 w 9157647"/>
              <a:gd name="connsiteY228" fmla="*/ 729875 h 2927444"/>
              <a:gd name="connsiteX229" fmla="*/ 4904387 w 9157647"/>
              <a:gd name="connsiteY229" fmla="*/ 729875 h 2927444"/>
              <a:gd name="connsiteX230" fmla="*/ 4483948 w 9157647"/>
              <a:gd name="connsiteY230" fmla="*/ 729875 h 2927444"/>
              <a:gd name="connsiteX231" fmla="*/ 4483948 w 9157647"/>
              <a:gd name="connsiteY231" fmla="*/ 981022 h 2927444"/>
              <a:gd name="connsiteX232" fmla="*/ 4477250 w 9157647"/>
              <a:gd name="connsiteY232" fmla="*/ 981022 h 2927444"/>
              <a:gd name="connsiteX233" fmla="*/ 4386837 w 9157647"/>
              <a:gd name="connsiteY233" fmla="*/ 866052 h 2927444"/>
              <a:gd name="connsiteX234" fmla="*/ 4270193 w 9157647"/>
              <a:gd name="connsiteY234" fmla="*/ 766710 h 2927444"/>
              <a:gd name="connsiteX235" fmla="*/ 4125644 w 9157647"/>
              <a:gd name="connsiteY235" fmla="*/ 696388 h 2927444"/>
              <a:gd name="connsiteX236" fmla="*/ 3951515 w 9157647"/>
              <a:gd name="connsiteY236" fmla="*/ 669599 h 2927444"/>
              <a:gd name="connsiteX237" fmla="*/ 13647 w 9157647"/>
              <a:gd name="connsiteY237" fmla="*/ 0 h 2927444"/>
              <a:gd name="connsiteX238" fmla="*/ 9157647 w 9157647"/>
              <a:gd name="connsiteY238" fmla="*/ 0 h 2927444"/>
              <a:gd name="connsiteX239" fmla="*/ 9130352 w 9157647"/>
              <a:gd name="connsiteY239" fmla="*/ 2709081 h 2927444"/>
              <a:gd name="connsiteX240" fmla="*/ 0 w 9157647"/>
              <a:gd name="connsiteY240" fmla="*/ 2927444 h 2927444"/>
              <a:gd name="connsiteX241" fmla="*/ 13647 w 9157647"/>
              <a:gd name="connsiteY241" fmla="*/ 0 h 2927444"/>
              <a:gd name="connsiteX0" fmla="*/ 1738366 w 9157647"/>
              <a:gd name="connsiteY0" fmla="*/ 1832691 h 2927444"/>
              <a:gd name="connsiteX1" fmla="*/ 1738366 w 9157647"/>
              <a:gd name="connsiteY1" fmla="*/ 2272478 h 2927444"/>
              <a:gd name="connsiteX2" fmla="*/ 1731669 w 9157647"/>
              <a:gd name="connsiteY2" fmla="*/ 2272478 h 2927444"/>
              <a:gd name="connsiteX3" fmla="*/ 1644605 w 9157647"/>
              <a:gd name="connsiteY3" fmla="*/ 2209412 h 2927444"/>
              <a:gd name="connsiteX4" fmla="*/ 1528519 w 9157647"/>
              <a:gd name="connsiteY4" fmla="*/ 2144114 h 2927444"/>
              <a:gd name="connsiteX5" fmla="*/ 1398480 w 9157647"/>
              <a:gd name="connsiteY5" fmla="*/ 2087187 h 2927444"/>
              <a:gd name="connsiteX6" fmla="*/ 1270674 w 9157647"/>
              <a:gd name="connsiteY6" fmla="*/ 2049236 h 2927444"/>
              <a:gd name="connsiteX7" fmla="*/ 1270674 w 9157647"/>
              <a:gd name="connsiteY7" fmla="*/ 2035842 h 2927444"/>
              <a:gd name="connsiteX8" fmla="*/ 1407968 w 9157647"/>
              <a:gd name="connsiteY8" fmla="*/ 1948219 h 2927444"/>
              <a:gd name="connsiteX9" fmla="*/ 1540239 w 9157647"/>
              <a:gd name="connsiteY9" fmla="*/ 1885711 h 2927444"/>
              <a:gd name="connsiteX10" fmla="*/ 1654651 w 9157647"/>
              <a:gd name="connsiteY10" fmla="*/ 1847760 h 2927444"/>
              <a:gd name="connsiteX11" fmla="*/ 1738366 w 9157647"/>
              <a:gd name="connsiteY11" fmla="*/ 1832691 h 2927444"/>
              <a:gd name="connsiteX12" fmla="*/ 5329663 w 9157647"/>
              <a:gd name="connsiteY12" fmla="*/ 1016741 h 2927444"/>
              <a:gd name="connsiteX13" fmla="*/ 5093027 w 9157647"/>
              <a:gd name="connsiteY13" fmla="*/ 1189754 h 2927444"/>
              <a:gd name="connsiteX14" fmla="*/ 5212461 w 9157647"/>
              <a:gd name="connsiteY14" fmla="*/ 1468806 h 2927444"/>
              <a:gd name="connsiteX15" fmla="*/ 5348081 w 9157647"/>
              <a:gd name="connsiteY15" fmla="*/ 1729442 h 2927444"/>
              <a:gd name="connsiteX16" fmla="*/ 5505467 w 9157647"/>
              <a:gd name="connsiteY16" fmla="*/ 1957149 h 2927444"/>
              <a:gd name="connsiteX17" fmla="*/ 5688525 w 9157647"/>
              <a:gd name="connsiteY17" fmla="*/ 2137975 h 2927444"/>
              <a:gd name="connsiteX18" fmla="*/ 5902838 w 9157647"/>
              <a:gd name="connsiteY18" fmla="*/ 2257410 h 2927444"/>
              <a:gd name="connsiteX19" fmla="*/ 6153427 w 9157647"/>
              <a:gd name="connsiteY19" fmla="*/ 2300383 h 2927444"/>
              <a:gd name="connsiteX20" fmla="*/ 6357694 w 9157647"/>
              <a:gd name="connsiteY20" fmla="*/ 2271920 h 2927444"/>
              <a:gd name="connsiteX21" fmla="*/ 6525125 w 9157647"/>
              <a:gd name="connsiteY21" fmla="*/ 2193785 h 2927444"/>
              <a:gd name="connsiteX22" fmla="*/ 6656280 w 9157647"/>
              <a:gd name="connsiteY22" fmla="*/ 2078258 h 2927444"/>
              <a:gd name="connsiteX23" fmla="*/ 6750600 w 9157647"/>
              <a:gd name="connsiteY23" fmla="*/ 1938731 h 2927444"/>
              <a:gd name="connsiteX24" fmla="*/ 6807527 w 9157647"/>
              <a:gd name="connsiteY24" fmla="*/ 1786926 h 2927444"/>
              <a:gd name="connsiteX25" fmla="*/ 6826502 w 9157647"/>
              <a:gd name="connsiteY25" fmla="*/ 1634006 h 2927444"/>
              <a:gd name="connsiteX26" fmla="*/ 6793016 w 9157647"/>
              <a:gd name="connsiteY26" fmla="*/ 1436436 h 2927444"/>
              <a:gd name="connsiteX27" fmla="*/ 6688092 w 9157647"/>
              <a:gd name="connsiteY27" fmla="*/ 1253936 h 2927444"/>
              <a:gd name="connsiteX28" fmla="*/ 6506708 w 9157647"/>
              <a:gd name="connsiteY28" fmla="*/ 1119990 h 2927444"/>
              <a:gd name="connsiteX29" fmla="*/ 6243840 w 9157647"/>
              <a:gd name="connsiteY29" fmla="*/ 1068087 h 2927444"/>
              <a:gd name="connsiteX30" fmla="*/ 6074734 w 9157647"/>
              <a:gd name="connsiteY30" fmla="*/ 1088178 h 2927444"/>
              <a:gd name="connsiteX31" fmla="*/ 5935208 w 9157647"/>
              <a:gd name="connsiteY31" fmla="*/ 1149570 h 2927444"/>
              <a:gd name="connsiteX32" fmla="*/ 5840888 w 9157647"/>
              <a:gd name="connsiteY32" fmla="*/ 1252820 h 2927444"/>
              <a:gd name="connsiteX33" fmla="*/ 5806286 w 9157647"/>
              <a:gd name="connsiteY33" fmla="*/ 1399601 h 2927444"/>
              <a:gd name="connsiteX34" fmla="*/ 5830842 w 9157647"/>
              <a:gd name="connsiteY34" fmla="*/ 1526849 h 2927444"/>
              <a:gd name="connsiteX35" fmla="*/ 5895024 w 9157647"/>
              <a:gd name="connsiteY35" fmla="*/ 1619495 h 2927444"/>
              <a:gd name="connsiteX36" fmla="*/ 5983763 w 9157647"/>
              <a:gd name="connsiteY36" fmla="*/ 1676422 h 2927444"/>
              <a:gd name="connsiteX37" fmla="*/ 6081990 w 9157647"/>
              <a:gd name="connsiteY37" fmla="*/ 1695397 h 2927444"/>
              <a:gd name="connsiteX38" fmla="*/ 6177984 w 9157647"/>
              <a:gd name="connsiteY38" fmla="*/ 1676422 h 2927444"/>
              <a:gd name="connsiteX39" fmla="*/ 6258909 w 9157647"/>
              <a:gd name="connsiteY39" fmla="*/ 1625076 h 2927444"/>
              <a:gd name="connsiteX40" fmla="*/ 6315278 w 9157647"/>
              <a:gd name="connsiteY40" fmla="*/ 1548057 h 2927444"/>
              <a:gd name="connsiteX41" fmla="*/ 6336486 w 9157647"/>
              <a:gd name="connsiteY41" fmla="*/ 1450947 h 2927444"/>
              <a:gd name="connsiteX42" fmla="*/ 6324766 w 9157647"/>
              <a:gd name="connsiteY42" fmla="*/ 1378951 h 2927444"/>
              <a:gd name="connsiteX43" fmla="*/ 6286256 w 9157647"/>
              <a:gd name="connsiteY43" fmla="*/ 1308072 h 2927444"/>
              <a:gd name="connsiteX44" fmla="*/ 6296302 w 9157647"/>
              <a:gd name="connsiteY44" fmla="*/ 1292445 h 2927444"/>
              <a:gd name="connsiteX45" fmla="*/ 6408481 w 9157647"/>
              <a:gd name="connsiteY45" fmla="*/ 1345465 h 2927444"/>
              <a:gd name="connsiteX46" fmla="*/ 6480477 w 9157647"/>
              <a:gd name="connsiteY46" fmla="*/ 1424158 h 2927444"/>
              <a:gd name="connsiteX47" fmla="*/ 6518428 w 9157647"/>
              <a:gd name="connsiteY47" fmla="*/ 1516245 h 2927444"/>
              <a:gd name="connsiteX48" fmla="*/ 6529590 w 9157647"/>
              <a:gd name="connsiteY48" fmla="*/ 1610565 h 2927444"/>
              <a:gd name="connsiteX49" fmla="*/ 6504475 w 9157647"/>
              <a:gd name="connsiteY49" fmla="*/ 1755114 h 2927444"/>
              <a:gd name="connsiteX50" fmla="*/ 6430806 w 9157647"/>
              <a:gd name="connsiteY50" fmla="*/ 1884037 h 2927444"/>
              <a:gd name="connsiteX51" fmla="*/ 6311929 w 9157647"/>
              <a:gd name="connsiteY51" fmla="*/ 1976682 h 2927444"/>
              <a:gd name="connsiteX52" fmla="*/ 6151195 w 9157647"/>
              <a:gd name="connsiteY52" fmla="*/ 2012401 h 2927444"/>
              <a:gd name="connsiteX53" fmla="*/ 5975950 w 9157647"/>
              <a:gd name="connsiteY53" fmla="*/ 1973892 h 2927444"/>
              <a:gd name="connsiteX54" fmla="*/ 5816890 w 9157647"/>
              <a:gd name="connsiteY54" fmla="*/ 1867294 h 2927444"/>
              <a:gd name="connsiteX55" fmla="*/ 5674015 w 9157647"/>
              <a:gd name="connsiteY55" fmla="*/ 1705443 h 2927444"/>
              <a:gd name="connsiteX56" fmla="*/ 5546208 w 9157647"/>
              <a:gd name="connsiteY56" fmla="*/ 1501176 h 2927444"/>
              <a:gd name="connsiteX57" fmla="*/ 5433471 w 9157647"/>
              <a:gd name="connsiteY57" fmla="*/ 1267330 h 2927444"/>
              <a:gd name="connsiteX58" fmla="*/ 5336361 w 9157647"/>
              <a:gd name="connsiteY58" fmla="*/ 1016741 h 2927444"/>
              <a:gd name="connsiteX59" fmla="*/ 5329663 w 9157647"/>
              <a:gd name="connsiteY59" fmla="*/ 1016741 h 2927444"/>
              <a:gd name="connsiteX60" fmla="*/ 7473681 w 9157647"/>
              <a:gd name="connsiteY60" fmla="*/ 981022 h 2927444"/>
              <a:gd name="connsiteX61" fmla="*/ 8172429 w 9157647"/>
              <a:gd name="connsiteY61" fmla="*/ 981022 h 2927444"/>
              <a:gd name="connsiteX62" fmla="*/ 8172429 w 9157647"/>
              <a:gd name="connsiteY62" fmla="*/ 1916407 h 2927444"/>
              <a:gd name="connsiteX63" fmla="*/ 8165732 w 9157647"/>
              <a:gd name="connsiteY63" fmla="*/ 1916407 h 2927444"/>
              <a:gd name="connsiteX64" fmla="*/ 8102666 w 9157647"/>
              <a:gd name="connsiteY64" fmla="*/ 1866736 h 2927444"/>
              <a:gd name="connsiteX65" fmla="*/ 8020625 w 9157647"/>
              <a:gd name="connsiteY65" fmla="*/ 1811483 h 2927444"/>
              <a:gd name="connsiteX66" fmla="*/ 7926305 w 9157647"/>
              <a:gd name="connsiteY66" fmla="*/ 1755673 h 2927444"/>
              <a:gd name="connsiteX67" fmla="*/ 7828637 w 9157647"/>
              <a:gd name="connsiteY67" fmla="*/ 1703211 h 2927444"/>
              <a:gd name="connsiteX68" fmla="*/ 7806312 w 9157647"/>
              <a:gd name="connsiteY68" fmla="*/ 1488340 h 2927444"/>
              <a:gd name="connsiteX69" fmla="*/ 7744363 w 9157647"/>
              <a:gd name="connsiteY69" fmla="*/ 1293561 h 2927444"/>
              <a:gd name="connsiteX70" fmla="*/ 7636090 w 9157647"/>
              <a:gd name="connsiteY70" fmla="*/ 1123339 h 2927444"/>
              <a:gd name="connsiteX71" fmla="*/ 7473681 w 9157647"/>
              <a:gd name="connsiteY71" fmla="*/ 981022 h 2927444"/>
              <a:gd name="connsiteX72" fmla="*/ 1524054 w 9157647"/>
              <a:gd name="connsiteY72" fmla="*/ 981022 h 2927444"/>
              <a:gd name="connsiteX73" fmla="*/ 1971655 w 9157647"/>
              <a:gd name="connsiteY73" fmla="*/ 981022 h 2927444"/>
              <a:gd name="connsiteX74" fmla="*/ 2005699 w 9157647"/>
              <a:gd name="connsiteY74" fmla="*/ 1059157 h 2927444"/>
              <a:gd name="connsiteX75" fmla="*/ 2018535 w 9157647"/>
              <a:gd name="connsiteY75" fmla="*/ 1140640 h 2927444"/>
              <a:gd name="connsiteX76" fmla="*/ 2009606 w 9157647"/>
              <a:gd name="connsiteY76" fmla="*/ 1198683 h 2927444"/>
              <a:gd name="connsiteX77" fmla="*/ 1982817 w 9157647"/>
              <a:gd name="connsiteY77" fmla="*/ 1247238 h 2927444"/>
              <a:gd name="connsiteX78" fmla="*/ 1937052 w 9157647"/>
              <a:gd name="connsiteY78" fmla="*/ 1280167 h 2927444"/>
              <a:gd name="connsiteX79" fmla="*/ 1871196 w 9157647"/>
              <a:gd name="connsiteY79" fmla="*/ 1292445 h 2927444"/>
              <a:gd name="connsiteX80" fmla="*/ 1742831 w 9157647"/>
              <a:gd name="connsiteY80" fmla="*/ 1257284 h 2927444"/>
              <a:gd name="connsiteX81" fmla="*/ 1633443 w 9157647"/>
              <a:gd name="connsiteY81" fmla="*/ 1172452 h 2927444"/>
              <a:gd name="connsiteX82" fmla="*/ 1555866 w 9157647"/>
              <a:gd name="connsiteY82" fmla="*/ 1069761 h 2927444"/>
              <a:gd name="connsiteX83" fmla="*/ 1524054 w 9157647"/>
              <a:gd name="connsiteY83" fmla="*/ 981022 h 2927444"/>
              <a:gd name="connsiteX84" fmla="*/ 503837 w 9157647"/>
              <a:gd name="connsiteY84" fmla="*/ 729875 h 2927444"/>
              <a:gd name="connsiteX85" fmla="*/ 503837 w 9157647"/>
              <a:gd name="connsiteY85" fmla="*/ 981022 h 2927444"/>
              <a:gd name="connsiteX86" fmla="*/ 1195888 w 9157647"/>
              <a:gd name="connsiteY86" fmla="*/ 981022 h 2927444"/>
              <a:gd name="connsiteX87" fmla="*/ 1218212 w 9157647"/>
              <a:gd name="connsiteY87" fmla="*/ 1114967 h 2927444"/>
              <a:gd name="connsiteX88" fmla="*/ 1208166 w 9157647"/>
              <a:gd name="connsiteY88" fmla="*/ 1210404 h 2927444"/>
              <a:gd name="connsiteX89" fmla="*/ 1176912 w 9157647"/>
              <a:gd name="connsiteY89" fmla="*/ 1293003 h 2927444"/>
              <a:gd name="connsiteX90" fmla="*/ 1122218 w 9157647"/>
              <a:gd name="connsiteY90" fmla="*/ 1351604 h 2927444"/>
              <a:gd name="connsiteX91" fmla="*/ 1041851 w 9157647"/>
              <a:gd name="connsiteY91" fmla="*/ 1373928 h 2927444"/>
              <a:gd name="connsiteX92" fmla="*/ 986040 w 9157647"/>
              <a:gd name="connsiteY92" fmla="*/ 1363324 h 2927444"/>
              <a:gd name="connsiteX93" fmla="*/ 947531 w 9157647"/>
              <a:gd name="connsiteY93" fmla="*/ 1335419 h 2927444"/>
              <a:gd name="connsiteX94" fmla="*/ 923532 w 9157647"/>
              <a:gd name="connsiteY94" fmla="*/ 1295235 h 2927444"/>
              <a:gd name="connsiteX95" fmla="*/ 911254 w 9157647"/>
              <a:gd name="connsiteY95" fmla="*/ 1248913 h 2927444"/>
              <a:gd name="connsiteX96" fmla="*/ 693593 w 9157647"/>
              <a:gd name="connsiteY96" fmla="*/ 1248913 h 2927444"/>
              <a:gd name="connsiteX97" fmla="*/ 715917 w 9157647"/>
              <a:gd name="connsiteY97" fmla="*/ 1383416 h 2927444"/>
              <a:gd name="connsiteX98" fmla="*/ 783448 w 9157647"/>
              <a:gd name="connsiteY98" fmla="*/ 1498944 h 2927444"/>
              <a:gd name="connsiteX99" fmla="*/ 896743 w 9157647"/>
              <a:gd name="connsiteY99" fmla="*/ 1579869 h 2927444"/>
              <a:gd name="connsiteX100" fmla="*/ 1057478 w 9157647"/>
              <a:gd name="connsiteY100" fmla="*/ 1610565 h 2927444"/>
              <a:gd name="connsiteX101" fmla="*/ 1197004 w 9157647"/>
              <a:gd name="connsiteY101" fmla="*/ 1587683 h 2927444"/>
              <a:gd name="connsiteX102" fmla="*/ 1304160 w 9157647"/>
              <a:gd name="connsiteY102" fmla="*/ 1523501 h 2927444"/>
              <a:gd name="connsiteX103" fmla="*/ 1381179 w 9157647"/>
              <a:gd name="connsiteY103" fmla="*/ 1424716 h 2927444"/>
              <a:gd name="connsiteX104" fmla="*/ 1431408 w 9157647"/>
              <a:gd name="connsiteY104" fmla="*/ 1298026 h 2927444"/>
              <a:gd name="connsiteX105" fmla="*/ 1481638 w 9157647"/>
              <a:gd name="connsiteY105" fmla="*/ 1355511 h 2927444"/>
              <a:gd name="connsiteX106" fmla="*/ 1550843 w 9157647"/>
              <a:gd name="connsiteY106" fmla="*/ 1418577 h 2927444"/>
              <a:gd name="connsiteX107" fmla="*/ 1636791 w 9157647"/>
              <a:gd name="connsiteY107" fmla="*/ 1478294 h 2927444"/>
              <a:gd name="connsiteX108" fmla="*/ 1738366 w 9157647"/>
              <a:gd name="connsiteY108" fmla="*/ 1525733 h 2927444"/>
              <a:gd name="connsiteX109" fmla="*/ 1738366 w 9157647"/>
              <a:gd name="connsiteY109" fmla="*/ 1541360 h 2927444"/>
              <a:gd name="connsiteX110" fmla="*/ 1572051 w 9157647"/>
              <a:gd name="connsiteY110" fmla="*/ 1579869 h 2927444"/>
              <a:gd name="connsiteX111" fmla="*/ 1401829 w 9157647"/>
              <a:gd name="connsiteY111" fmla="*/ 1643493 h 2927444"/>
              <a:gd name="connsiteX112" fmla="*/ 1239420 w 9157647"/>
              <a:gd name="connsiteY112" fmla="*/ 1721628 h 2927444"/>
              <a:gd name="connsiteX113" fmla="*/ 1095987 w 9157647"/>
              <a:gd name="connsiteY113" fmla="*/ 1803112 h 2927444"/>
              <a:gd name="connsiteX114" fmla="*/ 981575 w 9157647"/>
              <a:gd name="connsiteY114" fmla="*/ 1876223 h 2927444"/>
              <a:gd name="connsiteX115" fmla="*/ 907905 w 9157647"/>
              <a:gd name="connsiteY115" fmla="*/ 1930918 h 2927444"/>
              <a:gd name="connsiteX116" fmla="*/ 907905 w 9157647"/>
              <a:gd name="connsiteY116" fmla="*/ 2232295 h 2927444"/>
              <a:gd name="connsiteX117" fmla="*/ 1195330 w 9157647"/>
              <a:gd name="connsiteY117" fmla="*/ 2299826 h 2927444"/>
              <a:gd name="connsiteX118" fmla="*/ 1466569 w 9157647"/>
              <a:gd name="connsiteY118" fmla="*/ 2404749 h 2927444"/>
              <a:gd name="connsiteX119" fmla="*/ 1698183 w 9157647"/>
              <a:gd name="connsiteY119" fmla="*/ 2559344 h 2927444"/>
              <a:gd name="connsiteX120" fmla="*/ 1865615 w 9157647"/>
              <a:gd name="connsiteY120" fmla="*/ 2774773 h 2927444"/>
              <a:gd name="connsiteX121" fmla="*/ 2029698 w 9157647"/>
              <a:gd name="connsiteY121" fmla="*/ 2774773 h 2927444"/>
              <a:gd name="connsiteX122" fmla="*/ 2029698 w 9157647"/>
              <a:gd name="connsiteY122" fmla="*/ 1536895 h 2927444"/>
              <a:gd name="connsiteX123" fmla="*/ 2142435 w 9157647"/>
              <a:gd name="connsiteY123" fmla="*/ 1480527 h 2927444"/>
              <a:gd name="connsiteX124" fmla="*/ 2225593 w 9157647"/>
              <a:gd name="connsiteY124" fmla="*/ 1391788 h 2927444"/>
              <a:gd name="connsiteX125" fmla="*/ 2277496 w 9157647"/>
              <a:gd name="connsiteY125" fmla="*/ 1279050 h 2927444"/>
              <a:gd name="connsiteX126" fmla="*/ 2295355 w 9157647"/>
              <a:gd name="connsiteY126" fmla="*/ 1149570 h 2927444"/>
              <a:gd name="connsiteX127" fmla="*/ 2268567 w 9157647"/>
              <a:gd name="connsiteY127" fmla="*/ 981022 h 2927444"/>
              <a:gd name="connsiteX128" fmla="*/ 2446937 w 9157647"/>
              <a:gd name="connsiteY128" fmla="*/ 981022 h 2927444"/>
              <a:gd name="connsiteX129" fmla="*/ 2535118 w 9157647"/>
              <a:gd name="connsiteY129" fmla="*/ 981022 h 2927444"/>
              <a:gd name="connsiteX130" fmla="*/ 2609346 w 9157647"/>
              <a:gd name="connsiteY130" fmla="*/ 994417 h 2927444"/>
              <a:gd name="connsiteX131" fmla="*/ 2667947 w 9157647"/>
              <a:gd name="connsiteY131" fmla="*/ 1031252 h 2927444"/>
              <a:gd name="connsiteX132" fmla="*/ 2706456 w 9157647"/>
              <a:gd name="connsiteY132" fmla="*/ 1085388 h 2927444"/>
              <a:gd name="connsiteX133" fmla="*/ 2720409 w 9157647"/>
              <a:gd name="connsiteY133" fmla="*/ 1150686 h 2927444"/>
              <a:gd name="connsiteX134" fmla="*/ 2720409 w 9157647"/>
              <a:gd name="connsiteY134" fmla="*/ 2394145 h 2927444"/>
              <a:gd name="connsiteX135" fmla="*/ 3011740 w 9157647"/>
              <a:gd name="connsiteY135" fmla="*/ 2394145 h 2927444"/>
              <a:gd name="connsiteX136" fmla="*/ 3011740 w 9157647"/>
              <a:gd name="connsiteY136" fmla="*/ 1150686 h 2927444"/>
              <a:gd name="connsiteX137" fmla="*/ 3026251 w 9157647"/>
              <a:gd name="connsiteY137" fmla="*/ 1085388 h 2927444"/>
              <a:gd name="connsiteX138" fmla="*/ 3066434 w 9157647"/>
              <a:gd name="connsiteY138" fmla="*/ 1031252 h 2927444"/>
              <a:gd name="connsiteX139" fmla="*/ 3126151 w 9157647"/>
              <a:gd name="connsiteY139" fmla="*/ 994417 h 2927444"/>
              <a:gd name="connsiteX140" fmla="*/ 3200380 w 9157647"/>
              <a:gd name="connsiteY140" fmla="*/ 981022 h 2927444"/>
              <a:gd name="connsiteX141" fmla="*/ 3296373 w 9157647"/>
              <a:gd name="connsiteY141" fmla="*/ 981022 h 2927444"/>
              <a:gd name="connsiteX142" fmla="*/ 3296373 w 9157647"/>
              <a:gd name="connsiteY142" fmla="*/ 729875 h 2927444"/>
              <a:gd name="connsiteX143" fmla="*/ 2938070 w 9157647"/>
              <a:gd name="connsiteY143" fmla="*/ 729875 h 2927444"/>
              <a:gd name="connsiteX144" fmla="*/ 2887282 w 9157647"/>
              <a:gd name="connsiteY144" fmla="*/ 757780 h 2927444"/>
              <a:gd name="connsiteX145" fmla="*/ 2867748 w 9157647"/>
              <a:gd name="connsiteY145" fmla="*/ 828101 h 2927444"/>
              <a:gd name="connsiteX146" fmla="*/ 2867748 w 9157647"/>
              <a:gd name="connsiteY146" fmla="*/ 837031 h 2927444"/>
              <a:gd name="connsiteX147" fmla="*/ 2799102 w 9157647"/>
              <a:gd name="connsiteY147" fmla="*/ 786243 h 2927444"/>
              <a:gd name="connsiteX148" fmla="*/ 2723758 w 9157647"/>
              <a:gd name="connsiteY148" fmla="*/ 752757 h 2927444"/>
              <a:gd name="connsiteX149" fmla="*/ 2650646 w 9157647"/>
              <a:gd name="connsiteY149" fmla="*/ 734898 h 2927444"/>
              <a:gd name="connsiteX150" fmla="*/ 2617578 w 9157647"/>
              <a:gd name="connsiteY150" fmla="*/ 731130 h 2927444"/>
              <a:gd name="connsiteX151" fmla="*/ 2606778 w 9157647"/>
              <a:gd name="connsiteY151" fmla="*/ 730661 h 2927444"/>
              <a:gd name="connsiteX152" fmla="*/ 2606778 w 9157647"/>
              <a:gd name="connsiteY152" fmla="*/ 729875 h 2927444"/>
              <a:gd name="connsiteX153" fmla="*/ 2588696 w 9157647"/>
              <a:gd name="connsiteY153" fmla="*/ 729875 h 2927444"/>
              <a:gd name="connsiteX154" fmla="*/ 2446937 w 9157647"/>
              <a:gd name="connsiteY154" fmla="*/ 729875 h 2927444"/>
              <a:gd name="connsiteX155" fmla="*/ 503837 w 9157647"/>
              <a:gd name="connsiteY155" fmla="*/ 729875 h 2927444"/>
              <a:gd name="connsiteX156" fmla="*/ 3951515 w 9157647"/>
              <a:gd name="connsiteY156" fmla="*/ 669599 h 2927444"/>
              <a:gd name="connsiteX157" fmla="*/ 3783525 w 9157647"/>
              <a:gd name="connsiteY157" fmla="*/ 694156 h 2927444"/>
              <a:gd name="connsiteX158" fmla="*/ 3641767 w 9157647"/>
              <a:gd name="connsiteY158" fmla="*/ 760012 h 2927444"/>
              <a:gd name="connsiteX159" fmla="*/ 3527355 w 9157647"/>
              <a:gd name="connsiteY159" fmla="*/ 856565 h 2927444"/>
              <a:gd name="connsiteX160" fmla="*/ 3440849 w 9157647"/>
              <a:gd name="connsiteY160" fmla="*/ 973767 h 2927444"/>
              <a:gd name="connsiteX161" fmla="*/ 3382806 w 9157647"/>
              <a:gd name="connsiteY161" fmla="*/ 1101015 h 2927444"/>
              <a:gd name="connsiteX162" fmla="*/ 3354342 w 9157647"/>
              <a:gd name="connsiteY162" fmla="*/ 1227705 h 2927444"/>
              <a:gd name="connsiteX163" fmla="*/ 3517309 w 9157647"/>
              <a:gd name="connsiteY163" fmla="*/ 1439785 h 2927444"/>
              <a:gd name="connsiteX164" fmla="*/ 3651813 w 9157647"/>
              <a:gd name="connsiteY164" fmla="*/ 1387323 h 2927444"/>
              <a:gd name="connsiteX165" fmla="*/ 3758411 w 9157647"/>
              <a:gd name="connsiteY165" fmla="*/ 1370580 h 2927444"/>
              <a:gd name="connsiteX166" fmla="*/ 3810872 w 9157647"/>
              <a:gd name="connsiteY166" fmla="*/ 1376161 h 2927444"/>
              <a:gd name="connsiteX167" fmla="*/ 3853847 w 9157647"/>
              <a:gd name="connsiteY167" fmla="*/ 1392904 h 2927444"/>
              <a:gd name="connsiteX168" fmla="*/ 3883426 w 9157647"/>
              <a:gd name="connsiteY168" fmla="*/ 1421925 h 2927444"/>
              <a:gd name="connsiteX169" fmla="*/ 3894589 w 9157647"/>
              <a:gd name="connsiteY169" fmla="*/ 1463225 h 2927444"/>
              <a:gd name="connsiteX170" fmla="*/ 3869474 w 9157647"/>
              <a:gd name="connsiteY170" fmla="*/ 1548615 h 2927444"/>
              <a:gd name="connsiteX171" fmla="*/ 3795804 w 9157647"/>
              <a:gd name="connsiteY171" fmla="*/ 1657446 h 2927444"/>
              <a:gd name="connsiteX172" fmla="*/ 3677485 w 9157647"/>
              <a:gd name="connsiteY172" fmla="*/ 1782462 h 2927444"/>
              <a:gd name="connsiteX173" fmla="*/ 3517309 w 9157647"/>
              <a:gd name="connsiteY173" fmla="*/ 1916407 h 2927444"/>
              <a:gd name="connsiteX174" fmla="*/ 3721575 w 9157647"/>
              <a:gd name="connsiteY174" fmla="*/ 2115092 h 2927444"/>
              <a:gd name="connsiteX175" fmla="*/ 3819802 w 9157647"/>
              <a:gd name="connsiteY175" fmla="*/ 2030819 h 2927444"/>
              <a:gd name="connsiteX176" fmla="*/ 3923610 w 9157647"/>
              <a:gd name="connsiteY176" fmla="*/ 1928127 h 2927444"/>
              <a:gd name="connsiteX177" fmla="*/ 4022395 w 9157647"/>
              <a:gd name="connsiteY177" fmla="*/ 1812599 h 2927444"/>
              <a:gd name="connsiteX178" fmla="*/ 4105553 w 9157647"/>
              <a:gd name="connsiteY178" fmla="*/ 1689816 h 2927444"/>
              <a:gd name="connsiteX179" fmla="*/ 4163037 w 9157647"/>
              <a:gd name="connsiteY179" fmla="*/ 1564242 h 2927444"/>
              <a:gd name="connsiteX180" fmla="*/ 4184803 w 9157647"/>
              <a:gd name="connsiteY180" fmla="*/ 1439785 h 2927444"/>
              <a:gd name="connsiteX181" fmla="*/ 4150759 w 9157647"/>
              <a:gd name="connsiteY181" fmla="*/ 1303607 h 2927444"/>
              <a:gd name="connsiteX182" fmla="*/ 4061462 w 9157647"/>
              <a:gd name="connsiteY182" fmla="*/ 1203706 h 2927444"/>
              <a:gd name="connsiteX183" fmla="*/ 3935330 w 9157647"/>
              <a:gd name="connsiteY183" fmla="*/ 1141757 h 2927444"/>
              <a:gd name="connsiteX184" fmla="*/ 3789665 w 9157647"/>
              <a:gd name="connsiteY184" fmla="*/ 1120549 h 2927444"/>
              <a:gd name="connsiteX185" fmla="*/ 3741110 w 9157647"/>
              <a:gd name="connsiteY185" fmla="*/ 1122781 h 2927444"/>
              <a:gd name="connsiteX186" fmla="*/ 3694787 w 9157647"/>
              <a:gd name="connsiteY186" fmla="*/ 1129478 h 2927444"/>
              <a:gd name="connsiteX187" fmla="*/ 3808082 w 9157647"/>
              <a:gd name="connsiteY187" fmla="*/ 1005579 h 2927444"/>
              <a:gd name="connsiteX188" fmla="*/ 3974955 w 9157647"/>
              <a:gd name="connsiteY188" fmla="*/ 959814 h 2927444"/>
              <a:gd name="connsiteX189" fmla="*/ 4107227 w 9157647"/>
              <a:gd name="connsiteY189" fmla="*/ 986603 h 2927444"/>
              <a:gd name="connsiteX190" fmla="*/ 4227219 w 9157647"/>
              <a:gd name="connsiteY190" fmla="*/ 1073668 h 2927444"/>
              <a:gd name="connsiteX191" fmla="*/ 4348328 w 9157647"/>
              <a:gd name="connsiteY191" fmla="*/ 1231053 h 2927444"/>
              <a:gd name="connsiteX192" fmla="*/ 4483948 w 9157647"/>
              <a:gd name="connsiteY192" fmla="*/ 1468806 h 2927444"/>
              <a:gd name="connsiteX193" fmla="*/ 4483948 w 9157647"/>
              <a:gd name="connsiteY193" fmla="*/ 2394145 h 2927444"/>
              <a:gd name="connsiteX194" fmla="*/ 4775279 w 9157647"/>
              <a:gd name="connsiteY194" fmla="*/ 2394145 h 2927444"/>
              <a:gd name="connsiteX195" fmla="*/ 4775279 w 9157647"/>
              <a:gd name="connsiteY195" fmla="*/ 981022 h 2927444"/>
              <a:gd name="connsiteX196" fmla="*/ 4904387 w 9157647"/>
              <a:gd name="connsiteY196" fmla="*/ 981022 h 2927444"/>
              <a:gd name="connsiteX197" fmla="*/ 5059912 w 9157647"/>
              <a:gd name="connsiteY197" fmla="*/ 981022 h 2927444"/>
              <a:gd name="connsiteX198" fmla="*/ 6847487 w 9157647"/>
              <a:gd name="connsiteY198" fmla="*/ 981022 h 2927444"/>
              <a:gd name="connsiteX199" fmla="*/ 7007329 w 9157647"/>
              <a:gd name="connsiteY199" fmla="*/ 981022 h 2927444"/>
              <a:gd name="connsiteX200" fmla="*/ 7039475 w 9157647"/>
              <a:gd name="connsiteY200" fmla="*/ 981022 h 2927444"/>
              <a:gd name="connsiteX201" fmla="*/ 7039475 w 9157647"/>
              <a:gd name="connsiteY201" fmla="*/ 1062506 h 2927444"/>
              <a:gd name="connsiteX202" fmla="*/ 7133795 w 9157647"/>
              <a:gd name="connsiteY202" fmla="*/ 1084830 h 2927444"/>
              <a:gd name="connsiteX203" fmla="*/ 7242626 w 9157647"/>
              <a:gd name="connsiteY203" fmla="*/ 1122781 h 2927444"/>
              <a:gd name="connsiteX204" fmla="*/ 7352014 w 9157647"/>
              <a:gd name="connsiteY204" fmla="*/ 1185847 h 2927444"/>
              <a:gd name="connsiteX205" fmla="*/ 7448567 w 9157647"/>
              <a:gd name="connsiteY205" fmla="*/ 1282957 h 2927444"/>
              <a:gd name="connsiteX206" fmla="*/ 7520004 w 9157647"/>
              <a:gd name="connsiteY206" fmla="*/ 1423600 h 2927444"/>
              <a:gd name="connsiteX207" fmla="*/ 7552932 w 9157647"/>
              <a:gd name="connsiteY207" fmla="*/ 1616146 h 2927444"/>
              <a:gd name="connsiteX208" fmla="*/ 7539538 w 9157647"/>
              <a:gd name="connsiteY208" fmla="*/ 1615030 h 2927444"/>
              <a:gd name="connsiteX209" fmla="*/ 7525027 w 9157647"/>
              <a:gd name="connsiteY209" fmla="*/ 1615030 h 2927444"/>
              <a:gd name="connsiteX210" fmla="*/ 7421778 w 9157647"/>
              <a:gd name="connsiteY210" fmla="*/ 1632331 h 2927444"/>
              <a:gd name="connsiteX211" fmla="*/ 7325225 w 9157647"/>
              <a:gd name="connsiteY211" fmla="*/ 1682561 h 2927444"/>
              <a:gd name="connsiteX212" fmla="*/ 7253230 w 9157647"/>
              <a:gd name="connsiteY212" fmla="*/ 1764044 h 2927444"/>
              <a:gd name="connsiteX213" fmla="*/ 7224766 w 9157647"/>
              <a:gd name="connsiteY213" fmla="*/ 1875107 h 2927444"/>
              <a:gd name="connsiteX214" fmla="*/ 7242068 w 9157647"/>
              <a:gd name="connsiteY214" fmla="*/ 1959381 h 2927444"/>
              <a:gd name="connsiteX215" fmla="*/ 7293413 w 9157647"/>
              <a:gd name="connsiteY215" fmla="*/ 2032493 h 2927444"/>
              <a:gd name="connsiteX216" fmla="*/ 7378245 w 9157647"/>
              <a:gd name="connsiteY216" fmla="*/ 2084397 h 2927444"/>
              <a:gd name="connsiteX217" fmla="*/ 7494889 w 9157647"/>
              <a:gd name="connsiteY217" fmla="*/ 2103930 h 2927444"/>
              <a:gd name="connsiteX218" fmla="*/ 7638881 w 9157647"/>
              <a:gd name="connsiteY218" fmla="*/ 2076583 h 2927444"/>
              <a:gd name="connsiteX219" fmla="*/ 7752734 w 9157647"/>
              <a:gd name="connsiteY219" fmla="*/ 1999007 h 2927444"/>
              <a:gd name="connsiteX220" fmla="*/ 8042949 w 9157647"/>
              <a:gd name="connsiteY220" fmla="*/ 2183181 h 2927444"/>
              <a:gd name="connsiteX221" fmla="*/ 8246099 w 9157647"/>
              <a:gd name="connsiteY221" fmla="*/ 2438794 h 2927444"/>
              <a:gd name="connsiteX222" fmla="*/ 8463761 w 9157647"/>
              <a:gd name="connsiteY222" fmla="*/ 2438794 h 2927444"/>
              <a:gd name="connsiteX223" fmla="*/ 8463761 w 9157647"/>
              <a:gd name="connsiteY223" fmla="*/ 981022 h 2927444"/>
              <a:gd name="connsiteX224" fmla="*/ 8748394 w 9157647"/>
              <a:gd name="connsiteY224" fmla="*/ 981022 h 2927444"/>
              <a:gd name="connsiteX225" fmla="*/ 8748394 w 9157647"/>
              <a:gd name="connsiteY225" fmla="*/ 729875 h 2927444"/>
              <a:gd name="connsiteX226" fmla="*/ 7007329 w 9157647"/>
              <a:gd name="connsiteY226" fmla="*/ 729875 h 2927444"/>
              <a:gd name="connsiteX227" fmla="*/ 6847487 w 9157647"/>
              <a:gd name="connsiteY227" fmla="*/ 729875 h 2927444"/>
              <a:gd name="connsiteX228" fmla="*/ 5059912 w 9157647"/>
              <a:gd name="connsiteY228" fmla="*/ 729875 h 2927444"/>
              <a:gd name="connsiteX229" fmla="*/ 4904387 w 9157647"/>
              <a:gd name="connsiteY229" fmla="*/ 729875 h 2927444"/>
              <a:gd name="connsiteX230" fmla="*/ 4483948 w 9157647"/>
              <a:gd name="connsiteY230" fmla="*/ 729875 h 2927444"/>
              <a:gd name="connsiteX231" fmla="*/ 4483948 w 9157647"/>
              <a:gd name="connsiteY231" fmla="*/ 981022 h 2927444"/>
              <a:gd name="connsiteX232" fmla="*/ 4477250 w 9157647"/>
              <a:gd name="connsiteY232" fmla="*/ 981022 h 2927444"/>
              <a:gd name="connsiteX233" fmla="*/ 4386837 w 9157647"/>
              <a:gd name="connsiteY233" fmla="*/ 866052 h 2927444"/>
              <a:gd name="connsiteX234" fmla="*/ 4270193 w 9157647"/>
              <a:gd name="connsiteY234" fmla="*/ 766710 h 2927444"/>
              <a:gd name="connsiteX235" fmla="*/ 4125644 w 9157647"/>
              <a:gd name="connsiteY235" fmla="*/ 696388 h 2927444"/>
              <a:gd name="connsiteX236" fmla="*/ 3951515 w 9157647"/>
              <a:gd name="connsiteY236" fmla="*/ 669599 h 2927444"/>
              <a:gd name="connsiteX237" fmla="*/ 27295 w 9157647"/>
              <a:gd name="connsiteY237" fmla="*/ 641445 h 2927444"/>
              <a:gd name="connsiteX238" fmla="*/ 9157647 w 9157647"/>
              <a:gd name="connsiteY238" fmla="*/ 0 h 2927444"/>
              <a:gd name="connsiteX239" fmla="*/ 9130352 w 9157647"/>
              <a:gd name="connsiteY239" fmla="*/ 2709081 h 2927444"/>
              <a:gd name="connsiteX240" fmla="*/ 0 w 9157647"/>
              <a:gd name="connsiteY240" fmla="*/ 2927444 h 2927444"/>
              <a:gd name="connsiteX241" fmla="*/ 27295 w 9157647"/>
              <a:gd name="connsiteY241" fmla="*/ 641445 h 2927444"/>
              <a:gd name="connsiteX0" fmla="*/ 1738366 w 9130352"/>
              <a:gd name="connsiteY0" fmla="*/ 1191246 h 2285999"/>
              <a:gd name="connsiteX1" fmla="*/ 1738366 w 9130352"/>
              <a:gd name="connsiteY1" fmla="*/ 1631033 h 2285999"/>
              <a:gd name="connsiteX2" fmla="*/ 1731669 w 9130352"/>
              <a:gd name="connsiteY2" fmla="*/ 1631033 h 2285999"/>
              <a:gd name="connsiteX3" fmla="*/ 1644605 w 9130352"/>
              <a:gd name="connsiteY3" fmla="*/ 1567967 h 2285999"/>
              <a:gd name="connsiteX4" fmla="*/ 1528519 w 9130352"/>
              <a:gd name="connsiteY4" fmla="*/ 1502669 h 2285999"/>
              <a:gd name="connsiteX5" fmla="*/ 1398480 w 9130352"/>
              <a:gd name="connsiteY5" fmla="*/ 1445742 h 2285999"/>
              <a:gd name="connsiteX6" fmla="*/ 1270674 w 9130352"/>
              <a:gd name="connsiteY6" fmla="*/ 1407791 h 2285999"/>
              <a:gd name="connsiteX7" fmla="*/ 1270674 w 9130352"/>
              <a:gd name="connsiteY7" fmla="*/ 1394397 h 2285999"/>
              <a:gd name="connsiteX8" fmla="*/ 1407968 w 9130352"/>
              <a:gd name="connsiteY8" fmla="*/ 1306774 h 2285999"/>
              <a:gd name="connsiteX9" fmla="*/ 1540239 w 9130352"/>
              <a:gd name="connsiteY9" fmla="*/ 1244266 h 2285999"/>
              <a:gd name="connsiteX10" fmla="*/ 1654651 w 9130352"/>
              <a:gd name="connsiteY10" fmla="*/ 1206315 h 2285999"/>
              <a:gd name="connsiteX11" fmla="*/ 1738366 w 9130352"/>
              <a:gd name="connsiteY11" fmla="*/ 1191246 h 2285999"/>
              <a:gd name="connsiteX12" fmla="*/ 5329663 w 9130352"/>
              <a:gd name="connsiteY12" fmla="*/ 375296 h 2285999"/>
              <a:gd name="connsiteX13" fmla="*/ 5093027 w 9130352"/>
              <a:gd name="connsiteY13" fmla="*/ 548309 h 2285999"/>
              <a:gd name="connsiteX14" fmla="*/ 5212461 w 9130352"/>
              <a:gd name="connsiteY14" fmla="*/ 827361 h 2285999"/>
              <a:gd name="connsiteX15" fmla="*/ 5348081 w 9130352"/>
              <a:gd name="connsiteY15" fmla="*/ 1087997 h 2285999"/>
              <a:gd name="connsiteX16" fmla="*/ 5505467 w 9130352"/>
              <a:gd name="connsiteY16" fmla="*/ 1315704 h 2285999"/>
              <a:gd name="connsiteX17" fmla="*/ 5688525 w 9130352"/>
              <a:gd name="connsiteY17" fmla="*/ 1496530 h 2285999"/>
              <a:gd name="connsiteX18" fmla="*/ 5902838 w 9130352"/>
              <a:gd name="connsiteY18" fmla="*/ 1615965 h 2285999"/>
              <a:gd name="connsiteX19" fmla="*/ 6153427 w 9130352"/>
              <a:gd name="connsiteY19" fmla="*/ 1658938 h 2285999"/>
              <a:gd name="connsiteX20" fmla="*/ 6357694 w 9130352"/>
              <a:gd name="connsiteY20" fmla="*/ 1630475 h 2285999"/>
              <a:gd name="connsiteX21" fmla="*/ 6525125 w 9130352"/>
              <a:gd name="connsiteY21" fmla="*/ 1552340 h 2285999"/>
              <a:gd name="connsiteX22" fmla="*/ 6656280 w 9130352"/>
              <a:gd name="connsiteY22" fmla="*/ 1436813 h 2285999"/>
              <a:gd name="connsiteX23" fmla="*/ 6750600 w 9130352"/>
              <a:gd name="connsiteY23" fmla="*/ 1297286 h 2285999"/>
              <a:gd name="connsiteX24" fmla="*/ 6807527 w 9130352"/>
              <a:gd name="connsiteY24" fmla="*/ 1145481 h 2285999"/>
              <a:gd name="connsiteX25" fmla="*/ 6826502 w 9130352"/>
              <a:gd name="connsiteY25" fmla="*/ 992561 h 2285999"/>
              <a:gd name="connsiteX26" fmla="*/ 6793016 w 9130352"/>
              <a:gd name="connsiteY26" fmla="*/ 794991 h 2285999"/>
              <a:gd name="connsiteX27" fmla="*/ 6688092 w 9130352"/>
              <a:gd name="connsiteY27" fmla="*/ 612491 h 2285999"/>
              <a:gd name="connsiteX28" fmla="*/ 6506708 w 9130352"/>
              <a:gd name="connsiteY28" fmla="*/ 478545 h 2285999"/>
              <a:gd name="connsiteX29" fmla="*/ 6243840 w 9130352"/>
              <a:gd name="connsiteY29" fmla="*/ 426642 h 2285999"/>
              <a:gd name="connsiteX30" fmla="*/ 6074734 w 9130352"/>
              <a:gd name="connsiteY30" fmla="*/ 446733 h 2285999"/>
              <a:gd name="connsiteX31" fmla="*/ 5935208 w 9130352"/>
              <a:gd name="connsiteY31" fmla="*/ 508125 h 2285999"/>
              <a:gd name="connsiteX32" fmla="*/ 5840888 w 9130352"/>
              <a:gd name="connsiteY32" fmla="*/ 611375 h 2285999"/>
              <a:gd name="connsiteX33" fmla="*/ 5806286 w 9130352"/>
              <a:gd name="connsiteY33" fmla="*/ 758156 h 2285999"/>
              <a:gd name="connsiteX34" fmla="*/ 5830842 w 9130352"/>
              <a:gd name="connsiteY34" fmla="*/ 885404 h 2285999"/>
              <a:gd name="connsiteX35" fmla="*/ 5895024 w 9130352"/>
              <a:gd name="connsiteY35" fmla="*/ 978050 h 2285999"/>
              <a:gd name="connsiteX36" fmla="*/ 5983763 w 9130352"/>
              <a:gd name="connsiteY36" fmla="*/ 1034977 h 2285999"/>
              <a:gd name="connsiteX37" fmla="*/ 6081990 w 9130352"/>
              <a:gd name="connsiteY37" fmla="*/ 1053952 h 2285999"/>
              <a:gd name="connsiteX38" fmla="*/ 6177984 w 9130352"/>
              <a:gd name="connsiteY38" fmla="*/ 1034977 h 2285999"/>
              <a:gd name="connsiteX39" fmla="*/ 6258909 w 9130352"/>
              <a:gd name="connsiteY39" fmla="*/ 983631 h 2285999"/>
              <a:gd name="connsiteX40" fmla="*/ 6315278 w 9130352"/>
              <a:gd name="connsiteY40" fmla="*/ 906612 h 2285999"/>
              <a:gd name="connsiteX41" fmla="*/ 6336486 w 9130352"/>
              <a:gd name="connsiteY41" fmla="*/ 809502 h 2285999"/>
              <a:gd name="connsiteX42" fmla="*/ 6324766 w 9130352"/>
              <a:gd name="connsiteY42" fmla="*/ 737506 h 2285999"/>
              <a:gd name="connsiteX43" fmla="*/ 6286256 w 9130352"/>
              <a:gd name="connsiteY43" fmla="*/ 666627 h 2285999"/>
              <a:gd name="connsiteX44" fmla="*/ 6296302 w 9130352"/>
              <a:gd name="connsiteY44" fmla="*/ 651000 h 2285999"/>
              <a:gd name="connsiteX45" fmla="*/ 6408481 w 9130352"/>
              <a:gd name="connsiteY45" fmla="*/ 704020 h 2285999"/>
              <a:gd name="connsiteX46" fmla="*/ 6480477 w 9130352"/>
              <a:gd name="connsiteY46" fmla="*/ 782713 h 2285999"/>
              <a:gd name="connsiteX47" fmla="*/ 6518428 w 9130352"/>
              <a:gd name="connsiteY47" fmla="*/ 874800 h 2285999"/>
              <a:gd name="connsiteX48" fmla="*/ 6529590 w 9130352"/>
              <a:gd name="connsiteY48" fmla="*/ 969120 h 2285999"/>
              <a:gd name="connsiteX49" fmla="*/ 6504475 w 9130352"/>
              <a:gd name="connsiteY49" fmla="*/ 1113669 h 2285999"/>
              <a:gd name="connsiteX50" fmla="*/ 6430806 w 9130352"/>
              <a:gd name="connsiteY50" fmla="*/ 1242592 h 2285999"/>
              <a:gd name="connsiteX51" fmla="*/ 6311929 w 9130352"/>
              <a:gd name="connsiteY51" fmla="*/ 1335237 h 2285999"/>
              <a:gd name="connsiteX52" fmla="*/ 6151195 w 9130352"/>
              <a:gd name="connsiteY52" fmla="*/ 1370956 h 2285999"/>
              <a:gd name="connsiteX53" fmla="*/ 5975950 w 9130352"/>
              <a:gd name="connsiteY53" fmla="*/ 1332447 h 2285999"/>
              <a:gd name="connsiteX54" fmla="*/ 5816890 w 9130352"/>
              <a:gd name="connsiteY54" fmla="*/ 1225849 h 2285999"/>
              <a:gd name="connsiteX55" fmla="*/ 5674015 w 9130352"/>
              <a:gd name="connsiteY55" fmla="*/ 1063998 h 2285999"/>
              <a:gd name="connsiteX56" fmla="*/ 5546208 w 9130352"/>
              <a:gd name="connsiteY56" fmla="*/ 859731 h 2285999"/>
              <a:gd name="connsiteX57" fmla="*/ 5433471 w 9130352"/>
              <a:gd name="connsiteY57" fmla="*/ 625885 h 2285999"/>
              <a:gd name="connsiteX58" fmla="*/ 5336361 w 9130352"/>
              <a:gd name="connsiteY58" fmla="*/ 375296 h 2285999"/>
              <a:gd name="connsiteX59" fmla="*/ 5329663 w 9130352"/>
              <a:gd name="connsiteY59" fmla="*/ 375296 h 2285999"/>
              <a:gd name="connsiteX60" fmla="*/ 7473681 w 9130352"/>
              <a:gd name="connsiteY60" fmla="*/ 339577 h 2285999"/>
              <a:gd name="connsiteX61" fmla="*/ 8172429 w 9130352"/>
              <a:gd name="connsiteY61" fmla="*/ 339577 h 2285999"/>
              <a:gd name="connsiteX62" fmla="*/ 8172429 w 9130352"/>
              <a:gd name="connsiteY62" fmla="*/ 1274962 h 2285999"/>
              <a:gd name="connsiteX63" fmla="*/ 8165732 w 9130352"/>
              <a:gd name="connsiteY63" fmla="*/ 1274962 h 2285999"/>
              <a:gd name="connsiteX64" fmla="*/ 8102666 w 9130352"/>
              <a:gd name="connsiteY64" fmla="*/ 1225291 h 2285999"/>
              <a:gd name="connsiteX65" fmla="*/ 8020625 w 9130352"/>
              <a:gd name="connsiteY65" fmla="*/ 1170038 h 2285999"/>
              <a:gd name="connsiteX66" fmla="*/ 7926305 w 9130352"/>
              <a:gd name="connsiteY66" fmla="*/ 1114228 h 2285999"/>
              <a:gd name="connsiteX67" fmla="*/ 7828637 w 9130352"/>
              <a:gd name="connsiteY67" fmla="*/ 1061766 h 2285999"/>
              <a:gd name="connsiteX68" fmla="*/ 7806312 w 9130352"/>
              <a:gd name="connsiteY68" fmla="*/ 846895 h 2285999"/>
              <a:gd name="connsiteX69" fmla="*/ 7744363 w 9130352"/>
              <a:gd name="connsiteY69" fmla="*/ 652116 h 2285999"/>
              <a:gd name="connsiteX70" fmla="*/ 7636090 w 9130352"/>
              <a:gd name="connsiteY70" fmla="*/ 481894 h 2285999"/>
              <a:gd name="connsiteX71" fmla="*/ 7473681 w 9130352"/>
              <a:gd name="connsiteY71" fmla="*/ 339577 h 2285999"/>
              <a:gd name="connsiteX72" fmla="*/ 1524054 w 9130352"/>
              <a:gd name="connsiteY72" fmla="*/ 339577 h 2285999"/>
              <a:gd name="connsiteX73" fmla="*/ 1971655 w 9130352"/>
              <a:gd name="connsiteY73" fmla="*/ 339577 h 2285999"/>
              <a:gd name="connsiteX74" fmla="*/ 2005699 w 9130352"/>
              <a:gd name="connsiteY74" fmla="*/ 417712 h 2285999"/>
              <a:gd name="connsiteX75" fmla="*/ 2018535 w 9130352"/>
              <a:gd name="connsiteY75" fmla="*/ 499195 h 2285999"/>
              <a:gd name="connsiteX76" fmla="*/ 2009606 w 9130352"/>
              <a:gd name="connsiteY76" fmla="*/ 557238 h 2285999"/>
              <a:gd name="connsiteX77" fmla="*/ 1982817 w 9130352"/>
              <a:gd name="connsiteY77" fmla="*/ 605793 h 2285999"/>
              <a:gd name="connsiteX78" fmla="*/ 1937052 w 9130352"/>
              <a:gd name="connsiteY78" fmla="*/ 638722 h 2285999"/>
              <a:gd name="connsiteX79" fmla="*/ 1871196 w 9130352"/>
              <a:gd name="connsiteY79" fmla="*/ 651000 h 2285999"/>
              <a:gd name="connsiteX80" fmla="*/ 1742831 w 9130352"/>
              <a:gd name="connsiteY80" fmla="*/ 615839 h 2285999"/>
              <a:gd name="connsiteX81" fmla="*/ 1633443 w 9130352"/>
              <a:gd name="connsiteY81" fmla="*/ 531007 h 2285999"/>
              <a:gd name="connsiteX82" fmla="*/ 1555866 w 9130352"/>
              <a:gd name="connsiteY82" fmla="*/ 428316 h 2285999"/>
              <a:gd name="connsiteX83" fmla="*/ 1524054 w 9130352"/>
              <a:gd name="connsiteY83" fmla="*/ 339577 h 2285999"/>
              <a:gd name="connsiteX84" fmla="*/ 503837 w 9130352"/>
              <a:gd name="connsiteY84" fmla="*/ 88430 h 2285999"/>
              <a:gd name="connsiteX85" fmla="*/ 503837 w 9130352"/>
              <a:gd name="connsiteY85" fmla="*/ 339577 h 2285999"/>
              <a:gd name="connsiteX86" fmla="*/ 1195888 w 9130352"/>
              <a:gd name="connsiteY86" fmla="*/ 339577 h 2285999"/>
              <a:gd name="connsiteX87" fmla="*/ 1218212 w 9130352"/>
              <a:gd name="connsiteY87" fmla="*/ 473522 h 2285999"/>
              <a:gd name="connsiteX88" fmla="*/ 1208166 w 9130352"/>
              <a:gd name="connsiteY88" fmla="*/ 568959 h 2285999"/>
              <a:gd name="connsiteX89" fmla="*/ 1176912 w 9130352"/>
              <a:gd name="connsiteY89" fmla="*/ 651558 h 2285999"/>
              <a:gd name="connsiteX90" fmla="*/ 1122218 w 9130352"/>
              <a:gd name="connsiteY90" fmla="*/ 710159 h 2285999"/>
              <a:gd name="connsiteX91" fmla="*/ 1041851 w 9130352"/>
              <a:gd name="connsiteY91" fmla="*/ 732483 h 2285999"/>
              <a:gd name="connsiteX92" fmla="*/ 986040 w 9130352"/>
              <a:gd name="connsiteY92" fmla="*/ 721879 h 2285999"/>
              <a:gd name="connsiteX93" fmla="*/ 947531 w 9130352"/>
              <a:gd name="connsiteY93" fmla="*/ 693974 h 2285999"/>
              <a:gd name="connsiteX94" fmla="*/ 923532 w 9130352"/>
              <a:gd name="connsiteY94" fmla="*/ 653790 h 2285999"/>
              <a:gd name="connsiteX95" fmla="*/ 911254 w 9130352"/>
              <a:gd name="connsiteY95" fmla="*/ 607468 h 2285999"/>
              <a:gd name="connsiteX96" fmla="*/ 693593 w 9130352"/>
              <a:gd name="connsiteY96" fmla="*/ 607468 h 2285999"/>
              <a:gd name="connsiteX97" fmla="*/ 715917 w 9130352"/>
              <a:gd name="connsiteY97" fmla="*/ 741971 h 2285999"/>
              <a:gd name="connsiteX98" fmla="*/ 783448 w 9130352"/>
              <a:gd name="connsiteY98" fmla="*/ 857499 h 2285999"/>
              <a:gd name="connsiteX99" fmla="*/ 896743 w 9130352"/>
              <a:gd name="connsiteY99" fmla="*/ 938424 h 2285999"/>
              <a:gd name="connsiteX100" fmla="*/ 1057478 w 9130352"/>
              <a:gd name="connsiteY100" fmla="*/ 969120 h 2285999"/>
              <a:gd name="connsiteX101" fmla="*/ 1197004 w 9130352"/>
              <a:gd name="connsiteY101" fmla="*/ 946238 h 2285999"/>
              <a:gd name="connsiteX102" fmla="*/ 1304160 w 9130352"/>
              <a:gd name="connsiteY102" fmla="*/ 882056 h 2285999"/>
              <a:gd name="connsiteX103" fmla="*/ 1381179 w 9130352"/>
              <a:gd name="connsiteY103" fmla="*/ 783271 h 2285999"/>
              <a:gd name="connsiteX104" fmla="*/ 1431408 w 9130352"/>
              <a:gd name="connsiteY104" fmla="*/ 656581 h 2285999"/>
              <a:gd name="connsiteX105" fmla="*/ 1481638 w 9130352"/>
              <a:gd name="connsiteY105" fmla="*/ 714066 h 2285999"/>
              <a:gd name="connsiteX106" fmla="*/ 1550843 w 9130352"/>
              <a:gd name="connsiteY106" fmla="*/ 777132 h 2285999"/>
              <a:gd name="connsiteX107" fmla="*/ 1636791 w 9130352"/>
              <a:gd name="connsiteY107" fmla="*/ 836849 h 2285999"/>
              <a:gd name="connsiteX108" fmla="*/ 1738366 w 9130352"/>
              <a:gd name="connsiteY108" fmla="*/ 884288 h 2285999"/>
              <a:gd name="connsiteX109" fmla="*/ 1738366 w 9130352"/>
              <a:gd name="connsiteY109" fmla="*/ 899915 h 2285999"/>
              <a:gd name="connsiteX110" fmla="*/ 1572051 w 9130352"/>
              <a:gd name="connsiteY110" fmla="*/ 938424 h 2285999"/>
              <a:gd name="connsiteX111" fmla="*/ 1401829 w 9130352"/>
              <a:gd name="connsiteY111" fmla="*/ 1002048 h 2285999"/>
              <a:gd name="connsiteX112" fmla="*/ 1239420 w 9130352"/>
              <a:gd name="connsiteY112" fmla="*/ 1080183 h 2285999"/>
              <a:gd name="connsiteX113" fmla="*/ 1095987 w 9130352"/>
              <a:gd name="connsiteY113" fmla="*/ 1161667 h 2285999"/>
              <a:gd name="connsiteX114" fmla="*/ 981575 w 9130352"/>
              <a:gd name="connsiteY114" fmla="*/ 1234778 h 2285999"/>
              <a:gd name="connsiteX115" fmla="*/ 907905 w 9130352"/>
              <a:gd name="connsiteY115" fmla="*/ 1289473 h 2285999"/>
              <a:gd name="connsiteX116" fmla="*/ 907905 w 9130352"/>
              <a:gd name="connsiteY116" fmla="*/ 1590850 h 2285999"/>
              <a:gd name="connsiteX117" fmla="*/ 1195330 w 9130352"/>
              <a:gd name="connsiteY117" fmla="*/ 1658381 h 2285999"/>
              <a:gd name="connsiteX118" fmla="*/ 1466569 w 9130352"/>
              <a:gd name="connsiteY118" fmla="*/ 1763304 h 2285999"/>
              <a:gd name="connsiteX119" fmla="*/ 1698183 w 9130352"/>
              <a:gd name="connsiteY119" fmla="*/ 1917899 h 2285999"/>
              <a:gd name="connsiteX120" fmla="*/ 1865615 w 9130352"/>
              <a:gd name="connsiteY120" fmla="*/ 2133328 h 2285999"/>
              <a:gd name="connsiteX121" fmla="*/ 2029698 w 9130352"/>
              <a:gd name="connsiteY121" fmla="*/ 2133328 h 2285999"/>
              <a:gd name="connsiteX122" fmla="*/ 2029698 w 9130352"/>
              <a:gd name="connsiteY122" fmla="*/ 895450 h 2285999"/>
              <a:gd name="connsiteX123" fmla="*/ 2142435 w 9130352"/>
              <a:gd name="connsiteY123" fmla="*/ 839082 h 2285999"/>
              <a:gd name="connsiteX124" fmla="*/ 2225593 w 9130352"/>
              <a:gd name="connsiteY124" fmla="*/ 750343 h 2285999"/>
              <a:gd name="connsiteX125" fmla="*/ 2277496 w 9130352"/>
              <a:gd name="connsiteY125" fmla="*/ 637605 h 2285999"/>
              <a:gd name="connsiteX126" fmla="*/ 2295355 w 9130352"/>
              <a:gd name="connsiteY126" fmla="*/ 508125 h 2285999"/>
              <a:gd name="connsiteX127" fmla="*/ 2268567 w 9130352"/>
              <a:gd name="connsiteY127" fmla="*/ 339577 h 2285999"/>
              <a:gd name="connsiteX128" fmla="*/ 2446937 w 9130352"/>
              <a:gd name="connsiteY128" fmla="*/ 339577 h 2285999"/>
              <a:gd name="connsiteX129" fmla="*/ 2535118 w 9130352"/>
              <a:gd name="connsiteY129" fmla="*/ 339577 h 2285999"/>
              <a:gd name="connsiteX130" fmla="*/ 2609346 w 9130352"/>
              <a:gd name="connsiteY130" fmla="*/ 352972 h 2285999"/>
              <a:gd name="connsiteX131" fmla="*/ 2667947 w 9130352"/>
              <a:gd name="connsiteY131" fmla="*/ 389807 h 2285999"/>
              <a:gd name="connsiteX132" fmla="*/ 2706456 w 9130352"/>
              <a:gd name="connsiteY132" fmla="*/ 443943 h 2285999"/>
              <a:gd name="connsiteX133" fmla="*/ 2720409 w 9130352"/>
              <a:gd name="connsiteY133" fmla="*/ 509241 h 2285999"/>
              <a:gd name="connsiteX134" fmla="*/ 2720409 w 9130352"/>
              <a:gd name="connsiteY134" fmla="*/ 1752700 h 2285999"/>
              <a:gd name="connsiteX135" fmla="*/ 3011740 w 9130352"/>
              <a:gd name="connsiteY135" fmla="*/ 1752700 h 2285999"/>
              <a:gd name="connsiteX136" fmla="*/ 3011740 w 9130352"/>
              <a:gd name="connsiteY136" fmla="*/ 509241 h 2285999"/>
              <a:gd name="connsiteX137" fmla="*/ 3026251 w 9130352"/>
              <a:gd name="connsiteY137" fmla="*/ 443943 h 2285999"/>
              <a:gd name="connsiteX138" fmla="*/ 3066434 w 9130352"/>
              <a:gd name="connsiteY138" fmla="*/ 389807 h 2285999"/>
              <a:gd name="connsiteX139" fmla="*/ 3126151 w 9130352"/>
              <a:gd name="connsiteY139" fmla="*/ 352972 h 2285999"/>
              <a:gd name="connsiteX140" fmla="*/ 3200380 w 9130352"/>
              <a:gd name="connsiteY140" fmla="*/ 339577 h 2285999"/>
              <a:gd name="connsiteX141" fmla="*/ 3296373 w 9130352"/>
              <a:gd name="connsiteY141" fmla="*/ 339577 h 2285999"/>
              <a:gd name="connsiteX142" fmla="*/ 3296373 w 9130352"/>
              <a:gd name="connsiteY142" fmla="*/ 88430 h 2285999"/>
              <a:gd name="connsiteX143" fmla="*/ 2938070 w 9130352"/>
              <a:gd name="connsiteY143" fmla="*/ 88430 h 2285999"/>
              <a:gd name="connsiteX144" fmla="*/ 2887282 w 9130352"/>
              <a:gd name="connsiteY144" fmla="*/ 116335 h 2285999"/>
              <a:gd name="connsiteX145" fmla="*/ 2867748 w 9130352"/>
              <a:gd name="connsiteY145" fmla="*/ 186656 h 2285999"/>
              <a:gd name="connsiteX146" fmla="*/ 2867748 w 9130352"/>
              <a:gd name="connsiteY146" fmla="*/ 195586 h 2285999"/>
              <a:gd name="connsiteX147" fmla="*/ 2799102 w 9130352"/>
              <a:gd name="connsiteY147" fmla="*/ 144798 h 2285999"/>
              <a:gd name="connsiteX148" fmla="*/ 2723758 w 9130352"/>
              <a:gd name="connsiteY148" fmla="*/ 111312 h 2285999"/>
              <a:gd name="connsiteX149" fmla="*/ 2650646 w 9130352"/>
              <a:gd name="connsiteY149" fmla="*/ 93453 h 2285999"/>
              <a:gd name="connsiteX150" fmla="*/ 2617578 w 9130352"/>
              <a:gd name="connsiteY150" fmla="*/ 89685 h 2285999"/>
              <a:gd name="connsiteX151" fmla="*/ 2606778 w 9130352"/>
              <a:gd name="connsiteY151" fmla="*/ 89216 h 2285999"/>
              <a:gd name="connsiteX152" fmla="*/ 2606778 w 9130352"/>
              <a:gd name="connsiteY152" fmla="*/ 88430 h 2285999"/>
              <a:gd name="connsiteX153" fmla="*/ 2588696 w 9130352"/>
              <a:gd name="connsiteY153" fmla="*/ 88430 h 2285999"/>
              <a:gd name="connsiteX154" fmla="*/ 2446937 w 9130352"/>
              <a:gd name="connsiteY154" fmla="*/ 88430 h 2285999"/>
              <a:gd name="connsiteX155" fmla="*/ 503837 w 9130352"/>
              <a:gd name="connsiteY155" fmla="*/ 88430 h 2285999"/>
              <a:gd name="connsiteX156" fmla="*/ 3951515 w 9130352"/>
              <a:gd name="connsiteY156" fmla="*/ 28154 h 2285999"/>
              <a:gd name="connsiteX157" fmla="*/ 3783525 w 9130352"/>
              <a:gd name="connsiteY157" fmla="*/ 52711 h 2285999"/>
              <a:gd name="connsiteX158" fmla="*/ 3641767 w 9130352"/>
              <a:gd name="connsiteY158" fmla="*/ 118567 h 2285999"/>
              <a:gd name="connsiteX159" fmla="*/ 3527355 w 9130352"/>
              <a:gd name="connsiteY159" fmla="*/ 215120 h 2285999"/>
              <a:gd name="connsiteX160" fmla="*/ 3440849 w 9130352"/>
              <a:gd name="connsiteY160" fmla="*/ 332322 h 2285999"/>
              <a:gd name="connsiteX161" fmla="*/ 3382806 w 9130352"/>
              <a:gd name="connsiteY161" fmla="*/ 459570 h 2285999"/>
              <a:gd name="connsiteX162" fmla="*/ 3354342 w 9130352"/>
              <a:gd name="connsiteY162" fmla="*/ 586260 h 2285999"/>
              <a:gd name="connsiteX163" fmla="*/ 3517309 w 9130352"/>
              <a:gd name="connsiteY163" fmla="*/ 798340 h 2285999"/>
              <a:gd name="connsiteX164" fmla="*/ 3651813 w 9130352"/>
              <a:gd name="connsiteY164" fmla="*/ 745878 h 2285999"/>
              <a:gd name="connsiteX165" fmla="*/ 3758411 w 9130352"/>
              <a:gd name="connsiteY165" fmla="*/ 729135 h 2285999"/>
              <a:gd name="connsiteX166" fmla="*/ 3810872 w 9130352"/>
              <a:gd name="connsiteY166" fmla="*/ 734716 h 2285999"/>
              <a:gd name="connsiteX167" fmla="*/ 3853847 w 9130352"/>
              <a:gd name="connsiteY167" fmla="*/ 751459 h 2285999"/>
              <a:gd name="connsiteX168" fmla="*/ 3883426 w 9130352"/>
              <a:gd name="connsiteY168" fmla="*/ 780480 h 2285999"/>
              <a:gd name="connsiteX169" fmla="*/ 3894589 w 9130352"/>
              <a:gd name="connsiteY169" fmla="*/ 821780 h 2285999"/>
              <a:gd name="connsiteX170" fmla="*/ 3869474 w 9130352"/>
              <a:gd name="connsiteY170" fmla="*/ 907170 h 2285999"/>
              <a:gd name="connsiteX171" fmla="*/ 3795804 w 9130352"/>
              <a:gd name="connsiteY171" fmla="*/ 1016001 h 2285999"/>
              <a:gd name="connsiteX172" fmla="*/ 3677485 w 9130352"/>
              <a:gd name="connsiteY172" fmla="*/ 1141017 h 2285999"/>
              <a:gd name="connsiteX173" fmla="*/ 3517309 w 9130352"/>
              <a:gd name="connsiteY173" fmla="*/ 1274962 h 2285999"/>
              <a:gd name="connsiteX174" fmla="*/ 3721575 w 9130352"/>
              <a:gd name="connsiteY174" fmla="*/ 1473647 h 2285999"/>
              <a:gd name="connsiteX175" fmla="*/ 3819802 w 9130352"/>
              <a:gd name="connsiteY175" fmla="*/ 1389374 h 2285999"/>
              <a:gd name="connsiteX176" fmla="*/ 3923610 w 9130352"/>
              <a:gd name="connsiteY176" fmla="*/ 1286682 h 2285999"/>
              <a:gd name="connsiteX177" fmla="*/ 4022395 w 9130352"/>
              <a:gd name="connsiteY177" fmla="*/ 1171154 h 2285999"/>
              <a:gd name="connsiteX178" fmla="*/ 4105553 w 9130352"/>
              <a:gd name="connsiteY178" fmla="*/ 1048371 h 2285999"/>
              <a:gd name="connsiteX179" fmla="*/ 4163037 w 9130352"/>
              <a:gd name="connsiteY179" fmla="*/ 922797 h 2285999"/>
              <a:gd name="connsiteX180" fmla="*/ 4184803 w 9130352"/>
              <a:gd name="connsiteY180" fmla="*/ 798340 h 2285999"/>
              <a:gd name="connsiteX181" fmla="*/ 4150759 w 9130352"/>
              <a:gd name="connsiteY181" fmla="*/ 662162 h 2285999"/>
              <a:gd name="connsiteX182" fmla="*/ 4061462 w 9130352"/>
              <a:gd name="connsiteY182" fmla="*/ 562261 h 2285999"/>
              <a:gd name="connsiteX183" fmla="*/ 3935330 w 9130352"/>
              <a:gd name="connsiteY183" fmla="*/ 500312 h 2285999"/>
              <a:gd name="connsiteX184" fmla="*/ 3789665 w 9130352"/>
              <a:gd name="connsiteY184" fmla="*/ 479104 h 2285999"/>
              <a:gd name="connsiteX185" fmla="*/ 3741110 w 9130352"/>
              <a:gd name="connsiteY185" fmla="*/ 481336 h 2285999"/>
              <a:gd name="connsiteX186" fmla="*/ 3694787 w 9130352"/>
              <a:gd name="connsiteY186" fmla="*/ 488033 h 2285999"/>
              <a:gd name="connsiteX187" fmla="*/ 3808082 w 9130352"/>
              <a:gd name="connsiteY187" fmla="*/ 364134 h 2285999"/>
              <a:gd name="connsiteX188" fmla="*/ 3974955 w 9130352"/>
              <a:gd name="connsiteY188" fmla="*/ 318369 h 2285999"/>
              <a:gd name="connsiteX189" fmla="*/ 4107227 w 9130352"/>
              <a:gd name="connsiteY189" fmla="*/ 345158 h 2285999"/>
              <a:gd name="connsiteX190" fmla="*/ 4227219 w 9130352"/>
              <a:gd name="connsiteY190" fmla="*/ 432223 h 2285999"/>
              <a:gd name="connsiteX191" fmla="*/ 4348328 w 9130352"/>
              <a:gd name="connsiteY191" fmla="*/ 589608 h 2285999"/>
              <a:gd name="connsiteX192" fmla="*/ 4483948 w 9130352"/>
              <a:gd name="connsiteY192" fmla="*/ 827361 h 2285999"/>
              <a:gd name="connsiteX193" fmla="*/ 4483948 w 9130352"/>
              <a:gd name="connsiteY193" fmla="*/ 1752700 h 2285999"/>
              <a:gd name="connsiteX194" fmla="*/ 4775279 w 9130352"/>
              <a:gd name="connsiteY194" fmla="*/ 1752700 h 2285999"/>
              <a:gd name="connsiteX195" fmla="*/ 4775279 w 9130352"/>
              <a:gd name="connsiteY195" fmla="*/ 339577 h 2285999"/>
              <a:gd name="connsiteX196" fmla="*/ 4904387 w 9130352"/>
              <a:gd name="connsiteY196" fmla="*/ 339577 h 2285999"/>
              <a:gd name="connsiteX197" fmla="*/ 5059912 w 9130352"/>
              <a:gd name="connsiteY197" fmla="*/ 339577 h 2285999"/>
              <a:gd name="connsiteX198" fmla="*/ 6847487 w 9130352"/>
              <a:gd name="connsiteY198" fmla="*/ 339577 h 2285999"/>
              <a:gd name="connsiteX199" fmla="*/ 7007329 w 9130352"/>
              <a:gd name="connsiteY199" fmla="*/ 339577 h 2285999"/>
              <a:gd name="connsiteX200" fmla="*/ 7039475 w 9130352"/>
              <a:gd name="connsiteY200" fmla="*/ 339577 h 2285999"/>
              <a:gd name="connsiteX201" fmla="*/ 7039475 w 9130352"/>
              <a:gd name="connsiteY201" fmla="*/ 421061 h 2285999"/>
              <a:gd name="connsiteX202" fmla="*/ 7133795 w 9130352"/>
              <a:gd name="connsiteY202" fmla="*/ 443385 h 2285999"/>
              <a:gd name="connsiteX203" fmla="*/ 7242626 w 9130352"/>
              <a:gd name="connsiteY203" fmla="*/ 481336 h 2285999"/>
              <a:gd name="connsiteX204" fmla="*/ 7352014 w 9130352"/>
              <a:gd name="connsiteY204" fmla="*/ 544402 h 2285999"/>
              <a:gd name="connsiteX205" fmla="*/ 7448567 w 9130352"/>
              <a:gd name="connsiteY205" fmla="*/ 641512 h 2285999"/>
              <a:gd name="connsiteX206" fmla="*/ 7520004 w 9130352"/>
              <a:gd name="connsiteY206" fmla="*/ 782155 h 2285999"/>
              <a:gd name="connsiteX207" fmla="*/ 7552932 w 9130352"/>
              <a:gd name="connsiteY207" fmla="*/ 974701 h 2285999"/>
              <a:gd name="connsiteX208" fmla="*/ 7539538 w 9130352"/>
              <a:gd name="connsiteY208" fmla="*/ 973585 h 2285999"/>
              <a:gd name="connsiteX209" fmla="*/ 7525027 w 9130352"/>
              <a:gd name="connsiteY209" fmla="*/ 973585 h 2285999"/>
              <a:gd name="connsiteX210" fmla="*/ 7421778 w 9130352"/>
              <a:gd name="connsiteY210" fmla="*/ 990886 h 2285999"/>
              <a:gd name="connsiteX211" fmla="*/ 7325225 w 9130352"/>
              <a:gd name="connsiteY211" fmla="*/ 1041116 h 2285999"/>
              <a:gd name="connsiteX212" fmla="*/ 7253230 w 9130352"/>
              <a:gd name="connsiteY212" fmla="*/ 1122599 h 2285999"/>
              <a:gd name="connsiteX213" fmla="*/ 7224766 w 9130352"/>
              <a:gd name="connsiteY213" fmla="*/ 1233662 h 2285999"/>
              <a:gd name="connsiteX214" fmla="*/ 7242068 w 9130352"/>
              <a:gd name="connsiteY214" fmla="*/ 1317936 h 2285999"/>
              <a:gd name="connsiteX215" fmla="*/ 7293413 w 9130352"/>
              <a:gd name="connsiteY215" fmla="*/ 1391048 h 2285999"/>
              <a:gd name="connsiteX216" fmla="*/ 7378245 w 9130352"/>
              <a:gd name="connsiteY216" fmla="*/ 1442952 h 2285999"/>
              <a:gd name="connsiteX217" fmla="*/ 7494889 w 9130352"/>
              <a:gd name="connsiteY217" fmla="*/ 1462485 h 2285999"/>
              <a:gd name="connsiteX218" fmla="*/ 7638881 w 9130352"/>
              <a:gd name="connsiteY218" fmla="*/ 1435138 h 2285999"/>
              <a:gd name="connsiteX219" fmla="*/ 7752734 w 9130352"/>
              <a:gd name="connsiteY219" fmla="*/ 1357562 h 2285999"/>
              <a:gd name="connsiteX220" fmla="*/ 8042949 w 9130352"/>
              <a:gd name="connsiteY220" fmla="*/ 1541736 h 2285999"/>
              <a:gd name="connsiteX221" fmla="*/ 8246099 w 9130352"/>
              <a:gd name="connsiteY221" fmla="*/ 1797349 h 2285999"/>
              <a:gd name="connsiteX222" fmla="*/ 8463761 w 9130352"/>
              <a:gd name="connsiteY222" fmla="*/ 1797349 h 2285999"/>
              <a:gd name="connsiteX223" fmla="*/ 8463761 w 9130352"/>
              <a:gd name="connsiteY223" fmla="*/ 339577 h 2285999"/>
              <a:gd name="connsiteX224" fmla="*/ 8748394 w 9130352"/>
              <a:gd name="connsiteY224" fmla="*/ 339577 h 2285999"/>
              <a:gd name="connsiteX225" fmla="*/ 8748394 w 9130352"/>
              <a:gd name="connsiteY225" fmla="*/ 88430 h 2285999"/>
              <a:gd name="connsiteX226" fmla="*/ 7007329 w 9130352"/>
              <a:gd name="connsiteY226" fmla="*/ 88430 h 2285999"/>
              <a:gd name="connsiteX227" fmla="*/ 6847487 w 9130352"/>
              <a:gd name="connsiteY227" fmla="*/ 88430 h 2285999"/>
              <a:gd name="connsiteX228" fmla="*/ 5059912 w 9130352"/>
              <a:gd name="connsiteY228" fmla="*/ 88430 h 2285999"/>
              <a:gd name="connsiteX229" fmla="*/ 4904387 w 9130352"/>
              <a:gd name="connsiteY229" fmla="*/ 88430 h 2285999"/>
              <a:gd name="connsiteX230" fmla="*/ 4483948 w 9130352"/>
              <a:gd name="connsiteY230" fmla="*/ 88430 h 2285999"/>
              <a:gd name="connsiteX231" fmla="*/ 4483948 w 9130352"/>
              <a:gd name="connsiteY231" fmla="*/ 339577 h 2285999"/>
              <a:gd name="connsiteX232" fmla="*/ 4477250 w 9130352"/>
              <a:gd name="connsiteY232" fmla="*/ 339577 h 2285999"/>
              <a:gd name="connsiteX233" fmla="*/ 4386837 w 9130352"/>
              <a:gd name="connsiteY233" fmla="*/ 224607 h 2285999"/>
              <a:gd name="connsiteX234" fmla="*/ 4270193 w 9130352"/>
              <a:gd name="connsiteY234" fmla="*/ 125265 h 2285999"/>
              <a:gd name="connsiteX235" fmla="*/ 4125644 w 9130352"/>
              <a:gd name="connsiteY235" fmla="*/ 54943 h 2285999"/>
              <a:gd name="connsiteX236" fmla="*/ 3951515 w 9130352"/>
              <a:gd name="connsiteY236" fmla="*/ 28154 h 2285999"/>
              <a:gd name="connsiteX237" fmla="*/ 27295 w 9130352"/>
              <a:gd name="connsiteY237" fmla="*/ 0 h 2285999"/>
              <a:gd name="connsiteX238" fmla="*/ 9116704 w 9130352"/>
              <a:gd name="connsiteY238" fmla="*/ 13648 h 2285999"/>
              <a:gd name="connsiteX239" fmla="*/ 9130352 w 9130352"/>
              <a:gd name="connsiteY239" fmla="*/ 2067636 h 2285999"/>
              <a:gd name="connsiteX240" fmla="*/ 0 w 9130352"/>
              <a:gd name="connsiteY240" fmla="*/ 2285999 h 2285999"/>
              <a:gd name="connsiteX241" fmla="*/ 27295 w 9130352"/>
              <a:gd name="connsiteY241" fmla="*/ 0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9130352" h="2285999">
                <a:moveTo>
                  <a:pt x="1738366" y="1191246"/>
                </a:moveTo>
                <a:lnTo>
                  <a:pt x="1738366" y="1631033"/>
                </a:lnTo>
                <a:lnTo>
                  <a:pt x="1731669" y="1631033"/>
                </a:lnTo>
                <a:cubicBezTo>
                  <a:pt x="1709345" y="1611686"/>
                  <a:pt x="1680323" y="1590664"/>
                  <a:pt x="1644605" y="1567967"/>
                </a:cubicBezTo>
                <a:cubicBezTo>
                  <a:pt x="1608886" y="1545271"/>
                  <a:pt x="1570191" y="1523505"/>
                  <a:pt x="1528519" y="1502669"/>
                </a:cubicBezTo>
                <a:cubicBezTo>
                  <a:pt x="1486847" y="1481833"/>
                  <a:pt x="1443501" y="1462857"/>
                  <a:pt x="1398480" y="1445742"/>
                </a:cubicBezTo>
                <a:cubicBezTo>
                  <a:pt x="1353460" y="1428627"/>
                  <a:pt x="1310858" y="1415977"/>
                  <a:pt x="1270674" y="1407791"/>
                </a:cubicBezTo>
                <a:lnTo>
                  <a:pt x="1270674" y="1394397"/>
                </a:lnTo>
                <a:cubicBezTo>
                  <a:pt x="1316067" y="1360910"/>
                  <a:pt x="1361831" y="1331703"/>
                  <a:pt x="1407968" y="1306774"/>
                </a:cubicBezTo>
                <a:cubicBezTo>
                  <a:pt x="1454105" y="1281845"/>
                  <a:pt x="1498195" y="1261009"/>
                  <a:pt x="1540239" y="1244266"/>
                </a:cubicBezTo>
                <a:cubicBezTo>
                  <a:pt x="1582283" y="1227523"/>
                  <a:pt x="1620420" y="1214873"/>
                  <a:pt x="1654651" y="1206315"/>
                </a:cubicBezTo>
                <a:cubicBezTo>
                  <a:pt x="1688881" y="1197757"/>
                  <a:pt x="1716786" y="1192734"/>
                  <a:pt x="1738366" y="1191246"/>
                </a:cubicBezTo>
                <a:close/>
                <a:moveTo>
                  <a:pt x="5329663" y="375296"/>
                </a:moveTo>
                <a:lnTo>
                  <a:pt x="5093027" y="548309"/>
                </a:lnTo>
                <a:cubicBezTo>
                  <a:pt x="5130978" y="642814"/>
                  <a:pt x="5170789" y="735832"/>
                  <a:pt x="5212461" y="827361"/>
                </a:cubicBezTo>
                <a:cubicBezTo>
                  <a:pt x="5254133" y="918891"/>
                  <a:pt x="5299340" y="1005769"/>
                  <a:pt x="5348081" y="1087997"/>
                </a:cubicBezTo>
                <a:cubicBezTo>
                  <a:pt x="5396822" y="1170224"/>
                  <a:pt x="5449284" y="1246126"/>
                  <a:pt x="5505467" y="1315704"/>
                </a:cubicBezTo>
                <a:cubicBezTo>
                  <a:pt x="5561649" y="1385281"/>
                  <a:pt x="5622669" y="1445556"/>
                  <a:pt x="5688525" y="1496530"/>
                </a:cubicBezTo>
                <a:cubicBezTo>
                  <a:pt x="5754382" y="1547503"/>
                  <a:pt x="5825819" y="1587315"/>
                  <a:pt x="5902838" y="1615965"/>
                </a:cubicBezTo>
                <a:cubicBezTo>
                  <a:pt x="5979856" y="1644614"/>
                  <a:pt x="6063386" y="1658938"/>
                  <a:pt x="6153427" y="1658938"/>
                </a:cubicBezTo>
                <a:cubicBezTo>
                  <a:pt x="6227841" y="1658938"/>
                  <a:pt x="6295930" y="1649451"/>
                  <a:pt x="6357694" y="1630475"/>
                </a:cubicBezTo>
                <a:cubicBezTo>
                  <a:pt x="6419457" y="1611499"/>
                  <a:pt x="6475268" y="1585455"/>
                  <a:pt x="6525125" y="1552340"/>
                </a:cubicBezTo>
                <a:cubicBezTo>
                  <a:pt x="6574983" y="1519226"/>
                  <a:pt x="6618701" y="1480717"/>
                  <a:pt x="6656280" y="1436813"/>
                </a:cubicBezTo>
                <a:cubicBezTo>
                  <a:pt x="6693859" y="1392908"/>
                  <a:pt x="6725299" y="1346399"/>
                  <a:pt x="6750600" y="1297286"/>
                </a:cubicBezTo>
                <a:cubicBezTo>
                  <a:pt x="6775901" y="1248173"/>
                  <a:pt x="6794876" y="1197571"/>
                  <a:pt x="6807527" y="1145481"/>
                </a:cubicBezTo>
                <a:cubicBezTo>
                  <a:pt x="6820177" y="1093392"/>
                  <a:pt x="6826502" y="1042418"/>
                  <a:pt x="6826502" y="992561"/>
                </a:cubicBezTo>
                <a:cubicBezTo>
                  <a:pt x="6826502" y="927820"/>
                  <a:pt x="6815340" y="861964"/>
                  <a:pt x="6793016" y="794991"/>
                </a:cubicBezTo>
                <a:cubicBezTo>
                  <a:pt x="6770692" y="728018"/>
                  <a:pt x="6735717" y="667185"/>
                  <a:pt x="6688092" y="612491"/>
                </a:cubicBezTo>
                <a:cubicBezTo>
                  <a:pt x="6640467" y="557796"/>
                  <a:pt x="6580006" y="513148"/>
                  <a:pt x="6506708" y="478545"/>
                </a:cubicBezTo>
                <a:cubicBezTo>
                  <a:pt x="6433410" y="443943"/>
                  <a:pt x="6345787" y="426642"/>
                  <a:pt x="6243840" y="426642"/>
                </a:cubicBezTo>
                <a:cubicBezTo>
                  <a:pt x="6184309" y="426642"/>
                  <a:pt x="6127940" y="433339"/>
                  <a:pt x="6074734" y="446733"/>
                </a:cubicBezTo>
                <a:cubicBezTo>
                  <a:pt x="6021528" y="460128"/>
                  <a:pt x="5975019" y="480592"/>
                  <a:pt x="5935208" y="508125"/>
                </a:cubicBezTo>
                <a:cubicBezTo>
                  <a:pt x="5895396" y="535658"/>
                  <a:pt x="5863956" y="570075"/>
                  <a:pt x="5840888" y="611375"/>
                </a:cubicBezTo>
                <a:cubicBezTo>
                  <a:pt x="5817820" y="652674"/>
                  <a:pt x="5806286" y="701602"/>
                  <a:pt x="5806286" y="758156"/>
                </a:cubicBezTo>
                <a:cubicBezTo>
                  <a:pt x="5806286" y="806525"/>
                  <a:pt x="5814471" y="848941"/>
                  <a:pt x="5830842" y="885404"/>
                </a:cubicBezTo>
                <a:cubicBezTo>
                  <a:pt x="5847213" y="921867"/>
                  <a:pt x="5868607" y="952749"/>
                  <a:pt x="5895024" y="978050"/>
                </a:cubicBezTo>
                <a:cubicBezTo>
                  <a:pt x="5921441" y="1003351"/>
                  <a:pt x="5951021" y="1022326"/>
                  <a:pt x="5983763" y="1034977"/>
                </a:cubicBezTo>
                <a:cubicBezTo>
                  <a:pt x="6016505" y="1047627"/>
                  <a:pt x="6049247" y="1053952"/>
                  <a:pt x="6081990" y="1053952"/>
                </a:cubicBezTo>
                <a:cubicBezTo>
                  <a:pt x="6115476" y="1053952"/>
                  <a:pt x="6147474" y="1047627"/>
                  <a:pt x="6177984" y="1034977"/>
                </a:cubicBezTo>
                <a:cubicBezTo>
                  <a:pt x="6208494" y="1022326"/>
                  <a:pt x="6235469" y="1005211"/>
                  <a:pt x="6258909" y="983631"/>
                </a:cubicBezTo>
                <a:cubicBezTo>
                  <a:pt x="6282349" y="962051"/>
                  <a:pt x="6301139" y="936378"/>
                  <a:pt x="6315278" y="906612"/>
                </a:cubicBezTo>
                <a:cubicBezTo>
                  <a:pt x="6329416" y="876847"/>
                  <a:pt x="6336486" y="844477"/>
                  <a:pt x="6336486" y="809502"/>
                </a:cubicBezTo>
                <a:cubicBezTo>
                  <a:pt x="6336486" y="785689"/>
                  <a:pt x="6332579" y="761691"/>
                  <a:pt x="6324766" y="737506"/>
                </a:cubicBezTo>
                <a:cubicBezTo>
                  <a:pt x="6316952" y="713322"/>
                  <a:pt x="6304116" y="689695"/>
                  <a:pt x="6286256" y="666627"/>
                </a:cubicBezTo>
                <a:lnTo>
                  <a:pt x="6296302" y="651000"/>
                </a:lnTo>
                <a:cubicBezTo>
                  <a:pt x="6340951" y="662906"/>
                  <a:pt x="6378344" y="680580"/>
                  <a:pt x="6408481" y="704020"/>
                </a:cubicBezTo>
                <a:cubicBezTo>
                  <a:pt x="6438619" y="727460"/>
                  <a:pt x="6462618" y="753691"/>
                  <a:pt x="6480477" y="782713"/>
                </a:cubicBezTo>
                <a:cubicBezTo>
                  <a:pt x="6498336" y="811734"/>
                  <a:pt x="6510987" y="842430"/>
                  <a:pt x="6518428" y="874800"/>
                </a:cubicBezTo>
                <a:cubicBezTo>
                  <a:pt x="6525870" y="907170"/>
                  <a:pt x="6529590" y="938610"/>
                  <a:pt x="6529590" y="969120"/>
                </a:cubicBezTo>
                <a:cubicBezTo>
                  <a:pt x="6529590" y="1017489"/>
                  <a:pt x="6521219" y="1065672"/>
                  <a:pt x="6504475" y="1113669"/>
                </a:cubicBezTo>
                <a:cubicBezTo>
                  <a:pt x="6487732" y="1161667"/>
                  <a:pt x="6463176" y="1204641"/>
                  <a:pt x="6430806" y="1242592"/>
                </a:cubicBezTo>
                <a:cubicBezTo>
                  <a:pt x="6398435" y="1280543"/>
                  <a:pt x="6358810" y="1311425"/>
                  <a:pt x="6311929" y="1335237"/>
                </a:cubicBezTo>
                <a:cubicBezTo>
                  <a:pt x="6265048" y="1359050"/>
                  <a:pt x="6211470" y="1370956"/>
                  <a:pt x="6151195" y="1370956"/>
                </a:cubicBezTo>
                <a:cubicBezTo>
                  <a:pt x="6090175" y="1370956"/>
                  <a:pt x="6031760" y="1358120"/>
                  <a:pt x="5975950" y="1332447"/>
                </a:cubicBezTo>
                <a:cubicBezTo>
                  <a:pt x="5920139" y="1306774"/>
                  <a:pt x="5867119" y="1271241"/>
                  <a:pt x="5816890" y="1225849"/>
                </a:cubicBezTo>
                <a:cubicBezTo>
                  <a:pt x="5766660" y="1180456"/>
                  <a:pt x="5719035" y="1126506"/>
                  <a:pt x="5674015" y="1063998"/>
                </a:cubicBezTo>
                <a:cubicBezTo>
                  <a:pt x="5628994" y="1001490"/>
                  <a:pt x="5586392" y="933401"/>
                  <a:pt x="5546208" y="859731"/>
                </a:cubicBezTo>
                <a:cubicBezTo>
                  <a:pt x="5506025" y="786061"/>
                  <a:pt x="5468446" y="708113"/>
                  <a:pt x="5433471" y="625885"/>
                </a:cubicBezTo>
                <a:cubicBezTo>
                  <a:pt x="5398496" y="543658"/>
                  <a:pt x="5366126" y="460128"/>
                  <a:pt x="5336361" y="375296"/>
                </a:cubicBezTo>
                <a:lnTo>
                  <a:pt x="5329663" y="375296"/>
                </a:lnTo>
                <a:close/>
                <a:moveTo>
                  <a:pt x="7473681" y="339577"/>
                </a:moveTo>
                <a:lnTo>
                  <a:pt x="8172429" y="339577"/>
                </a:lnTo>
                <a:lnTo>
                  <a:pt x="8172429" y="1274962"/>
                </a:lnTo>
                <a:lnTo>
                  <a:pt x="8165732" y="1274962"/>
                </a:lnTo>
                <a:cubicBezTo>
                  <a:pt x="8148617" y="1260079"/>
                  <a:pt x="8127595" y="1243522"/>
                  <a:pt x="8102666" y="1225291"/>
                </a:cubicBezTo>
                <a:cubicBezTo>
                  <a:pt x="8077738" y="1207059"/>
                  <a:pt x="8050390" y="1188641"/>
                  <a:pt x="8020625" y="1170038"/>
                </a:cubicBezTo>
                <a:cubicBezTo>
                  <a:pt x="7990859" y="1151435"/>
                  <a:pt x="7959419" y="1132831"/>
                  <a:pt x="7926305" y="1114228"/>
                </a:cubicBezTo>
                <a:cubicBezTo>
                  <a:pt x="7893191" y="1095624"/>
                  <a:pt x="7860635" y="1078137"/>
                  <a:pt x="7828637" y="1061766"/>
                </a:cubicBezTo>
                <a:cubicBezTo>
                  <a:pt x="7827148" y="987352"/>
                  <a:pt x="7819707" y="915728"/>
                  <a:pt x="7806312" y="846895"/>
                </a:cubicBezTo>
                <a:cubicBezTo>
                  <a:pt x="7792918" y="778062"/>
                  <a:pt x="7772268" y="713136"/>
                  <a:pt x="7744363" y="652116"/>
                </a:cubicBezTo>
                <a:cubicBezTo>
                  <a:pt x="7716457" y="591097"/>
                  <a:pt x="7680366" y="534356"/>
                  <a:pt x="7636090" y="481894"/>
                </a:cubicBezTo>
                <a:cubicBezTo>
                  <a:pt x="7591814" y="429432"/>
                  <a:pt x="7537678" y="381993"/>
                  <a:pt x="7473681" y="339577"/>
                </a:cubicBezTo>
                <a:close/>
                <a:moveTo>
                  <a:pt x="1524054" y="339577"/>
                </a:moveTo>
                <a:lnTo>
                  <a:pt x="1971655" y="339577"/>
                </a:lnTo>
                <a:cubicBezTo>
                  <a:pt x="1985793" y="363390"/>
                  <a:pt x="1997141" y="389434"/>
                  <a:pt x="2005699" y="417712"/>
                </a:cubicBezTo>
                <a:cubicBezTo>
                  <a:pt x="2014257" y="445989"/>
                  <a:pt x="2018535" y="473150"/>
                  <a:pt x="2018535" y="499195"/>
                </a:cubicBezTo>
                <a:cubicBezTo>
                  <a:pt x="2018535" y="519287"/>
                  <a:pt x="2015559" y="538635"/>
                  <a:pt x="2009606" y="557238"/>
                </a:cubicBezTo>
                <a:cubicBezTo>
                  <a:pt x="2003653" y="575842"/>
                  <a:pt x="1994723" y="592027"/>
                  <a:pt x="1982817" y="605793"/>
                </a:cubicBezTo>
                <a:cubicBezTo>
                  <a:pt x="1970910" y="619560"/>
                  <a:pt x="1955656" y="630536"/>
                  <a:pt x="1937052" y="638722"/>
                </a:cubicBezTo>
                <a:cubicBezTo>
                  <a:pt x="1918448" y="646907"/>
                  <a:pt x="1896496" y="651000"/>
                  <a:pt x="1871196" y="651000"/>
                </a:cubicBezTo>
                <a:cubicBezTo>
                  <a:pt x="1826547" y="651000"/>
                  <a:pt x="1783759" y="639280"/>
                  <a:pt x="1742831" y="615839"/>
                </a:cubicBezTo>
                <a:cubicBezTo>
                  <a:pt x="1701904" y="592399"/>
                  <a:pt x="1665441" y="564122"/>
                  <a:pt x="1633443" y="531007"/>
                </a:cubicBezTo>
                <a:cubicBezTo>
                  <a:pt x="1601445" y="497893"/>
                  <a:pt x="1575586" y="463663"/>
                  <a:pt x="1555866" y="428316"/>
                </a:cubicBezTo>
                <a:cubicBezTo>
                  <a:pt x="1536146" y="392969"/>
                  <a:pt x="1525542" y="363390"/>
                  <a:pt x="1524054" y="339577"/>
                </a:cubicBezTo>
                <a:close/>
                <a:moveTo>
                  <a:pt x="503837" y="88430"/>
                </a:moveTo>
                <a:lnTo>
                  <a:pt x="503837" y="339577"/>
                </a:lnTo>
                <a:lnTo>
                  <a:pt x="1195888" y="339577"/>
                </a:lnTo>
                <a:cubicBezTo>
                  <a:pt x="1210771" y="377528"/>
                  <a:pt x="1218212" y="422177"/>
                  <a:pt x="1218212" y="473522"/>
                </a:cubicBezTo>
                <a:cubicBezTo>
                  <a:pt x="1218212" y="506265"/>
                  <a:pt x="1214864" y="538077"/>
                  <a:pt x="1208166" y="568959"/>
                </a:cubicBezTo>
                <a:cubicBezTo>
                  <a:pt x="1201469" y="599840"/>
                  <a:pt x="1191051" y="627374"/>
                  <a:pt x="1176912" y="651558"/>
                </a:cubicBezTo>
                <a:cubicBezTo>
                  <a:pt x="1162774" y="675743"/>
                  <a:pt x="1144542" y="695276"/>
                  <a:pt x="1122218" y="710159"/>
                </a:cubicBezTo>
                <a:cubicBezTo>
                  <a:pt x="1099894" y="725042"/>
                  <a:pt x="1073105" y="732483"/>
                  <a:pt x="1041851" y="732483"/>
                </a:cubicBezTo>
                <a:cubicBezTo>
                  <a:pt x="1020271" y="732483"/>
                  <a:pt x="1001667" y="728949"/>
                  <a:pt x="986040" y="721879"/>
                </a:cubicBezTo>
                <a:cubicBezTo>
                  <a:pt x="970413" y="714810"/>
                  <a:pt x="957577" y="705508"/>
                  <a:pt x="947531" y="693974"/>
                </a:cubicBezTo>
                <a:cubicBezTo>
                  <a:pt x="937485" y="682440"/>
                  <a:pt x="929485" y="669045"/>
                  <a:pt x="923532" y="653790"/>
                </a:cubicBezTo>
                <a:cubicBezTo>
                  <a:pt x="917579" y="638536"/>
                  <a:pt x="913487" y="623095"/>
                  <a:pt x="911254" y="607468"/>
                </a:cubicBezTo>
                <a:lnTo>
                  <a:pt x="693593" y="607468"/>
                </a:lnTo>
                <a:cubicBezTo>
                  <a:pt x="693593" y="653605"/>
                  <a:pt x="701034" y="698439"/>
                  <a:pt x="715917" y="741971"/>
                </a:cubicBezTo>
                <a:cubicBezTo>
                  <a:pt x="730800" y="785503"/>
                  <a:pt x="753310" y="824013"/>
                  <a:pt x="783448" y="857499"/>
                </a:cubicBezTo>
                <a:cubicBezTo>
                  <a:pt x="813586" y="890985"/>
                  <a:pt x="851351" y="917960"/>
                  <a:pt x="896743" y="938424"/>
                </a:cubicBezTo>
                <a:cubicBezTo>
                  <a:pt x="942136" y="958888"/>
                  <a:pt x="995714" y="969120"/>
                  <a:pt x="1057478" y="969120"/>
                </a:cubicBezTo>
                <a:cubicBezTo>
                  <a:pt x="1109568" y="969120"/>
                  <a:pt x="1156076" y="961493"/>
                  <a:pt x="1197004" y="946238"/>
                </a:cubicBezTo>
                <a:cubicBezTo>
                  <a:pt x="1237932" y="930983"/>
                  <a:pt x="1273651" y="909589"/>
                  <a:pt x="1304160" y="882056"/>
                </a:cubicBezTo>
                <a:cubicBezTo>
                  <a:pt x="1334670" y="854522"/>
                  <a:pt x="1360343" y="821594"/>
                  <a:pt x="1381179" y="783271"/>
                </a:cubicBezTo>
                <a:cubicBezTo>
                  <a:pt x="1402015" y="744948"/>
                  <a:pt x="1418758" y="702718"/>
                  <a:pt x="1431408" y="656581"/>
                </a:cubicBezTo>
                <a:cubicBezTo>
                  <a:pt x="1444803" y="673696"/>
                  <a:pt x="1461546" y="692858"/>
                  <a:pt x="1481638" y="714066"/>
                </a:cubicBezTo>
                <a:cubicBezTo>
                  <a:pt x="1501730" y="735274"/>
                  <a:pt x="1524798" y="756296"/>
                  <a:pt x="1550843" y="777132"/>
                </a:cubicBezTo>
                <a:cubicBezTo>
                  <a:pt x="1576888" y="797968"/>
                  <a:pt x="1605537" y="817874"/>
                  <a:pt x="1636791" y="836849"/>
                </a:cubicBezTo>
                <a:cubicBezTo>
                  <a:pt x="1668045" y="855825"/>
                  <a:pt x="1701904" y="871638"/>
                  <a:pt x="1738366" y="884288"/>
                </a:cubicBezTo>
                <a:lnTo>
                  <a:pt x="1738366" y="899915"/>
                </a:lnTo>
                <a:cubicBezTo>
                  <a:pt x="1684788" y="907356"/>
                  <a:pt x="1629350" y="920193"/>
                  <a:pt x="1572051" y="938424"/>
                </a:cubicBezTo>
                <a:cubicBezTo>
                  <a:pt x="1514752" y="956656"/>
                  <a:pt x="1458011" y="977864"/>
                  <a:pt x="1401829" y="1002048"/>
                </a:cubicBezTo>
                <a:cubicBezTo>
                  <a:pt x="1345646" y="1026233"/>
                  <a:pt x="1291510" y="1052278"/>
                  <a:pt x="1239420" y="1080183"/>
                </a:cubicBezTo>
                <a:cubicBezTo>
                  <a:pt x="1187330" y="1108088"/>
                  <a:pt x="1139519" y="1135250"/>
                  <a:pt x="1095987" y="1161667"/>
                </a:cubicBezTo>
                <a:cubicBezTo>
                  <a:pt x="1052455" y="1188084"/>
                  <a:pt x="1014318" y="1212454"/>
                  <a:pt x="981575" y="1234778"/>
                </a:cubicBezTo>
                <a:cubicBezTo>
                  <a:pt x="948833" y="1257103"/>
                  <a:pt x="924276" y="1275334"/>
                  <a:pt x="907905" y="1289473"/>
                </a:cubicBezTo>
                <a:lnTo>
                  <a:pt x="907905" y="1590850"/>
                </a:lnTo>
                <a:cubicBezTo>
                  <a:pt x="1003899" y="1608709"/>
                  <a:pt x="1099708" y="1631219"/>
                  <a:pt x="1195330" y="1658381"/>
                </a:cubicBezTo>
                <a:cubicBezTo>
                  <a:pt x="1290952" y="1685541"/>
                  <a:pt x="1381365" y="1720516"/>
                  <a:pt x="1466569" y="1763304"/>
                </a:cubicBezTo>
                <a:cubicBezTo>
                  <a:pt x="1551773" y="1806092"/>
                  <a:pt x="1628978" y="1857624"/>
                  <a:pt x="1698183" y="1917899"/>
                </a:cubicBezTo>
                <a:cubicBezTo>
                  <a:pt x="1767388" y="1978175"/>
                  <a:pt x="1823198" y="2049984"/>
                  <a:pt x="1865615" y="2133328"/>
                </a:cubicBezTo>
                <a:lnTo>
                  <a:pt x="2029698" y="2133328"/>
                </a:lnTo>
                <a:lnTo>
                  <a:pt x="2029698" y="895450"/>
                </a:lnTo>
                <a:cubicBezTo>
                  <a:pt x="2072114" y="882800"/>
                  <a:pt x="2109693" y="864010"/>
                  <a:pt x="2142435" y="839082"/>
                </a:cubicBezTo>
                <a:cubicBezTo>
                  <a:pt x="2175177" y="814153"/>
                  <a:pt x="2202896" y="784573"/>
                  <a:pt x="2225593" y="750343"/>
                </a:cubicBezTo>
                <a:cubicBezTo>
                  <a:pt x="2248289" y="716112"/>
                  <a:pt x="2265590" y="678533"/>
                  <a:pt x="2277496" y="637605"/>
                </a:cubicBezTo>
                <a:cubicBezTo>
                  <a:pt x="2289403" y="596678"/>
                  <a:pt x="2295355" y="553518"/>
                  <a:pt x="2295355" y="508125"/>
                </a:cubicBezTo>
                <a:cubicBezTo>
                  <a:pt x="2295355" y="451570"/>
                  <a:pt x="2286426" y="395388"/>
                  <a:pt x="2268567" y="339577"/>
                </a:cubicBezTo>
                <a:lnTo>
                  <a:pt x="2446937" y="339577"/>
                </a:lnTo>
                <a:lnTo>
                  <a:pt x="2535118" y="339577"/>
                </a:lnTo>
                <a:cubicBezTo>
                  <a:pt x="2561907" y="339577"/>
                  <a:pt x="2586650" y="344042"/>
                  <a:pt x="2609346" y="352972"/>
                </a:cubicBezTo>
                <a:cubicBezTo>
                  <a:pt x="2632042" y="361901"/>
                  <a:pt x="2651576" y="374180"/>
                  <a:pt x="2667947" y="389807"/>
                </a:cubicBezTo>
                <a:cubicBezTo>
                  <a:pt x="2684318" y="405434"/>
                  <a:pt x="2697155" y="423479"/>
                  <a:pt x="2706456" y="443943"/>
                </a:cubicBezTo>
                <a:cubicBezTo>
                  <a:pt x="2715758" y="464407"/>
                  <a:pt x="2720409" y="486173"/>
                  <a:pt x="2720409" y="509241"/>
                </a:cubicBezTo>
                <a:lnTo>
                  <a:pt x="2720409" y="1752700"/>
                </a:lnTo>
                <a:lnTo>
                  <a:pt x="3011740" y="1752700"/>
                </a:lnTo>
                <a:lnTo>
                  <a:pt x="3011740" y="509241"/>
                </a:lnTo>
                <a:cubicBezTo>
                  <a:pt x="3011740" y="486173"/>
                  <a:pt x="3016577" y="464407"/>
                  <a:pt x="3026251" y="443943"/>
                </a:cubicBezTo>
                <a:cubicBezTo>
                  <a:pt x="3035924" y="423479"/>
                  <a:pt x="3049319" y="405434"/>
                  <a:pt x="3066434" y="389807"/>
                </a:cubicBezTo>
                <a:cubicBezTo>
                  <a:pt x="3083549" y="374180"/>
                  <a:pt x="3103456" y="361901"/>
                  <a:pt x="3126151" y="352972"/>
                </a:cubicBezTo>
                <a:cubicBezTo>
                  <a:pt x="3148848" y="344042"/>
                  <a:pt x="3173591" y="339577"/>
                  <a:pt x="3200380" y="339577"/>
                </a:cubicBezTo>
                <a:lnTo>
                  <a:pt x="3296373" y="339577"/>
                </a:lnTo>
                <a:lnTo>
                  <a:pt x="3296373" y="88430"/>
                </a:lnTo>
                <a:lnTo>
                  <a:pt x="2938070" y="88430"/>
                </a:lnTo>
                <a:cubicBezTo>
                  <a:pt x="2917234" y="88430"/>
                  <a:pt x="2900305" y="97731"/>
                  <a:pt x="2887282" y="116335"/>
                </a:cubicBezTo>
                <a:cubicBezTo>
                  <a:pt x="2874260" y="134938"/>
                  <a:pt x="2867748" y="158379"/>
                  <a:pt x="2867748" y="186656"/>
                </a:cubicBezTo>
                <a:lnTo>
                  <a:pt x="2867748" y="195586"/>
                </a:lnTo>
                <a:cubicBezTo>
                  <a:pt x="2846913" y="175494"/>
                  <a:pt x="2824030" y="158565"/>
                  <a:pt x="2799102" y="144798"/>
                </a:cubicBezTo>
                <a:cubicBezTo>
                  <a:pt x="2774173" y="131032"/>
                  <a:pt x="2749059" y="119870"/>
                  <a:pt x="2723758" y="111312"/>
                </a:cubicBezTo>
                <a:cubicBezTo>
                  <a:pt x="2698457" y="102754"/>
                  <a:pt x="2674086" y="96801"/>
                  <a:pt x="2650646" y="93453"/>
                </a:cubicBezTo>
                <a:cubicBezTo>
                  <a:pt x="2638926" y="91778"/>
                  <a:pt x="2627903" y="90523"/>
                  <a:pt x="2617578" y="89685"/>
                </a:cubicBezTo>
                <a:lnTo>
                  <a:pt x="2606778" y="89216"/>
                </a:lnTo>
                <a:lnTo>
                  <a:pt x="2606778" y="88430"/>
                </a:lnTo>
                <a:lnTo>
                  <a:pt x="2588696" y="88430"/>
                </a:lnTo>
                <a:lnTo>
                  <a:pt x="2446937" y="88430"/>
                </a:lnTo>
                <a:lnTo>
                  <a:pt x="503837" y="88430"/>
                </a:lnTo>
                <a:close/>
                <a:moveTo>
                  <a:pt x="3951515" y="28154"/>
                </a:moveTo>
                <a:cubicBezTo>
                  <a:pt x="3891240" y="28154"/>
                  <a:pt x="3835243" y="36340"/>
                  <a:pt x="3783525" y="52711"/>
                </a:cubicBezTo>
                <a:cubicBezTo>
                  <a:pt x="3731807" y="69082"/>
                  <a:pt x="3684555" y="91034"/>
                  <a:pt x="3641767" y="118567"/>
                </a:cubicBezTo>
                <a:cubicBezTo>
                  <a:pt x="3598979" y="146101"/>
                  <a:pt x="3560841" y="178285"/>
                  <a:pt x="3527355" y="215120"/>
                </a:cubicBezTo>
                <a:cubicBezTo>
                  <a:pt x="3493869" y="251955"/>
                  <a:pt x="3465033" y="291022"/>
                  <a:pt x="3440849" y="332322"/>
                </a:cubicBezTo>
                <a:cubicBezTo>
                  <a:pt x="3416664" y="373622"/>
                  <a:pt x="3397316" y="416038"/>
                  <a:pt x="3382806" y="459570"/>
                </a:cubicBezTo>
                <a:cubicBezTo>
                  <a:pt x="3368295" y="503102"/>
                  <a:pt x="3358807" y="545332"/>
                  <a:pt x="3354342" y="586260"/>
                </a:cubicBezTo>
                <a:lnTo>
                  <a:pt x="3517309" y="798340"/>
                </a:lnTo>
                <a:cubicBezTo>
                  <a:pt x="3567167" y="774527"/>
                  <a:pt x="3612001" y="757040"/>
                  <a:pt x="3651813" y="745878"/>
                </a:cubicBezTo>
                <a:cubicBezTo>
                  <a:pt x="3691624" y="734716"/>
                  <a:pt x="3727157" y="729135"/>
                  <a:pt x="3758411" y="729135"/>
                </a:cubicBezTo>
                <a:cubicBezTo>
                  <a:pt x="3777014" y="729135"/>
                  <a:pt x="3794502" y="730995"/>
                  <a:pt x="3810872" y="734716"/>
                </a:cubicBezTo>
                <a:cubicBezTo>
                  <a:pt x="3827244" y="738437"/>
                  <a:pt x="3841569" y="744017"/>
                  <a:pt x="3853847" y="751459"/>
                </a:cubicBezTo>
                <a:cubicBezTo>
                  <a:pt x="3866125" y="758900"/>
                  <a:pt x="3875985" y="768574"/>
                  <a:pt x="3883426" y="780480"/>
                </a:cubicBezTo>
                <a:cubicBezTo>
                  <a:pt x="3890868" y="792387"/>
                  <a:pt x="3894589" y="806153"/>
                  <a:pt x="3894589" y="821780"/>
                </a:cubicBezTo>
                <a:cubicBezTo>
                  <a:pt x="3894589" y="845593"/>
                  <a:pt x="3886217" y="874056"/>
                  <a:pt x="3869474" y="907170"/>
                </a:cubicBezTo>
                <a:cubicBezTo>
                  <a:pt x="3852731" y="940285"/>
                  <a:pt x="3828174" y="976562"/>
                  <a:pt x="3795804" y="1016001"/>
                </a:cubicBezTo>
                <a:cubicBezTo>
                  <a:pt x="3763434" y="1055440"/>
                  <a:pt x="3723994" y="1097112"/>
                  <a:pt x="3677485" y="1141017"/>
                </a:cubicBezTo>
                <a:cubicBezTo>
                  <a:pt x="3630977" y="1184921"/>
                  <a:pt x="3577584" y="1229569"/>
                  <a:pt x="3517309" y="1274962"/>
                </a:cubicBezTo>
                <a:lnTo>
                  <a:pt x="3721575" y="1473647"/>
                </a:lnTo>
                <a:cubicBezTo>
                  <a:pt x="3752086" y="1449091"/>
                  <a:pt x="3784828" y="1420999"/>
                  <a:pt x="3819802" y="1389374"/>
                </a:cubicBezTo>
                <a:cubicBezTo>
                  <a:pt x="3854777" y="1357748"/>
                  <a:pt x="3889379" y="1323517"/>
                  <a:pt x="3923610" y="1286682"/>
                </a:cubicBezTo>
                <a:cubicBezTo>
                  <a:pt x="3957840" y="1249847"/>
                  <a:pt x="3990769" y="1211338"/>
                  <a:pt x="4022395" y="1171154"/>
                </a:cubicBezTo>
                <a:cubicBezTo>
                  <a:pt x="4054021" y="1130971"/>
                  <a:pt x="4081740" y="1090043"/>
                  <a:pt x="4105553" y="1048371"/>
                </a:cubicBezTo>
                <a:cubicBezTo>
                  <a:pt x="4129365" y="1006699"/>
                  <a:pt x="4148527" y="964841"/>
                  <a:pt x="4163037" y="922797"/>
                </a:cubicBezTo>
                <a:cubicBezTo>
                  <a:pt x="4177548" y="880753"/>
                  <a:pt x="4184803" y="839268"/>
                  <a:pt x="4184803" y="798340"/>
                </a:cubicBezTo>
                <a:cubicBezTo>
                  <a:pt x="4184803" y="746994"/>
                  <a:pt x="4173455" y="701602"/>
                  <a:pt x="4150759" y="662162"/>
                </a:cubicBezTo>
                <a:cubicBezTo>
                  <a:pt x="4128063" y="622723"/>
                  <a:pt x="4098297" y="589422"/>
                  <a:pt x="4061462" y="562261"/>
                </a:cubicBezTo>
                <a:cubicBezTo>
                  <a:pt x="4024627" y="535100"/>
                  <a:pt x="3982583" y="514450"/>
                  <a:pt x="3935330" y="500312"/>
                </a:cubicBezTo>
                <a:cubicBezTo>
                  <a:pt x="3888077" y="486173"/>
                  <a:pt x="3839522" y="479104"/>
                  <a:pt x="3789665" y="479104"/>
                </a:cubicBezTo>
                <a:cubicBezTo>
                  <a:pt x="3772549" y="479104"/>
                  <a:pt x="3756365" y="479848"/>
                  <a:pt x="3741110" y="481336"/>
                </a:cubicBezTo>
                <a:cubicBezTo>
                  <a:pt x="3725854" y="482824"/>
                  <a:pt x="3710413" y="485057"/>
                  <a:pt x="3694787" y="488033"/>
                </a:cubicBezTo>
                <a:cubicBezTo>
                  <a:pt x="3726041" y="435943"/>
                  <a:pt x="3763805" y="394644"/>
                  <a:pt x="3808082" y="364134"/>
                </a:cubicBezTo>
                <a:cubicBezTo>
                  <a:pt x="3852359" y="333624"/>
                  <a:pt x="3907983" y="318369"/>
                  <a:pt x="3974955" y="318369"/>
                </a:cubicBezTo>
                <a:cubicBezTo>
                  <a:pt x="4022581" y="318369"/>
                  <a:pt x="4066671" y="327299"/>
                  <a:pt x="4107227" y="345158"/>
                </a:cubicBezTo>
                <a:cubicBezTo>
                  <a:pt x="4147782" y="363018"/>
                  <a:pt x="4187780" y="392039"/>
                  <a:pt x="4227219" y="432223"/>
                </a:cubicBezTo>
                <a:cubicBezTo>
                  <a:pt x="4266658" y="472406"/>
                  <a:pt x="4307028" y="524868"/>
                  <a:pt x="4348328" y="589608"/>
                </a:cubicBezTo>
                <a:cubicBezTo>
                  <a:pt x="4389628" y="654349"/>
                  <a:pt x="4434834" y="733600"/>
                  <a:pt x="4483948" y="827361"/>
                </a:cubicBezTo>
                <a:lnTo>
                  <a:pt x="4483948" y="1752700"/>
                </a:lnTo>
                <a:lnTo>
                  <a:pt x="4775279" y="1752700"/>
                </a:lnTo>
                <a:lnTo>
                  <a:pt x="4775279" y="339577"/>
                </a:lnTo>
                <a:lnTo>
                  <a:pt x="4904387" y="339577"/>
                </a:lnTo>
                <a:lnTo>
                  <a:pt x="5059912" y="339577"/>
                </a:lnTo>
                <a:lnTo>
                  <a:pt x="6847487" y="339577"/>
                </a:lnTo>
                <a:lnTo>
                  <a:pt x="7007329" y="339577"/>
                </a:lnTo>
                <a:lnTo>
                  <a:pt x="7039475" y="339577"/>
                </a:lnTo>
                <a:lnTo>
                  <a:pt x="7039475" y="421061"/>
                </a:lnTo>
                <a:cubicBezTo>
                  <a:pt x="7067009" y="427014"/>
                  <a:pt x="7098449" y="434455"/>
                  <a:pt x="7133795" y="443385"/>
                </a:cubicBezTo>
                <a:cubicBezTo>
                  <a:pt x="7169142" y="452314"/>
                  <a:pt x="7205419" y="464965"/>
                  <a:pt x="7242626" y="481336"/>
                </a:cubicBezTo>
                <a:cubicBezTo>
                  <a:pt x="7279833" y="497707"/>
                  <a:pt x="7316296" y="518729"/>
                  <a:pt x="7352014" y="544402"/>
                </a:cubicBezTo>
                <a:cubicBezTo>
                  <a:pt x="7387733" y="570075"/>
                  <a:pt x="7419917" y="602445"/>
                  <a:pt x="7448567" y="641512"/>
                </a:cubicBezTo>
                <a:cubicBezTo>
                  <a:pt x="7477216" y="680580"/>
                  <a:pt x="7501029" y="727460"/>
                  <a:pt x="7520004" y="782155"/>
                </a:cubicBezTo>
                <a:cubicBezTo>
                  <a:pt x="7538980" y="836849"/>
                  <a:pt x="7549956" y="901031"/>
                  <a:pt x="7552932" y="974701"/>
                </a:cubicBezTo>
                <a:cubicBezTo>
                  <a:pt x="7548468" y="973957"/>
                  <a:pt x="7544003" y="973585"/>
                  <a:pt x="7539538" y="973585"/>
                </a:cubicBezTo>
                <a:lnTo>
                  <a:pt x="7525027" y="973585"/>
                </a:lnTo>
                <a:cubicBezTo>
                  <a:pt x="7491541" y="973585"/>
                  <a:pt x="7457124" y="979352"/>
                  <a:pt x="7421778" y="990886"/>
                </a:cubicBezTo>
                <a:cubicBezTo>
                  <a:pt x="7386431" y="1002420"/>
                  <a:pt x="7354247" y="1019164"/>
                  <a:pt x="7325225" y="1041116"/>
                </a:cubicBezTo>
                <a:cubicBezTo>
                  <a:pt x="7296204" y="1063068"/>
                  <a:pt x="7272205" y="1090229"/>
                  <a:pt x="7253230" y="1122599"/>
                </a:cubicBezTo>
                <a:cubicBezTo>
                  <a:pt x="7234254" y="1154969"/>
                  <a:pt x="7224766" y="1191990"/>
                  <a:pt x="7224766" y="1233662"/>
                </a:cubicBezTo>
                <a:cubicBezTo>
                  <a:pt x="7224766" y="1262683"/>
                  <a:pt x="7230533" y="1290775"/>
                  <a:pt x="7242068" y="1317936"/>
                </a:cubicBezTo>
                <a:cubicBezTo>
                  <a:pt x="7253602" y="1345097"/>
                  <a:pt x="7270717" y="1369468"/>
                  <a:pt x="7293413" y="1391048"/>
                </a:cubicBezTo>
                <a:cubicBezTo>
                  <a:pt x="7316110" y="1412628"/>
                  <a:pt x="7344387" y="1429929"/>
                  <a:pt x="7378245" y="1442952"/>
                </a:cubicBezTo>
                <a:cubicBezTo>
                  <a:pt x="7412104" y="1455974"/>
                  <a:pt x="7450985" y="1462485"/>
                  <a:pt x="7494889" y="1462485"/>
                </a:cubicBezTo>
                <a:cubicBezTo>
                  <a:pt x="7546235" y="1462485"/>
                  <a:pt x="7594232" y="1453370"/>
                  <a:pt x="7638881" y="1435138"/>
                </a:cubicBezTo>
                <a:cubicBezTo>
                  <a:pt x="7683529" y="1416907"/>
                  <a:pt x="7721480" y="1391048"/>
                  <a:pt x="7752734" y="1357562"/>
                </a:cubicBezTo>
                <a:cubicBezTo>
                  <a:pt x="7861379" y="1408163"/>
                  <a:pt x="7958117" y="1469555"/>
                  <a:pt x="8042949" y="1541736"/>
                </a:cubicBezTo>
                <a:cubicBezTo>
                  <a:pt x="8127781" y="1613918"/>
                  <a:pt x="8195498" y="1699122"/>
                  <a:pt x="8246099" y="1797349"/>
                </a:cubicBezTo>
                <a:lnTo>
                  <a:pt x="8463761" y="1797349"/>
                </a:lnTo>
                <a:lnTo>
                  <a:pt x="8463761" y="339577"/>
                </a:lnTo>
                <a:lnTo>
                  <a:pt x="8748394" y="339577"/>
                </a:lnTo>
                <a:lnTo>
                  <a:pt x="8748394" y="88430"/>
                </a:lnTo>
                <a:lnTo>
                  <a:pt x="7007329" y="88430"/>
                </a:lnTo>
                <a:lnTo>
                  <a:pt x="6847487" y="88430"/>
                </a:lnTo>
                <a:lnTo>
                  <a:pt x="5059912" y="88430"/>
                </a:lnTo>
                <a:lnTo>
                  <a:pt x="4904387" y="88430"/>
                </a:lnTo>
                <a:lnTo>
                  <a:pt x="4483948" y="88430"/>
                </a:lnTo>
                <a:lnTo>
                  <a:pt x="4483948" y="339577"/>
                </a:lnTo>
                <a:lnTo>
                  <a:pt x="4477250" y="339577"/>
                </a:lnTo>
                <a:cubicBezTo>
                  <a:pt x="4451205" y="300138"/>
                  <a:pt x="4421068" y="261815"/>
                  <a:pt x="4386837" y="224607"/>
                </a:cubicBezTo>
                <a:cubicBezTo>
                  <a:pt x="4352607" y="187400"/>
                  <a:pt x="4313725" y="154286"/>
                  <a:pt x="4270193" y="125265"/>
                </a:cubicBezTo>
                <a:cubicBezTo>
                  <a:pt x="4226661" y="96243"/>
                  <a:pt x="4178478" y="72803"/>
                  <a:pt x="4125644" y="54943"/>
                </a:cubicBezTo>
                <a:cubicBezTo>
                  <a:pt x="4072810" y="37084"/>
                  <a:pt x="4014767" y="28154"/>
                  <a:pt x="3951515" y="28154"/>
                </a:cubicBezTo>
                <a:close/>
                <a:moveTo>
                  <a:pt x="27295" y="0"/>
                </a:moveTo>
                <a:lnTo>
                  <a:pt x="9116704" y="13648"/>
                </a:lnTo>
                <a:cubicBezTo>
                  <a:pt x="9121253" y="698311"/>
                  <a:pt x="9125803" y="1382973"/>
                  <a:pt x="9130352" y="2067636"/>
                </a:cubicBezTo>
                <a:lnTo>
                  <a:pt x="0" y="2285999"/>
                </a:lnTo>
                <a:lnTo>
                  <a:pt x="2729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38182" y="62732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মুহাম্মদ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শহীদুল্লাহ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প্রভাষক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5943600" cy="3955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81200" y="4572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ইমান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138182" y="62732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মুহাম্মদ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শহীদুল্লাহ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প্রভাষক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7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01027"/>
            <a:ext cx="7848600" cy="3959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05000" y="45720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138182" y="62732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মুহাম্মদ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শহীদুল্লাহ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প্রভাষক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138182" y="62732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মুহাম্মদ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শহীদুল্লাহ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প্রভাষক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11" y="228600"/>
            <a:ext cx="6972268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577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1085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মক্তবের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138182" y="62732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মুহাম্মদ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শহীদুল্লাহ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প্রভাষক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7620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/>
              </a:rPr>
              <a:t>১। </a:t>
            </a:r>
            <a:r>
              <a:rPr lang="en-US" sz="4400" dirty="0" err="1" smtClean="0">
                <a:latin typeface="NikoshBAN"/>
              </a:rPr>
              <a:t>দারুল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আরকাম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কী</a:t>
            </a:r>
            <a:r>
              <a:rPr lang="en-US" sz="4400" dirty="0" smtClean="0">
                <a:latin typeface="NikoshBAN"/>
              </a:rPr>
              <a:t>? </a:t>
            </a:r>
            <a:endParaRPr lang="en-US" sz="44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971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  <a:hlinkClick r:id="rId2" action="ppaction://hlinksldjump"/>
              </a:rPr>
              <a:t>ক)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একটি</a:t>
            </a:r>
            <a:r>
              <a:rPr lang="en-US" sz="4000" dirty="0" smtClean="0">
                <a:latin typeface="NikoshBAN"/>
                <a:hlinkClick r:id="rId2" action="ppaction://hlinksldjump"/>
              </a:rPr>
              <a:t>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মসজিদ</a:t>
            </a:r>
            <a:r>
              <a:rPr lang="en-US" sz="4000" dirty="0" smtClean="0">
                <a:latin typeface="NikoshBAN"/>
                <a:hlinkClick r:id="rId2" action="ppaction://hlinksldjump"/>
              </a:rPr>
              <a:t> </a:t>
            </a:r>
            <a:endParaRPr lang="en-US" sz="40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662" y="3977045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  <a:hlinkClick r:id="rId2" action="ppaction://hlinksldjump"/>
              </a:rPr>
              <a:t>খ</a:t>
            </a:r>
            <a:r>
              <a:rPr lang="en-US" sz="4000" dirty="0" smtClean="0">
                <a:latin typeface="NikoshBAN"/>
                <a:hlinkClick r:id="rId2" action="ppaction://hlinksldjump"/>
              </a:rPr>
              <a:t>)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একটি</a:t>
            </a:r>
            <a:r>
              <a:rPr lang="en-US" sz="4000" dirty="0" smtClean="0">
                <a:latin typeface="NikoshBAN"/>
                <a:hlinkClick r:id="rId2" action="ppaction://hlinksldjump"/>
              </a:rPr>
              <a:t>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শহর</a:t>
            </a:r>
            <a:r>
              <a:rPr lang="en-US" sz="4000" dirty="0" smtClean="0">
                <a:latin typeface="NikoshBAN"/>
                <a:hlinkClick r:id="rId2" action="ppaction://hlinksldjump"/>
              </a:rPr>
              <a:t>   </a:t>
            </a:r>
            <a:endParaRPr lang="en-US" sz="40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524" y="498229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  <a:hlinkClick r:id="rId3" action="ppaction://hlinksldjump"/>
              </a:rPr>
              <a:t>গ) </a:t>
            </a:r>
            <a:r>
              <a:rPr lang="en-US" sz="4000" dirty="0" err="1" smtClean="0">
                <a:latin typeface="NikoshBAN"/>
                <a:hlinkClick r:id="rId3" action="ppaction://hlinksldjump"/>
              </a:rPr>
              <a:t>একটি</a:t>
            </a:r>
            <a:r>
              <a:rPr lang="en-US" sz="4000" dirty="0" smtClean="0">
                <a:latin typeface="NikoshBAN"/>
                <a:hlinkClick r:id="rId3" action="ppaction://hlinksldjump"/>
              </a:rPr>
              <a:t> </a:t>
            </a:r>
            <a:r>
              <a:rPr lang="en-US" sz="4000" dirty="0" err="1" smtClean="0">
                <a:latin typeface="NikoshBAN"/>
                <a:hlinkClick r:id="rId3" action="ppaction://hlinksldjump"/>
              </a:rPr>
              <a:t>শিক্ষায়তন</a:t>
            </a:r>
            <a:r>
              <a:rPr lang="en-US" sz="4000" dirty="0" smtClean="0">
                <a:latin typeface="NikoshBAN"/>
                <a:hlinkClick r:id="rId3" action="ppaction://hlinksldjump"/>
              </a:rPr>
              <a:t>     </a:t>
            </a:r>
            <a:endParaRPr lang="en-US" sz="40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386" y="5987535"/>
            <a:ext cx="5164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  <a:hlinkClick r:id="rId2" action="ppaction://hlinksldjump"/>
              </a:rPr>
              <a:t>ঘ</a:t>
            </a:r>
            <a:r>
              <a:rPr lang="en-US" sz="4000" dirty="0" smtClean="0">
                <a:latin typeface="NikoshBAN"/>
                <a:hlinkClick r:id="rId2" action="ppaction://hlinksldjump"/>
              </a:rPr>
              <a:t>)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একটি</a:t>
            </a:r>
            <a:r>
              <a:rPr lang="en-US" sz="4000" dirty="0" smtClean="0">
                <a:latin typeface="NikoshBAN"/>
                <a:hlinkClick r:id="rId2" action="ppaction://hlinksldjump"/>
              </a:rPr>
              <a:t>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মিলনায়তন</a:t>
            </a:r>
            <a:r>
              <a:rPr lang="en-US" sz="4000" dirty="0" smtClean="0">
                <a:latin typeface="NikoshBAN"/>
                <a:hlinkClick r:id="rId2" action="ppaction://hlinksldjump"/>
              </a:rPr>
              <a:t>     </a:t>
            </a:r>
            <a:endParaRPr lang="en-US" sz="4000" dirty="0">
              <a:latin typeface="NikoshBAN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6641124" y="5943600"/>
            <a:ext cx="22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পরের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প্রশ্ন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776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18" y="2108537"/>
            <a:ext cx="8890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মক্তবের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138182" y="62732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মুহাম্মদ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শহীদুল্লাহ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প্রভাষক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7620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72" y="23812"/>
            <a:ext cx="9179172" cy="681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2"/>
          <a:stretch/>
        </p:blipFill>
        <p:spPr>
          <a:xfrm>
            <a:off x="-35171" y="2901461"/>
            <a:ext cx="9161583" cy="2432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5171" y="2901461"/>
            <a:ext cx="9161584" cy="2602522"/>
          </a:xfrm>
          <a:custGeom>
            <a:avLst/>
            <a:gdLst>
              <a:gd name="connsiteX0" fmla="*/ 5819305 w 9161584"/>
              <a:gd name="connsiteY0" fmla="*/ 3903071 h 6858000"/>
              <a:gd name="connsiteX1" fmla="*/ 5819305 w 9161584"/>
              <a:gd name="connsiteY1" fmla="*/ 4505336 h 6858000"/>
              <a:gd name="connsiteX2" fmla="*/ 5811855 w 9161584"/>
              <a:gd name="connsiteY2" fmla="*/ 4505336 h 6858000"/>
              <a:gd name="connsiteX3" fmla="*/ 5724309 w 9161584"/>
              <a:gd name="connsiteY3" fmla="*/ 4437659 h 6858000"/>
              <a:gd name="connsiteX4" fmla="*/ 5603856 w 9161584"/>
              <a:gd name="connsiteY4" fmla="*/ 4363152 h 6858000"/>
              <a:gd name="connsiteX5" fmla="*/ 5439940 w 9161584"/>
              <a:gd name="connsiteY5" fmla="*/ 4283057 h 6858000"/>
              <a:gd name="connsiteX6" fmla="*/ 5223249 w 9161584"/>
              <a:gd name="connsiteY6" fmla="*/ 4198616 h 6858000"/>
              <a:gd name="connsiteX7" fmla="*/ 5223249 w 9161584"/>
              <a:gd name="connsiteY7" fmla="*/ 4183714 h 6858000"/>
              <a:gd name="connsiteX8" fmla="*/ 5387785 w 9161584"/>
              <a:gd name="connsiteY8" fmla="*/ 4077542 h 6858000"/>
              <a:gd name="connsiteX9" fmla="*/ 5560393 w 9161584"/>
              <a:gd name="connsiteY9" fmla="*/ 3989375 h 6858000"/>
              <a:gd name="connsiteX10" fmla="*/ 5713133 w 9161584"/>
              <a:gd name="connsiteY10" fmla="*/ 3928527 h 6858000"/>
              <a:gd name="connsiteX11" fmla="*/ 5819305 w 9161584"/>
              <a:gd name="connsiteY11" fmla="*/ 3903071 h 6858000"/>
              <a:gd name="connsiteX12" fmla="*/ 1282513 w 9161584"/>
              <a:gd name="connsiteY12" fmla="*/ 3903071 h 6858000"/>
              <a:gd name="connsiteX13" fmla="*/ 1282513 w 9161584"/>
              <a:gd name="connsiteY13" fmla="*/ 4505336 h 6858000"/>
              <a:gd name="connsiteX14" fmla="*/ 1275062 w 9161584"/>
              <a:gd name="connsiteY14" fmla="*/ 4505336 h 6858000"/>
              <a:gd name="connsiteX15" fmla="*/ 1187516 w 9161584"/>
              <a:gd name="connsiteY15" fmla="*/ 4437659 h 6858000"/>
              <a:gd name="connsiteX16" fmla="*/ 1067063 w 9161584"/>
              <a:gd name="connsiteY16" fmla="*/ 4363152 h 6858000"/>
              <a:gd name="connsiteX17" fmla="*/ 903148 w 9161584"/>
              <a:gd name="connsiteY17" fmla="*/ 4283057 h 6858000"/>
              <a:gd name="connsiteX18" fmla="*/ 686456 w 9161584"/>
              <a:gd name="connsiteY18" fmla="*/ 4198616 h 6858000"/>
              <a:gd name="connsiteX19" fmla="*/ 686456 w 9161584"/>
              <a:gd name="connsiteY19" fmla="*/ 4183714 h 6858000"/>
              <a:gd name="connsiteX20" fmla="*/ 850993 w 9161584"/>
              <a:gd name="connsiteY20" fmla="*/ 4077542 h 6858000"/>
              <a:gd name="connsiteX21" fmla="*/ 1023601 w 9161584"/>
              <a:gd name="connsiteY21" fmla="*/ 3989375 h 6858000"/>
              <a:gd name="connsiteX22" fmla="*/ 1176340 w 9161584"/>
              <a:gd name="connsiteY22" fmla="*/ 3928527 h 6858000"/>
              <a:gd name="connsiteX23" fmla="*/ 1282513 w 9161584"/>
              <a:gd name="connsiteY23" fmla="*/ 3903071 h 6858000"/>
              <a:gd name="connsiteX24" fmla="*/ 760963 w 9161584"/>
              <a:gd name="connsiteY24" fmla="*/ 3097152 h 6858000"/>
              <a:gd name="connsiteX25" fmla="*/ 592702 w 9161584"/>
              <a:gd name="connsiteY25" fmla="*/ 3130060 h 6858000"/>
              <a:gd name="connsiteX26" fmla="*/ 464798 w 9161584"/>
              <a:gd name="connsiteY26" fmla="*/ 3218227 h 6858000"/>
              <a:gd name="connsiteX27" fmla="*/ 384082 w 9161584"/>
              <a:gd name="connsiteY27" fmla="*/ 3344889 h 6858000"/>
              <a:gd name="connsiteX28" fmla="*/ 356142 w 9161584"/>
              <a:gd name="connsiteY28" fmla="*/ 3494524 h 6858000"/>
              <a:gd name="connsiteX29" fmla="*/ 368559 w 9161584"/>
              <a:gd name="connsiteY29" fmla="*/ 3600075 h 6858000"/>
              <a:gd name="connsiteX30" fmla="*/ 405192 w 9161584"/>
              <a:gd name="connsiteY30" fmla="*/ 3703764 h 6858000"/>
              <a:gd name="connsiteX31" fmla="*/ 464798 w 9161584"/>
              <a:gd name="connsiteY31" fmla="*/ 3799382 h 6858000"/>
              <a:gd name="connsiteX32" fmla="*/ 547376 w 9161584"/>
              <a:gd name="connsiteY32" fmla="*/ 3879477 h 6858000"/>
              <a:gd name="connsiteX33" fmla="*/ 375389 w 9161584"/>
              <a:gd name="connsiteY33" fmla="*/ 3993100 h 6858000"/>
              <a:gd name="connsiteX34" fmla="*/ 270458 w 9161584"/>
              <a:gd name="connsiteY34" fmla="*/ 4070712 h 6858000"/>
              <a:gd name="connsiteX35" fmla="*/ 270458 w 9161584"/>
              <a:gd name="connsiteY35" fmla="*/ 4430829 h 6858000"/>
              <a:gd name="connsiteX36" fmla="*/ 490875 w 9161584"/>
              <a:gd name="connsiteY36" fmla="*/ 4481122 h 6858000"/>
              <a:gd name="connsiteX37" fmla="*/ 716880 w 9161584"/>
              <a:gd name="connsiteY37" fmla="*/ 4553145 h 6858000"/>
              <a:gd name="connsiteX38" fmla="*/ 936055 w 9161584"/>
              <a:gd name="connsiteY38" fmla="*/ 4648762 h 6858000"/>
              <a:gd name="connsiteX39" fmla="*/ 1135361 w 9161584"/>
              <a:gd name="connsiteY39" fmla="*/ 4769216 h 6858000"/>
              <a:gd name="connsiteX40" fmla="*/ 1302381 w 9161584"/>
              <a:gd name="connsiteY40" fmla="*/ 4914504 h 6858000"/>
              <a:gd name="connsiteX41" fmla="*/ 1424077 w 9161584"/>
              <a:gd name="connsiteY41" fmla="*/ 5086491 h 6858000"/>
              <a:gd name="connsiteX42" fmla="*/ 1606619 w 9161584"/>
              <a:gd name="connsiteY42" fmla="*/ 5086491 h 6858000"/>
              <a:gd name="connsiteX43" fmla="*/ 1606619 w 9161584"/>
              <a:gd name="connsiteY43" fmla="*/ 3464721 h 6858000"/>
              <a:gd name="connsiteX44" fmla="*/ 1746127 w 9161584"/>
              <a:gd name="connsiteY44" fmla="*/ 3464721 h 6858000"/>
              <a:gd name="connsiteX45" fmla="*/ 1923274 w 9161584"/>
              <a:gd name="connsiteY45" fmla="*/ 3464721 h 6858000"/>
              <a:gd name="connsiteX46" fmla="*/ 3064902 w 9161584"/>
              <a:gd name="connsiteY46" fmla="*/ 3464721 h 6858000"/>
              <a:gd name="connsiteX47" fmla="*/ 3064902 w 9161584"/>
              <a:gd name="connsiteY47" fmla="*/ 4206066 h 6858000"/>
              <a:gd name="connsiteX48" fmla="*/ 3057451 w 9161584"/>
              <a:gd name="connsiteY48" fmla="*/ 4206066 h 6858000"/>
              <a:gd name="connsiteX49" fmla="*/ 2908437 w 9161584"/>
              <a:gd name="connsiteY49" fmla="*/ 4004897 h 6858000"/>
              <a:gd name="connsiteX50" fmla="*/ 2751972 w 9161584"/>
              <a:gd name="connsiteY50" fmla="*/ 3869543 h 6858000"/>
              <a:gd name="connsiteX51" fmla="*/ 2585573 w 9161584"/>
              <a:gd name="connsiteY51" fmla="*/ 3793173 h 6858000"/>
              <a:gd name="connsiteX52" fmla="*/ 2405514 w 9161584"/>
              <a:gd name="connsiteY52" fmla="*/ 3768958 h 6858000"/>
              <a:gd name="connsiteX53" fmla="*/ 2229802 w 9161584"/>
              <a:gd name="connsiteY53" fmla="*/ 3791310 h 6858000"/>
              <a:gd name="connsiteX54" fmla="*/ 2084513 w 9161584"/>
              <a:gd name="connsiteY54" fmla="*/ 3860229 h 6858000"/>
              <a:gd name="connsiteX55" fmla="*/ 1985170 w 9161584"/>
              <a:gd name="connsiteY55" fmla="*/ 3977578 h 6858000"/>
              <a:gd name="connsiteX56" fmla="*/ 1948538 w 9161584"/>
              <a:gd name="connsiteY56" fmla="*/ 4143977 h 6858000"/>
              <a:gd name="connsiteX57" fmla="*/ 1973994 w 9161584"/>
              <a:gd name="connsiteY57" fmla="*/ 4285540 h 6858000"/>
              <a:gd name="connsiteX58" fmla="*/ 2041671 w 9161584"/>
              <a:gd name="connsiteY58" fmla="*/ 4386746 h 6858000"/>
              <a:gd name="connsiteX59" fmla="*/ 2137289 w 9161584"/>
              <a:gd name="connsiteY59" fmla="*/ 4446972 h 6858000"/>
              <a:gd name="connsiteX60" fmla="*/ 2245324 w 9161584"/>
              <a:gd name="connsiteY60" fmla="*/ 4466841 h 6858000"/>
              <a:gd name="connsiteX61" fmla="*/ 2353360 w 9161584"/>
              <a:gd name="connsiteY61" fmla="*/ 4446352 h 6858000"/>
              <a:gd name="connsiteX62" fmla="*/ 2445872 w 9161584"/>
              <a:gd name="connsiteY62" fmla="*/ 4390471 h 6858000"/>
              <a:gd name="connsiteX63" fmla="*/ 2509824 w 9161584"/>
              <a:gd name="connsiteY63" fmla="*/ 4307893 h 6858000"/>
              <a:gd name="connsiteX64" fmla="*/ 2533418 w 9161584"/>
              <a:gd name="connsiteY64" fmla="*/ 4206066 h 6858000"/>
              <a:gd name="connsiteX65" fmla="*/ 2526588 w 9161584"/>
              <a:gd name="connsiteY65" fmla="*/ 4148323 h 6858000"/>
              <a:gd name="connsiteX66" fmla="*/ 2503615 w 9161584"/>
              <a:gd name="connsiteY66" fmla="*/ 4089339 h 6858000"/>
              <a:gd name="connsiteX67" fmla="*/ 2512308 w 9161584"/>
              <a:gd name="connsiteY67" fmla="*/ 4075679 h 6858000"/>
              <a:gd name="connsiteX68" fmla="*/ 2599853 w 9161584"/>
              <a:gd name="connsiteY68" fmla="*/ 4130938 h 6858000"/>
              <a:gd name="connsiteX69" fmla="*/ 2692366 w 9161584"/>
              <a:gd name="connsiteY69" fmla="*/ 4215380 h 6858000"/>
              <a:gd name="connsiteX70" fmla="*/ 2794814 w 9161584"/>
              <a:gd name="connsiteY70" fmla="*/ 4340800 h 6858000"/>
              <a:gd name="connsiteX71" fmla="*/ 2911541 w 9161584"/>
              <a:gd name="connsiteY71" fmla="*/ 4518996 h 6858000"/>
              <a:gd name="connsiteX72" fmla="*/ 3047517 w 9161584"/>
              <a:gd name="connsiteY72" fmla="*/ 4763007 h 6858000"/>
              <a:gd name="connsiteX73" fmla="*/ 3206465 w 9161584"/>
              <a:gd name="connsiteY73" fmla="*/ 5085250 h 6858000"/>
              <a:gd name="connsiteX74" fmla="*/ 3389008 w 9161584"/>
              <a:gd name="connsiteY74" fmla="*/ 5085250 h 6858000"/>
              <a:gd name="connsiteX75" fmla="*/ 3389008 w 9161584"/>
              <a:gd name="connsiteY75" fmla="*/ 3464721 h 6858000"/>
              <a:gd name="connsiteX76" fmla="*/ 3527302 w 9161584"/>
              <a:gd name="connsiteY76" fmla="*/ 3464721 h 6858000"/>
              <a:gd name="connsiteX77" fmla="*/ 3705663 w 9161584"/>
              <a:gd name="connsiteY77" fmla="*/ 3464721 h 6858000"/>
              <a:gd name="connsiteX78" fmla="*/ 3934607 w 9161584"/>
              <a:gd name="connsiteY78" fmla="*/ 3464721 h 6858000"/>
              <a:gd name="connsiteX79" fmla="*/ 3901078 w 9161584"/>
              <a:gd name="connsiteY79" fmla="*/ 3589520 h 6858000"/>
              <a:gd name="connsiteX80" fmla="*/ 3889902 w 9161584"/>
              <a:gd name="connsiteY80" fmla="*/ 3721770 h 6858000"/>
              <a:gd name="connsiteX81" fmla="*/ 3901700 w 9161584"/>
              <a:gd name="connsiteY81" fmla="*/ 3860850 h 6858000"/>
              <a:gd name="connsiteX82" fmla="*/ 3931502 w 9161584"/>
              <a:gd name="connsiteY82" fmla="*/ 3986891 h 6858000"/>
              <a:gd name="connsiteX83" fmla="*/ 3970618 w 9161584"/>
              <a:gd name="connsiteY83" fmla="*/ 4104240 h 6858000"/>
              <a:gd name="connsiteX84" fmla="*/ 4009735 w 9161584"/>
              <a:gd name="connsiteY84" fmla="*/ 4218484 h 6858000"/>
              <a:gd name="connsiteX85" fmla="*/ 4039538 w 9161584"/>
              <a:gd name="connsiteY85" fmla="*/ 4334591 h 6858000"/>
              <a:gd name="connsiteX86" fmla="*/ 4051335 w 9161584"/>
              <a:gd name="connsiteY86" fmla="*/ 4458149 h 6858000"/>
              <a:gd name="connsiteX87" fmla="*/ 4042021 w 9161584"/>
              <a:gd name="connsiteY87" fmla="*/ 4560596 h 6858000"/>
              <a:gd name="connsiteX88" fmla="*/ 4010356 w 9161584"/>
              <a:gd name="connsiteY88" fmla="*/ 4657455 h 6858000"/>
              <a:gd name="connsiteX89" fmla="*/ 3950129 w 9161584"/>
              <a:gd name="connsiteY89" fmla="*/ 4729478 h 6858000"/>
              <a:gd name="connsiteX90" fmla="*/ 3853891 w 9161584"/>
              <a:gd name="connsiteY90" fmla="*/ 4757419 h 6858000"/>
              <a:gd name="connsiteX91" fmla="*/ 3765724 w 9161584"/>
              <a:gd name="connsiteY91" fmla="*/ 4757419 h 6858000"/>
              <a:gd name="connsiteX92" fmla="*/ 3765724 w 9161584"/>
              <a:gd name="connsiteY92" fmla="*/ 5036820 h 6858000"/>
              <a:gd name="connsiteX93" fmla="*/ 3949508 w 9161584"/>
              <a:gd name="connsiteY93" fmla="*/ 5036820 h 6858000"/>
              <a:gd name="connsiteX94" fmla="*/ 4142606 w 9161584"/>
              <a:gd name="connsiteY94" fmla="*/ 4989011 h 6858000"/>
              <a:gd name="connsiteX95" fmla="*/ 4273614 w 9161584"/>
              <a:gd name="connsiteY95" fmla="*/ 4864833 h 6858000"/>
              <a:gd name="connsiteX96" fmla="*/ 4348121 w 9161584"/>
              <a:gd name="connsiteY96" fmla="*/ 4692846 h 6858000"/>
              <a:gd name="connsiteX97" fmla="*/ 4371715 w 9161584"/>
              <a:gd name="connsiteY97" fmla="*/ 4501611 h 6858000"/>
              <a:gd name="connsiteX98" fmla="*/ 4346879 w 9161584"/>
              <a:gd name="connsiteY98" fmla="*/ 4302925 h 6858000"/>
              <a:gd name="connsiteX99" fmla="*/ 4291620 w 9161584"/>
              <a:gd name="connsiteY99" fmla="*/ 4127213 h 6858000"/>
              <a:gd name="connsiteX100" fmla="*/ 4236360 w 9161584"/>
              <a:gd name="connsiteY100" fmla="*/ 3949638 h 6858000"/>
              <a:gd name="connsiteX101" fmla="*/ 4211525 w 9161584"/>
              <a:gd name="connsiteY101" fmla="*/ 3745364 h 6858000"/>
              <a:gd name="connsiteX102" fmla="*/ 4218355 w 9161584"/>
              <a:gd name="connsiteY102" fmla="*/ 3649747 h 6858000"/>
              <a:gd name="connsiteX103" fmla="*/ 4246916 w 9161584"/>
              <a:gd name="connsiteY103" fmla="*/ 3559096 h 6858000"/>
              <a:gd name="connsiteX104" fmla="*/ 4309005 w 9161584"/>
              <a:gd name="connsiteY104" fmla="*/ 3491419 h 6858000"/>
              <a:gd name="connsiteX105" fmla="*/ 4415177 w 9161584"/>
              <a:gd name="connsiteY105" fmla="*/ 3464721 h 6858000"/>
              <a:gd name="connsiteX106" fmla="*/ 4546476 w 9161584"/>
              <a:gd name="connsiteY106" fmla="*/ 3464721 h 6858000"/>
              <a:gd name="connsiteX107" fmla="*/ 4721898 w 9161584"/>
              <a:gd name="connsiteY107" fmla="*/ 3464721 h 6858000"/>
              <a:gd name="connsiteX108" fmla="*/ 5819305 w 9161584"/>
              <a:gd name="connsiteY108" fmla="*/ 3464721 h 6858000"/>
              <a:gd name="connsiteX109" fmla="*/ 5819305 w 9161584"/>
              <a:gd name="connsiteY109" fmla="*/ 3560338 h 6858000"/>
              <a:gd name="connsiteX110" fmla="*/ 5624966 w 9161584"/>
              <a:gd name="connsiteY110" fmla="*/ 3610631 h 6858000"/>
              <a:gd name="connsiteX111" fmla="*/ 5419451 w 9161584"/>
              <a:gd name="connsiteY111" fmla="*/ 3696314 h 6858000"/>
              <a:gd name="connsiteX112" fmla="*/ 5218282 w 9161584"/>
              <a:gd name="connsiteY112" fmla="*/ 3801244 h 6858000"/>
              <a:gd name="connsiteX113" fmla="*/ 5038223 w 9161584"/>
              <a:gd name="connsiteY113" fmla="*/ 3909280 h 6858000"/>
              <a:gd name="connsiteX114" fmla="*/ 4895418 w 9161584"/>
              <a:gd name="connsiteY114" fmla="*/ 4004276 h 6858000"/>
              <a:gd name="connsiteX115" fmla="*/ 4807251 w 9161584"/>
              <a:gd name="connsiteY115" fmla="*/ 4070712 h 6858000"/>
              <a:gd name="connsiteX116" fmla="*/ 4807251 w 9161584"/>
              <a:gd name="connsiteY116" fmla="*/ 4430829 h 6858000"/>
              <a:gd name="connsiteX117" fmla="*/ 5027668 w 9161584"/>
              <a:gd name="connsiteY117" fmla="*/ 4481122 h 6858000"/>
              <a:gd name="connsiteX118" fmla="*/ 5253672 w 9161584"/>
              <a:gd name="connsiteY118" fmla="*/ 4553145 h 6858000"/>
              <a:gd name="connsiteX119" fmla="*/ 5472847 w 9161584"/>
              <a:gd name="connsiteY119" fmla="*/ 4648762 h 6858000"/>
              <a:gd name="connsiteX120" fmla="*/ 5672154 w 9161584"/>
              <a:gd name="connsiteY120" fmla="*/ 4769216 h 6858000"/>
              <a:gd name="connsiteX121" fmla="*/ 5839174 w 9161584"/>
              <a:gd name="connsiteY121" fmla="*/ 4914504 h 6858000"/>
              <a:gd name="connsiteX122" fmla="*/ 5960869 w 9161584"/>
              <a:gd name="connsiteY122" fmla="*/ 5086491 h 6858000"/>
              <a:gd name="connsiteX123" fmla="*/ 6143411 w 9161584"/>
              <a:gd name="connsiteY123" fmla="*/ 5086491 h 6858000"/>
              <a:gd name="connsiteX124" fmla="*/ 6143411 w 9161584"/>
              <a:gd name="connsiteY124" fmla="*/ 3464721 h 6858000"/>
              <a:gd name="connsiteX125" fmla="*/ 6289551 w 9161584"/>
              <a:gd name="connsiteY125" fmla="*/ 3464721 h 6858000"/>
              <a:gd name="connsiteX126" fmla="*/ 6387652 w 9161584"/>
              <a:gd name="connsiteY126" fmla="*/ 3464721 h 6858000"/>
              <a:gd name="connsiteX127" fmla="*/ 6470231 w 9161584"/>
              <a:gd name="connsiteY127" fmla="*/ 3479622 h 6858000"/>
              <a:gd name="connsiteX128" fmla="*/ 6535424 w 9161584"/>
              <a:gd name="connsiteY128" fmla="*/ 3520601 h 6858000"/>
              <a:gd name="connsiteX129" fmla="*/ 6578266 w 9161584"/>
              <a:gd name="connsiteY129" fmla="*/ 3580828 h 6858000"/>
              <a:gd name="connsiteX130" fmla="*/ 6593788 w 9161584"/>
              <a:gd name="connsiteY130" fmla="*/ 3653472 h 6858000"/>
              <a:gd name="connsiteX131" fmla="*/ 6593788 w 9161584"/>
              <a:gd name="connsiteY131" fmla="*/ 5036820 h 6858000"/>
              <a:gd name="connsiteX132" fmla="*/ 6917894 w 9161584"/>
              <a:gd name="connsiteY132" fmla="*/ 5036820 h 6858000"/>
              <a:gd name="connsiteX133" fmla="*/ 6917894 w 9161584"/>
              <a:gd name="connsiteY133" fmla="*/ 3653472 h 6858000"/>
              <a:gd name="connsiteX134" fmla="*/ 6934037 w 9161584"/>
              <a:gd name="connsiteY134" fmla="*/ 3580828 h 6858000"/>
              <a:gd name="connsiteX135" fmla="*/ 6978742 w 9161584"/>
              <a:gd name="connsiteY135" fmla="*/ 3520601 h 6858000"/>
              <a:gd name="connsiteX136" fmla="*/ 7045177 w 9161584"/>
              <a:gd name="connsiteY136" fmla="*/ 3479622 h 6858000"/>
              <a:gd name="connsiteX137" fmla="*/ 7127756 w 9161584"/>
              <a:gd name="connsiteY137" fmla="*/ 3464721 h 6858000"/>
              <a:gd name="connsiteX138" fmla="*/ 7234549 w 9161584"/>
              <a:gd name="connsiteY138" fmla="*/ 3464721 h 6858000"/>
              <a:gd name="connsiteX139" fmla="*/ 7433611 w 9161584"/>
              <a:gd name="connsiteY139" fmla="*/ 3464721 h 6858000"/>
              <a:gd name="connsiteX140" fmla="*/ 7433611 w 9161584"/>
              <a:gd name="connsiteY140" fmla="*/ 4531414 h 6858000"/>
              <a:gd name="connsiteX141" fmla="*/ 7581384 w 9161584"/>
              <a:gd name="connsiteY141" fmla="*/ 4735066 h 6858000"/>
              <a:gd name="connsiteX142" fmla="*/ 7588835 w 9161584"/>
              <a:gd name="connsiteY142" fmla="*/ 4735066 h 6858000"/>
              <a:gd name="connsiteX143" fmla="*/ 7688177 w 9161584"/>
              <a:gd name="connsiteY143" fmla="*/ 4607163 h 6858000"/>
              <a:gd name="connsiteX144" fmla="*/ 7812977 w 9161584"/>
              <a:gd name="connsiteY144" fmla="*/ 4457528 h 6858000"/>
              <a:gd name="connsiteX145" fmla="*/ 7950815 w 9161584"/>
              <a:gd name="connsiteY145" fmla="*/ 4303546 h 6858000"/>
              <a:gd name="connsiteX146" fmla="*/ 8088653 w 9161584"/>
              <a:gd name="connsiteY146" fmla="*/ 4162604 h 6858000"/>
              <a:gd name="connsiteX147" fmla="*/ 8213452 w 9161584"/>
              <a:gd name="connsiteY147" fmla="*/ 4051464 h 6858000"/>
              <a:gd name="connsiteX148" fmla="*/ 8314037 w 9161584"/>
              <a:gd name="connsiteY148" fmla="*/ 3987512 h 6858000"/>
              <a:gd name="connsiteX149" fmla="*/ 8317762 w 9161584"/>
              <a:gd name="connsiteY149" fmla="*/ 3993721 h 6858000"/>
              <a:gd name="connsiteX150" fmla="*/ 8278025 w 9161584"/>
              <a:gd name="connsiteY150" fmla="*/ 4200478 h 6858000"/>
              <a:gd name="connsiteX151" fmla="*/ 8264365 w 9161584"/>
              <a:gd name="connsiteY151" fmla="*/ 4402268 h 6858000"/>
              <a:gd name="connsiteX152" fmla="*/ 8322729 w 9161584"/>
              <a:gd name="connsiteY152" fmla="*/ 4797777 h 6858000"/>
              <a:gd name="connsiteX153" fmla="*/ 8511480 w 9161584"/>
              <a:gd name="connsiteY153" fmla="*/ 5179625 h 6858000"/>
              <a:gd name="connsiteX154" fmla="*/ 8526382 w 9161584"/>
              <a:gd name="connsiteY154" fmla="*/ 5179625 h 6858000"/>
              <a:gd name="connsiteX155" fmla="*/ 8730034 w 9161584"/>
              <a:gd name="connsiteY155" fmla="*/ 4962313 h 6858000"/>
              <a:gd name="connsiteX156" fmla="*/ 8673533 w 9161584"/>
              <a:gd name="connsiteY156" fmla="*/ 4838135 h 6858000"/>
              <a:gd name="connsiteX157" fmla="*/ 8629450 w 9161584"/>
              <a:gd name="connsiteY157" fmla="*/ 4708989 h 6858000"/>
              <a:gd name="connsiteX158" fmla="*/ 8600889 w 9161584"/>
              <a:gd name="connsiteY158" fmla="*/ 4567426 h 6858000"/>
              <a:gd name="connsiteX159" fmla="*/ 8590955 w 9161584"/>
              <a:gd name="connsiteY159" fmla="*/ 4405994 h 6858000"/>
              <a:gd name="connsiteX160" fmla="*/ 8621378 w 9161584"/>
              <a:gd name="connsiteY160" fmla="*/ 4109207 h 6858000"/>
              <a:gd name="connsiteX161" fmla="*/ 8712649 w 9161584"/>
              <a:gd name="connsiteY161" fmla="*/ 3832289 h 6858000"/>
              <a:gd name="connsiteX162" fmla="*/ 8487886 w 9161584"/>
              <a:gd name="connsiteY162" fmla="*/ 3593866 h 6858000"/>
              <a:gd name="connsiteX163" fmla="*/ 8284234 w 9161584"/>
              <a:gd name="connsiteY163" fmla="*/ 3677687 h 6858000"/>
              <a:gd name="connsiteX164" fmla="*/ 8088653 w 9161584"/>
              <a:gd name="connsiteY164" fmla="*/ 3796277 h 6858000"/>
              <a:gd name="connsiteX165" fmla="*/ 7912319 w 9161584"/>
              <a:gd name="connsiteY165" fmla="*/ 3930390 h 6858000"/>
              <a:gd name="connsiteX166" fmla="*/ 7765168 w 9161584"/>
              <a:gd name="connsiteY166" fmla="*/ 4060777 h 6858000"/>
              <a:gd name="connsiteX167" fmla="*/ 7757718 w 9161584"/>
              <a:gd name="connsiteY167" fmla="*/ 4060777 h 6858000"/>
              <a:gd name="connsiteX168" fmla="*/ 7757718 w 9161584"/>
              <a:gd name="connsiteY168" fmla="*/ 3464721 h 6858000"/>
              <a:gd name="connsiteX169" fmla="*/ 8921269 w 9161584"/>
              <a:gd name="connsiteY169" fmla="*/ 3464721 h 6858000"/>
              <a:gd name="connsiteX170" fmla="*/ 8921269 w 9161584"/>
              <a:gd name="connsiteY170" fmla="*/ 3185319 h 6858000"/>
              <a:gd name="connsiteX171" fmla="*/ 7234549 w 9161584"/>
              <a:gd name="connsiteY171" fmla="*/ 3185319 h 6858000"/>
              <a:gd name="connsiteX172" fmla="*/ 7061076 w 9161584"/>
              <a:gd name="connsiteY172" fmla="*/ 3185319 h 6858000"/>
              <a:gd name="connsiteX173" fmla="*/ 6835936 w 9161584"/>
              <a:gd name="connsiteY173" fmla="*/ 3185319 h 6858000"/>
              <a:gd name="connsiteX174" fmla="*/ 6779435 w 9161584"/>
              <a:gd name="connsiteY174" fmla="*/ 3216364 h 6858000"/>
              <a:gd name="connsiteX175" fmla="*/ 6757704 w 9161584"/>
              <a:gd name="connsiteY175" fmla="*/ 3294596 h 6858000"/>
              <a:gd name="connsiteX176" fmla="*/ 6757704 w 9161584"/>
              <a:gd name="connsiteY176" fmla="*/ 3304531 h 6858000"/>
              <a:gd name="connsiteX177" fmla="*/ 6681334 w 9161584"/>
              <a:gd name="connsiteY177" fmla="*/ 3248029 h 6858000"/>
              <a:gd name="connsiteX178" fmla="*/ 6597514 w 9161584"/>
              <a:gd name="connsiteY178" fmla="*/ 3210776 h 6858000"/>
              <a:gd name="connsiteX179" fmla="*/ 6516177 w 9161584"/>
              <a:gd name="connsiteY179" fmla="*/ 3190907 h 6858000"/>
              <a:gd name="connsiteX180" fmla="*/ 6479389 w 9161584"/>
              <a:gd name="connsiteY180" fmla="*/ 3186716 h 6858000"/>
              <a:gd name="connsiteX181" fmla="*/ 6461308 w 9161584"/>
              <a:gd name="connsiteY181" fmla="*/ 3185930 h 6858000"/>
              <a:gd name="connsiteX182" fmla="*/ 6461308 w 9161584"/>
              <a:gd name="connsiteY182" fmla="*/ 3185319 h 6858000"/>
              <a:gd name="connsiteX183" fmla="*/ 6447258 w 9161584"/>
              <a:gd name="connsiteY183" fmla="*/ 3185319 h 6858000"/>
              <a:gd name="connsiteX184" fmla="*/ 6289551 w 9161584"/>
              <a:gd name="connsiteY184" fmla="*/ 3185319 h 6858000"/>
              <a:gd name="connsiteX185" fmla="*/ 4721898 w 9161584"/>
              <a:gd name="connsiteY185" fmla="*/ 3185319 h 6858000"/>
              <a:gd name="connsiteX186" fmla="*/ 4546476 w 9161584"/>
              <a:gd name="connsiteY186" fmla="*/ 3185319 h 6858000"/>
              <a:gd name="connsiteX187" fmla="*/ 3705663 w 9161584"/>
              <a:gd name="connsiteY187" fmla="*/ 3185319 h 6858000"/>
              <a:gd name="connsiteX188" fmla="*/ 3527302 w 9161584"/>
              <a:gd name="connsiteY188" fmla="*/ 3185319 h 6858000"/>
              <a:gd name="connsiteX189" fmla="*/ 1923274 w 9161584"/>
              <a:gd name="connsiteY189" fmla="*/ 3185319 h 6858000"/>
              <a:gd name="connsiteX190" fmla="*/ 1746127 w 9161584"/>
              <a:gd name="connsiteY190" fmla="*/ 3185319 h 6858000"/>
              <a:gd name="connsiteX191" fmla="*/ 1282513 w 9161584"/>
              <a:gd name="connsiteY191" fmla="*/ 3185319 h 6858000"/>
              <a:gd name="connsiteX192" fmla="*/ 1282513 w 9161584"/>
              <a:gd name="connsiteY192" fmla="*/ 3560338 h 6858000"/>
              <a:gd name="connsiteX193" fmla="*/ 1043469 w 9161584"/>
              <a:gd name="connsiteY193" fmla="*/ 3627395 h 6858000"/>
              <a:gd name="connsiteX194" fmla="*/ 792008 w 9161584"/>
              <a:gd name="connsiteY194" fmla="*/ 3740397 h 6858000"/>
              <a:gd name="connsiteX195" fmla="*/ 729298 w 9161584"/>
              <a:gd name="connsiteY195" fmla="*/ 3691967 h 6858000"/>
              <a:gd name="connsiteX196" fmla="*/ 675280 w 9161584"/>
              <a:gd name="connsiteY196" fmla="*/ 3636087 h 6858000"/>
              <a:gd name="connsiteX197" fmla="*/ 637406 w 9161584"/>
              <a:gd name="connsiteY197" fmla="*/ 3572135 h 6858000"/>
              <a:gd name="connsiteX198" fmla="*/ 623125 w 9161584"/>
              <a:gd name="connsiteY198" fmla="*/ 3498249 h 6858000"/>
              <a:gd name="connsiteX199" fmla="*/ 645477 w 9161584"/>
              <a:gd name="connsiteY199" fmla="*/ 3401390 h 6858000"/>
              <a:gd name="connsiteX200" fmla="*/ 657895 w 9161584"/>
              <a:gd name="connsiteY200" fmla="*/ 3410082 h 6858000"/>
              <a:gd name="connsiteX201" fmla="*/ 667209 w 9161584"/>
              <a:gd name="connsiteY201" fmla="*/ 3457270 h 6858000"/>
              <a:gd name="connsiteX202" fmla="*/ 697011 w 9161584"/>
              <a:gd name="connsiteY202" fmla="*/ 3506941 h 6858000"/>
              <a:gd name="connsiteX203" fmla="*/ 751650 w 9161584"/>
              <a:gd name="connsiteY203" fmla="*/ 3546058 h 6858000"/>
              <a:gd name="connsiteX204" fmla="*/ 834229 w 9161584"/>
              <a:gd name="connsiteY204" fmla="*/ 3561580 h 6858000"/>
              <a:gd name="connsiteX205" fmla="*/ 924879 w 9161584"/>
              <a:gd name="connsiteY205" fmla="*/ 3544816 h 6858000"/>
              <a:gd name="connsiteX206" fmla="*/ 997523 w 9161584"/>
              <a:gd name="connsiteY206" fmla="*/ 3499491 h 6858000"/>
              <a:gd name="connsiteX207" fmla="*/ 1045332 w 9161584"/>
              <a:gd name="connsiteY207" fmla="*/ 3431193 h 6858000"/>
              <a:gd name="connsiteX208" fmla="*/ 1062717 w 9161584"/>
              <a:gd name="connsiteY208" fmla="*/ 3346751 h 6858000"/>
              <a:gd name="connsiteX209" fmla="*/ 1045332 w 9161584"/>
              <a:gd name="connsiteY209" fmla="*/ 3258585 h 6858000"/>
              <a:gd name="connsiteX210" fmla="*/ 990693 w 9161584"/>
              <a:gd name="connsiteY210" fmla="*/ 3177869 h 6858000"/>
              <a:gd name="connsiteX211" fmla="*/ 896318 w 9161584"/>
              <a:gd name="connsiteY211" fmla="*/ 3119505 h 6858000"/>
              <a:gd name="connsiteX212" fmla="*/ 760963 w 9161584"/>
              <a:gd name="connsiteY212" fmla="*/ 3097152 h 6858000"/>
              <a:gd name="connsiteX213" fmla="*/ 0 w 9161584"/>
              <a:gd name="connsiteY213" fmla="*/ 3059723 h 6858000"/>
              <a:gd name="connsiteX214" fmla="*/ 9161584 w 9161584"/>
              <a:gd name="connsiteY214" fmla="*/ 0 h 6858000"/>
              <a:gd name="connsiteX215" fmla="*/ 9161584 w 9161584"/>
              <a:gd name="connsiteY215" fmla="*/ 6858000 h 6858000"/>
              <a:gd name="connsiteX216" fmla="*/ 17585 w 9161584"/>
              <a:gd name="connsiteY216" fmla="*/ 6858000 h 6858000"/>
              <a:gd name="connsiteX217" fmla="*/ 0 w 9161584"/>
              <a:gd name="connsiteY217" fmla="*/ 3059723 h 6858000"/>
              <a:gd name="connsiteX0" fmla="*/ 5819305 w 9161584"/>
              <a:gd name="connsiteY0" fmla="*/ 1001609 h 3956538"/>
              <a:gd name="connsiteX1" fmla="*/ 5819305 w 9161584"/>
              <a:gd name="connsiteY1" fmla="*/ 1603874 h 3956538"/>
              <a:gd name="connsiteX2" fmla="*/ 5811855 w 9161584"/>
              <a:gd name="connsiteY2" fmla="*/ 1603874 h 3956538"/>
              <a:gd name="connsiteX3" fmla="*/ 5724309 w 9161584"/>
              <a:gd name="connsiteY3" fmla="*/ 1536197 h 3956538"/>
              <a:gd name="connsiteX4" fmla="*/ 5603856 w 9161584"/>
              <a:gd name="connsiteY4" fmla="*/ 1461690 h 3956538"/>
              <a:gd name="connsiteX5" fmla="*/ 5439940 w 9161584"/>
              <a:gd name="connsiteY5" fmla="*/ 1381595 h 3956538"/>
              <a:gd name="connsiteX6" fmla="*/ 5223249 w 9161584"/>
              <a:gd name="connsiteY6" fmla="*/ 1297154 h 3956538"/>
              <a:gd name="connsiteX7" fmla="*/ 5223249 w 9161584"/>
              <a:gd name="connsiteY7" fmla="*/ 1282252 h 3956538"/>
              <a:gd name="connsiteX8" fmla="*/ 5387785 w 9161584"/>
              <a:gd name="connsiteY8" fmla="*/ 1176080 h 3956538"/>
              <a:gd name="connsiteX9" fmla="*/ 5560393 w 9161584"/>
              <a:gd name="connsiteY9" fmla="*/ 1087913 h 3956538"/>
              <a:gd name="connsiteX10" fmla="*/ 5713133 w 9161584"/>
              <a:gd name="connsiteY10" fmla="*/ 1027065 h 3956538"/>
              <a:gd name="connsiteX11" fmla="*/ 5819305 w 9161584"/>
              <a:gd name="connsiteY11" fmla="*/ 1001609 h 3956538"/>
              <a:gd name="connsiteX12" fmla="*/ 1282513 w 9161584"/>
              <a:gd name="connsiteY12" fmla="*/ 1001609 h 3956538"/>
              <a:gd name="connsiteX13" fmla="*/ 1282513 w 9161584"/>
              <a:gd name="connsiteY13" fmla="*/ 1603874 h 3956538"/>
              <a:gd name="connsiteX14" fmla="*/ 1275062 w 9161584"/>
              <a:gd name="connsiteY14" fmla="*/ 1603874 h 3956538"/>
              <a:gd name="connsiteX15" fmla="*/ 1187516 w 9161584"/>
              <a:gd name="connsiteY15" fmla="*/ 1536197 h 3956538"/>
              <a:gd name="connsiteX16" fmla="*/ 1067063 w 9161584"/>
              <a:gd name="connsiteY16" fmla="*/ 1461690 h 3956538"/>
              <a:gd name="connsiteX17" fmla="*/ 903148 w 9161584"/>
              <a:gd name="connsiteY17" fmla="*/ 1381595 h 3956538"/>
              <a:gd name="connsiteX18" fmla="*/ 686456 w 9161584"/>
              <a:gd name="connsiteY18" fmla="*/ 1297154 h 3956538"/>
              <a:gd name="connsiteX19" fmla="*/ 686456 w 9161584"/>
              <a:gd name="connsiteY19" fmla="*/ 1282252 h 3956538"/>
              <a:gd name="connsiteX20" fmla="*/ 850993 w 9161584"/>
              <a:gd name="connsiteY20" fmla="*/ 1176080 h 3956538"/>
              <a:gd name="connsiteX21" fmla="*/ 1023601 w 9161584"/>
              <a:gd name="connsiteY21" fmla="*/ 1087913 h 3956538"/>
              <a:gd name="connsiteX22" fmla="*/ 1176340 w 9161584"/>
              <a:gd name="connsiteY22" fmla="*/ 1027065 h 3956538"/>
              <a:gd name="connsiteX23" fmla="*/ 1282513 w 9161584"/>
              <a:gd name="connsiteY23" fmla="*/ 1001609 h 3956538"/>
              <a:gd name="connsiteX24" fmla="*/ 760963 w 9161584"/>
              <a:gd name="connsiteY24" fmla="*/ 195690 h 3956538"/>
              <a:gd name="connsiteX25" fmla="*/ 592702 w 9161584"/>
              <a:gd name="connsiteY25" fmla="*/ 228598 h 3956538"/>
              <a:gd name="connsiteX26" fmla="*/ 464798 w 9161584"/>
              <a:gd name="connsiteY26" fmla="*/ 316765 h 3956538"/>
              <a:gd name="connsiteX27" fmla="*/ 384082 w 9161584"/>
              <a:gd name="connsiteY27" fmla="*/ 443427 h 3956538"/>
              <a:gd name="connsiteX28" fmla="*/ 356142 w 9161584"/>
              <a:gd name="connsiteY28" fmla="*/ 593062 h 3956538"/>
              <a:gd name="connsiteX29" fmla="*/ 368559 w 9161584"/>
              <a:gd name="connsiteY29" fmla="*/ 698613 h 3956538"/>
              <a:gd name="connsiteX30" fmla="*/ 405192 w 9161584"/>
              <a:gd name="connsiteY30" fmla="*/ 802302 h 3956538"/>
              <a:gd name="connsiteX31" fmla="*/ 464798 w 9161584"/>
              <a:gd name="connsiteY31" fmla="*/ 897920 h 3956538"/>
              <a:gd name="connsiteX32" fmla="*/ 547376 w 9161584"/>
              <a:gd name="connsiteY32" fmla="*/ 978015 h 3956538"/>
              <a:gd name="connsiteX33" fmla="*/ 375389 w 9161584"/>
              <a:gd name="connsiteY33" fmla="*/ 1091638 h 3956538"/>
              <a:gd name="connsiteX34" fmla="*/ 270458 w 9161584"/>
              <a:gd name="connsiteY34" fmla="*/ 1169250 h 3956538"/>
              <a:gd name="connsiteX35" fmla="*/ 270458 w 9161584"/>
              <a:gd name="connsiteY35" fmla="*/ 1529367 h 3956538"/>
              <a:gd name="connsiteX36" fmla="*/ 490875 w 9161584"/>
              <a:gd name="connsiteY36" fmla="*/ 1579660 h 3956538"/>
              <a:gd name="connsiteX37" fmla="*/ 716880 w 9161584"/>
              <a:gd name="connsiteY37" fmla="*/ 1651683 h 3956538"/>
              <a:gd name="connsiteX38" fmla="*/ 936055 w 9161584"/>
              <a:gd name="connsiteY38" fmla="*/ 1747300 h 3956538"/>
              <a:gd name="connsiteX39" fmla="*/ 1135361 w 9161584"/>
              <a:gd name="connsiteY39" fmla="*/ 1867754 h 3956538"/>
              <a:gd name="connsiteX40" fmla="*/ 1302381 w 9161584"/>
              <a:gd name="connsiteY40" fmla="*/ 2013042 h 3956538"/>
              <a:gd name="connsiteX41" fmla="*/ 1424077 w 9161584"/>
              <a:gd name="connsiteY41" fmla="*/ 2185029 h 3956538"/>
              <a:gd name="connsiteX42" fmla="*/ 1606619 w 9161584"/>
              <a:gd name="connsiteY42" fmla="*/ 2185029 h 3956538"/>
              <a:gd name="connsiteX43" fmla="*/ 1606619 w 9161584"/>
              <a:gd name="connsiteY43" fmla="*/ 563259 h 3956538"/>
              <a:gd name="connsiteX44" fmla="*/ 1746127 w 9161584"/>
              <a:gd name="connsiteY44" fmla="*/ 563259 h 3956538"/>
              <a:gd name="connsiteX45" fmla="*/ 1923274 w 9161584"/>
              <a:gd name="connsiteY45" fmla="*/ 563259 h 3956538"/>
              <a:gd name="connsiteX46" fmla="*/ 3064902 w 9161584"/>
              <a:gd name="connsiteY46" fmla="*/ 563259 h 3956538"/>
              <a:gd name="connsiteX47" fmla="*/ 3064902 w 9161584"/>
              <a:gd name="connsiteY47" fmla="*/ 1304604 h 3956538"/>
              <a:gd name="connsiteX48" fmla="*/ 3057451 w 9161584"/>
              <a:gd name="connsiteY48" fmla="*/ 1304604 h 3956538"/>
              <a:gd name="connsiteX49" fmla="*/ 2908437 w 9161584"/>
              <a:gd name="connsiteY49" fmla="*/ 1103435 h 3956538"/>
              <a:gd name="connsiteX50" fmla="*/ 2751972 w 9161584"/>
              <a:gd name="connsiteY50" fmla="*/ 968081 h 3956538"/>
              <a:gd name="connsiteX51" fmla="*/ 2585573 w 9161584"/>
              <a:gd name="connsiteY51" fmla="*/ 891711 h 3956538"/>
              <a:gd name="connsiteX52" fmla="*/ 2405514 w 9161584"/>
              <a:gd name="connsiteY52" fmla="*/ 867496 h 3956538"/>
              <a:gd name="connsiteX53" fmla="*/ 2229802 w 9161584"/>
              <a:gd name="connsiteY53" fmla="*/ 889848 h 3956538"/>
              <a:gd name="connsiteX54" fmla="*/ 2084513 w 9161584"/>
              <a:gd name="connsiteY54" fmla="*/ 958767 h 3956538"/>
              <a:gd name="connsiteX55" fmla="*/ 1985170 w 9161584"/>
              <a:gd name="connsiteY55" fmla="*/ 1076116 h 3956538"/>
              <a:gd name="connsiteX56" fmla="*/ 1948538 w 9161584"/>
              <a:gd name="connsiteY56" fmla="*/ 1242515 h 3956538"/>
              <a:gd name="connsiteX57" fmla="*/ 1973994 w 9161584"/>
              <a:gd name="connsiteY57" fmla="*/ 1384078 h 3956538"/>
              <a:gd name="connsiteX58" fmla="*/ 2041671 w 9161584"/>
              <a:gd name="connsiteY58" fmla="*/ 1485284 h 3956538"/>
              <a:gd name="connsiteX59" fmla="*/ 2137289 w 9161584"/>
              <a:gd name="connsiteY59" fmla="*/ 1545510 h 3956538"/>
              <a:gd name="connsiteX60" fmla="*/ 2245324 w 9161584"/>
              <a:gd name="connsiteY60" fmla="*/ 1565379 h 3956538"/>
              <a:gd name="connsiteX61" fmla="*/ 2353360 w 9161584"/>
              <a:gd name="connsiteY61" fmla="*/ 1544890 h 3956538"/>
              <a:gd name="connsiteX62" fmla="*/ 2445872 w 9161584"/>
              <a:gd name="connsiteY62" fmla="*/ 1489009 h 3956538"/>
              <a:gd name="connsiteX63" fmla="*/ 2509824 w 9161584"/>
              <a:gd name="connsiteY63" fmla="*/ 1406431 h 3956538"/>
              <a:gd name="connsiteX64" fmla="*/ 2533418 w 9161584"/>
              <a:gd name="connsiteY64" fmla="*/ 1304604 h 3956538"/>
              <a:gd name="connsiteX65" fmla="*/ 2526588 w 9161584"/>
              <a:gd name="connsiteY65" fmla="*/ 1246861 h 3956538"/>
              <a:gd name="connsiteX66" fmla="*/ 2503615 w 9161584"/>
              <a:gd name="connsiteY66" fmla="*/ 1187877 h 3956538"/>
              <a:gd name="connsiteX67" fmla="*/ 2512308 w 9161584"/>
              <a:gd name="connsiteY67" fmla="*/ 1174217 h 3956538"/>
              <a:gd name="connsiteX68" fmla="*/ 2599853 w 9161584"/>
              <a:gd name="connsiteY68" fmla="*/ 1229476 h 3956538"/>
              <a:gd name="connsiteX69" fmla="*/ 2692366 w 9161584"/>
              <a:gd name="connsiteY69" fmla="*/ 1313918 h 3956538"/>
              <a:gd name="connsiteX70" fmla="*/ 2794814 w 9161584"/>
              <a:gd name="connsiteY70" fmla="*/ 1439338 h 3956538"/>
              <a:gd name="connsiteX71" fmla="*/ 2911541 w 9161584"/>
              <a:gd name="connsiteY71" fmla="*/ 1617534 h 3956538"/>
              <a:gd name="connsiteX72" fmla="*/ 3047517 w 9161584"/>
              <a:gd name="connsiteY72" fmla="*/ 1861545 h 3956538"/>
              <a:gd name="connsiteX73" fmla="*/ 3206465 w 9161584"/>
              <a:gd name="connsiteY73" fmla="*/ 2183788 h 3956538"/>
              <a:gd name="connsiteX74" fmla="*/ 3389008 w 9161584"/>
              <a:gd name="connsiteY74" fmla="*/ 2183788 h 3956538"/>
              <a:gd name="connsiteX75" fmla="*/ 3389008 w 9161584"/>
              <a:gd name="connsiteY75" fmla="*/ 563259 h 3956538"/>
              <a:gd name="connsiteX76" fmla="*/ 3527302 w 9161584"/>
              <a:gd name="connsiteY76" fmla="*/ 563259 h 3956538"/>
              <a:gd name="connsiteX77" fmla="*/ 3705663 w 9161584"/>
              <a:gd name="connsiteY77" fmla="*/ 563259 h 3956538"/>
              <a:gd name="connsiteX78" fmla="*/ 3934607 w 9161584"/>
              <a:gd name="connsiteY78" fmla="*/ 563259 h 3956538"/>
              <a:gd name="connsiteX79" fmla="*/ 3901078 w 9161584"/>
              <a:gd name="connsiteY79" fmla="*/ 688058 h 3956538"/>
              <a:gd name="connsiteX80" fmla="*/ 3889902 w 9161584"/>
              <a:gd name="connsiteY80" fmla="*/ 820308 h 3956538"/>
              <a:gd name="connsiteX81" fmla="*/ 3901700 w 9161584"/>
              <a:gd name="connsiteY81" fmla="*/ 959388 h 3956538"/>
              <a:gd name="connsiteX82" fmla="*/ 3931502 w 9161584"/>
              <a:gd name="connsiteY82" fmla="*/ 1085429 h 3956538"/>
              <a:gd name="connsiteX83" fmla="*/ 3970618 w 9161584"/>
              <a:gd name="connsiteY83" fmla="*/ 1202778 h 3956538"/>
              <a:gd name="connsiteX84" fmla="*/ 4009735 w 9161584"/>
              <a:gd name="connsiteY84" fmla="*/ 1317022 h 3956538"/>
              <a:gd name="connsiteX85" fmla="*/ 4039538 w 9161584"/>
              <a:gd name="connsiteY85" fmla="*/ 1433129 h 3956538"/>
              <a:gd name="connsiteX86" fmla="*/ 4051335 w 9161584"/>
              <a:gd name="connsiteY86" fmla="*/ 1556687 h 3956538"/>
              <a:gd name="connsiteX87" fmla="*/ 4042021 w 9161584"/>
              <a:gd name="connsiteY87" fmla="*/ 1659134 h 3956538"/>
              <a:gd name="connsiteX88" fmla="*/ 4010356 w 9161584"/>
              <a:gd name="connsiteY88" fmla="*/ 1755993 h 3956538"/>
              <a:gd name="connsiteX89" fmla="*/ 3950129 w 9161584"/>
              <a:gd name="connsiteY89" fmla="*/ 1828016 h 3956538"/>
              <a:gd name="connsiteX90" fmla="*/ 3853891 w 9161584"/>
              <a:gd name="connsiteY90" fmla="*/ 1855957 h 3956538"/>
              <a:gd name="connsiteX91" fmla="*/ 3765724 w 9161584"/>
              <a:gd name="connsiteY91" fmla="*/ 1855957 h 3956538"/>
              <a:gd name="connsiteX92" fmla="*/ 3765724 w 9161584"/>
              <a:gd name="connsiteY92" fmla="*/ 2135358 h 3956538"/>
              <a:gd name="connsiteX93" fmla="*/ 3949508 w 9161584"/>
              <a:gd name="connsiteY93" fmla="*/ 2135358 h 3956538"/>
              <a:gd name="connsiteX94" fmla="*/ 4142606 w 9161584"/>
              <a:gd name="connsiteY94" fmla="*/ 2087549 h 3956538"/>
              <a:gd name="connsiteX95" fmla="*/ 4273614 w 9161584"/>
              <a:gd name="connsiteY95" fmla="*/ 1963371 h 3956538"/>
              <a:gd name="connsiteX96" fmla="*/ 4348121 w 9161584"/>
              <a:gd name="connsiteY96" fmla="*/ 1791384 h 3956538"/>
              <a:gd name="connsiteX97" fmla="*/ 4371715 w 9161584"/>
              <a:gd name="connsiteY97" fmla="*/ 1600149 h 3956538"/>
              <a:gd name="connsiteX98" fmla="*/ 4346879 w 9161584"/>
              <a:gd name="connsiteY98" fmla="*/ 1401463 h 3956538"/>
              <a:gd name="connsiteX99" fmla="*/ 4291620 w 9161584"/>
              <a:gd name="connsiteY99" fmla="*/ 1225751 h 3956538"/>
              <a:gd name="connsiteX100" fmla="*/ 4236360 w 9161584"/>
              <a:gd name="connsiteY100" fmla="*/ 1048176 h 3956538"/>
              <a:gd name="connsiteX101" fmla="*/ 4211525 w 9161584"/>
              <a:gd name="connsiteY101" fmla="*/ 843902 h 3956538"/>
              <a:gd name="connsiteX102" fmla="*/ 4218355 w 9161584"/>
              <a:gd name="connsiteY102" fmla="*/ 748285 h 3956538"/>
              <a:gd name="connsiteX103" fmla="*/ 4246916 w 9161584"/>
              <a:gd name="connsiteY103" fmla="*/ 657634 h 3956538"/>
              <a:gd name="connsiteX104" fmla="*/ 4309005 w 9161584"/>
              <a:gd name="connsiteY104" fmla="*/ 589957 h 3956538"/>
              <a:gd name="connsiteX105" fmla="*/ 4415177 w 9161584"/>
              <a:gd name="connsiteY105" fmla="*/ 563259 h 3956538"/>
              <a:gd name="connsiteX106" fmla="*/ 4546476 w 9161584"/>
              <a:gd name="connsiteY106" fmla="*/ 563259 h 3956538"/>
              <a:gd name="connsiteX107" fmla="*/ 4721898 w 9161584"/>
              <a:gd name="connsiteY107" fmla="*/ 563259 h 3956538"/>
              <a:gd name="connsiteX108" fmla="*/ 5819305 w 9161584"/>
              <a:gd name="connsiteY108" fmla="*/ 563259 h 3956538"/>
              <a:gd name="connsiteX109" fmla="*/ 5819305 w 9161584"/>
              <a:gd name="connsiteY109" fmla="*/ 658876 h 3956538"/>
              <a:gd name="connsiteX110" fmla="*/ 5624966 w 9161584"/>
              <a:gd name="connsiteY110" fmla="*/ 709169 h 3956538"/>
              <a:gd name="connsiteX111" fmla="*/ 5419451 w 9161584"/>
              <a:gd name="connsiteY111" fmla="*/ 794852 h 3956538"/>
              <a:gd name="connsiteX112" fmla="*/ 5218282 w 9161584"/>
              <a:gd name="connsiteY112" fmla="*/ 899782 h 3956538"/>
              <a:gd name="connsiteX113" fmla="*/ 5038223 w 9161584"/>
              <a:gd name="connsiteY113" fmla="*/ 1007818 h 3956538"/>
              <a:gd name="connsiteX114" fmla="*/ 4895418 w 9161584"/>
              <a:gd name="connsiteY114" fmla="*/ 1102814 h 3956538"/>
              <a:gd name="connsiteX115" fmla="*/ 4807251 w 9161584"/>
              <a:gd name="connsiteY115" fmla="*/ 1169250 h 3956538"/>
              <a:gd name="connsiteX116" fmla="*/ 4807251 w 9161584"/>
              <a:gd name="connsiteY116" fmla="*/ 1529367 h 3956538"/>
              <a:gd name="connsiteX117" fmla="*/ 5027668 w 9161584"/>
              <a:gd name="connsiteY117" fmla="*/ 1579660 h 3956538"/>
              <a:gd name="connsiteX118" fmla="*/ 5253672 w 9161584"/>
              <a:gd name="connsiteY118" fmla="*/ 1651683 h 3956538"/>
              <a:gd name="connsiteX119" fmla="*/ 5472847 w 9161584"/>
              <a:gd name="connsiteY119" fmla="*/ 1747300 h 3956538"/>
              <a:gd name="connsiteX120" fmla="*/ 5672154 w 9161584"/>
              <a:gd name="connsiteY120" fmla="*/ 1867754 h 3956538"/>
              <a:gd name="connsiteX121" fmla="*/ 5839174 w 9161584"/>
              <a:gd name="connsiteY121" fmla="*/ 2013042 h 3956538"/>
              <a:gd name="connsiteX122" fmla="*/ 5960869 w 9161584"/>
              <a:gd name="connsiteY122" fmla="*/ 2185029 h 3956538"/>
              <a:gd name="connsiteX123" fmla="*/ 6143411 w 9161584"/>
              <a:gd name="connsiteY123" fmla="*/ 2185029 h 3956538"/>
              <a:gd name="connsiteX124" fmla="*/ 6143411 w 9161584"/>
              <a:gd name="connsiteY124" fmla="*/ 563259 h 3956538"/>
              <a:gd name="connsiteX125" fmla="*/ 6289551 w 9161584"/>
              <a:gd name="connsiteY125" fmla="*/ 563259 h 3956538"/>
              <a:gd name="connsiteX126" fmla="*/ 6387652 w 9161584"/>
              <a:gd name="connsiteY126" fmla="*/ 563259 h 3956538"/>
              <a:gd name="connsiteX127" fmla="*/ 6470231 w 9161584"/>
              <a:gd name="connsiteY127" fmla="*/ 578160 h 3956538"/>
              <a:gd name="connsiteX128" fmla="*/ 6535424 w 9161584"/>
              <a:gd name="connsiteY128" fmla="*/ 619139 h 3956538"/>
              <a:gd name="connsiteX129" fmla="*/ 6578266 w 9161584"/>
              <a:gd name="connsiteY129" fmla="*/ 679366 h 3956538"/>
              <a:gd name="connsiteX130" fmla="*/ 6593788 w 9161584"/>
              <a:gd name="connsiteY130" fmla="*/ 752010 h 3956538"/>
              <a:gd name="connsiteX131" fmla="*/ 6593788 w 9161584"/>
              <a:gd name="connsiteY131" fmla="*/ 2135358 h 3956538"/>
              <a:gd name="connsiteX132" fmla="*/ 6917894 w 9161584"/>
              <a:gd name="connsiteY132" fmla="*/ 2135358 h 3956538"/>
              <a:gd name="connsiteX133" fmla="*/ 6917894 w 9161584"/>
              <a:gd name="connsiteY133" fmla="*/ 752010 h 3956538"/>
              <a:gd name="connsiteX134" fmla="*/ 6934037 w 9161584"/>
              <a:gd name="connsiteY134" fmla="*/ 679366 h 3956538"/>
              <a:gd name="connsiteX135" fmla="*/ 6978742 w 9161584"/>
              <a:gd name="connsiteY135" fmla="*/ 619139 h 3956538"/>
              <a:gd name="connsiteX136" fmla="*/ 7045177 w 9161584"/>
              <a:gd name="connsiteY136" fmla="*/ 578160 h 3956538"/>
              <a:gd name="connsiteX137" fmla="*/ 7127756 w 9161584"/>
              <a:gd name="connsiteY137" fmla="*/ 563259 h 3956538"/>
              <a:gd name="connsiteX138" fmla="*/ 7234549 w 9161584"/>
              <a:gd name="connsiteY138" fmla="*/ 563259 h 3956538"/>
              <a:gd name="connsiteX139" fmla="*/ 7433611 w 9161584"/>
              <a:gd name="connsiteY139" fmla="*/ 563259 h 3956538"/>
              <a:gd name="connsiteX140" fmla="*/ 7433611 w 9161584"/>
              <a:gd name="connsiteY140" fmla="*/ 1629952 h 3956538"/>
              <a:gd name="connsiteX141" fmla="*/ 7581384 w 9161584"/>
              <a:gd name="connsiteY141" fmla="*/ 1833604 h 3956538"/>
              <a:gd name="connsiteX142" fmla="*/ 7588835 w 9161584"/>
              <a:gd name="connsiteY142" fmla="*/ 1833604 h 3956538"/>
              <a:gd name="connsiteX143" fmla="*/ 7688177 w 9161584"/>
              <a:gd name="connsiteY143" fmla="*/ 1705701 h 3956538"/>
              <a:gd name="connsiteX144" fmla="*/ 7812977 w 9161584"/>
              <a:gd name="connsiteY144" fmla="*/ 1556066 h 3956538"/>
              <a:gd name="connsiteX145" fmla="*/ 7950815 w 9161584"/>
              <a:gd name="connsiteY145" fmla="*/ 1402084 h 3956538"/>
              <a:gd name="connsiteX146" fmla="*/ 8088653 w 9161584"/>
              <a:gd name="connsiteY146" fmla="*/ 1261142 h 3956538"/>
              <a:gd name="connsiteX147" fmla="*/ 8213452 w 9161584"/>
              <a:gd name="connsiteY147" fmla="*/ 1150002 h 3956538"/>
              <a:gd name="connsiteX148" fmla="*/ 8314037 w 9161584"/>
              <a:gd name="connsiteY148" fmla="*/ 1086050 h 3956538"/>
              <a:gd name="connsiteX149" fmla="*/ 8317762 w 9161584"/>
              <a:gd name="connsiteY149" fmla="*/ 1092259 h 3956538"/>
              <a:gd name="connsiteX150" fmla="*/ 8278025 w 9161584"/>
              <a:gd name="connsiteY150" fmla="*/ 1299016 h 3956538"/>
              <a:gd name="connsiteX151" fmla="*/ 8264365 w 9161584"/>
              <a:gd name="connsiteY151" fmla="*/ 1500806 h 3956538"/>
              <a:gd name="connsiteX152" fmla="*/ 8322729 w 9161584"/>
              <a:gd name="connsiteY152" fmla="*/ 1896315 h 3956538"/>
              <a:gd name="connsiteX153" fmla="*/ 8511480 w 9161584"/>
              <a:gd name="connsiteY153" fmla="*/ 2278163 h 3956538"/>
              <a:gd name="connsiteX154" fmla="*/ 8526382 w 9161584"/>
              <a:gd name="connsiteY154" fmla="*/ 2278163 h 3956538"/>
              <a:gd name="connsiteX155" fmla="*/ 8730034 w 9161584"/>
              <a:gd name="connsiteY155" fmla="*/ 2060851 h 3956538"/>
              <a:gd name="connsiteX156" fmla="*/ 8673533 w 9161584"/>
              <a:gd name="connsiteY156" fmla="*/ 1936673 h 3956538"/>
              <a:gd name="connsiteX157" fmla="*/ 8629450 w 9161584"/>
              <a:gd name="connsiteY157" fmla="*/ 1807527 h 3956538"/>
              <a:gd name="connsiteX158" fmla="*/ 8600889 w 9161584"/>
              <a:gd name="connsiteY158" fmla="*/ 1665964 h 3956538"/>
              <a:gd name="connsiteX159" fmla="*/ 8590955 w 9161584"/>
              <a:gd name="connsiteY159" fmla="*/ 1504532 h 3956538"/>
              <a:gd name="connsiteX160" fmla="*/ 8621378 w 9161584"/>
              <a:gd name="connsiteY160" fmla="*/ 1207745 h 3956538"/>
              <a:gd name="connsiteX161" fmla="*/ 8712649 w 9161584"/>
              <a:gd name="connsiteY161" fmla="*/ 930827 h 3956538"/>
              <a:gd name="connsiteX162" fmla="*/ 8487886 w 9161584"/>
              <a:gd name="connsiteY162" fmla="*/ 692404 h 3956538"/>
              <a:gd name="connsiteX163" fmla="*/ 8284234 w 9161584"/>
              <a:gd name="connsiteY163" fmla="*/ 776225 h 3956538"/>
              <a:gd name="connsiteX164" fmla="*/ 8088653 w 9161584"/>
              <a:gd name="connsiteY164" fmla="*/ 894815 h 3956538"/>
              <a:gd name="connsiteX165" fmla="*/ 7912319 w 9161584"/>
              <a:gd name="connsiteY165" fmla="*/ 1028928 h 3956538"/>
              <a:gd name="connsiteX166" fmla="*/ 7765168 w 9161584"/>
              <a:gd name="connsiteY166" fmla="*/ 1159315 h 3956538"/>
              <a:gd name="connsiteX167" fmla="*/ 7757718 w 9161584"/>
              <a:gd name="connsiteY167" fmla="*/ 1159315 h 3956538"/>
              <a:gd name="connsiteX168" fmla="*/ 7757718 w 9161584"/>
              <a:gd name="connsiteY168" fmla="*/ 563259 h 3956538"/>
              <a:gd name="connsiteX169" fmla="*/ 8921269 w 9161584"/>
              <a:gd name="connsiteY169" fmla="*/ 563259 h 3956538"/>
              <a:gd name="connsiteX170" fmla="*/ 8921269 w 9161584"/>
              <a:gd name="connsiteY170" fmla="*/ 283857 h 3956538"/>
              <a:gd name="connsiteX171" fmla="*/ 7234549 w 9161584"/>
              <a:gd name="connsiteY171" fmla="*/ 283857 h 3956538"/>
              <a:gd name="connsiteX172" fmla="*/ 7061076 w 9161584"/>
              <a:gd name="connsiteY172" fmla="*/ 283857 h 3956538"/>
              <a:gd name="connsiteX173" fmla="*/ 6835936 w 9161584"/>
              <a:gd name="connsiteY173" fmla="*/ 283857 h 3956538"/>
              <a:gd name="connsiteX174" fmla="*/ 6779435 w 9161584"/>
              <a:gd name="connsiteY174" fmla="*/ 314902 h 3956538"/>
              <a:gd name="connsiteX175" fmla="*/ 6757704 w 9161584"/>
              <a:gd name="connsiteY175" fmla="*/ 393134 h 3956538"/>
              <a:gd name="connsiteX176" fmla="*/ 6757704 w 9161584"/>
              <a:gd name="connsiteY176" fmla="*/ 403069 h 3956538"/>
              <a:gd name="connsiteX177" fmla="*/ 6681334 w 9161584"/>
              <a:gd name="connsiteY177" fmla="*/ 346567 h 3956538"/>
              <a:gd name="connsiteX178" fmla="*/ 6597514 w 9161584"/>
              <a:gd name="connsiteY178" fmla="*/ 309314 h 3956538"/>
              <a:gd name="connsiteX179" fmla="*/ 6516177 w 9161584"/>
              <a:gd name="connsiteY179" fmla="*/ 289445 h 3956538"/>
              <a:gd name="connsiteX180" fmla="*/ 6479389 w 9161584"/>
              <a:gd name="connsiteY180" fmla="*/ 285254 h 3956538"/>
              <a:gd name="connsiteX181" fmla="*/ 6461308 w 9161584"/>
              <a:gd name="connsiteY181" fmla="*/ 284468 h 3956538"/>
              <a:gd name="connsiteX182" fmla="*/ 6461308 w 9161584"/>
              <a:gd name="connsiteY182" fmla="*/ 283857 h 3956538"/>
              <a:gd name="connsiteX183" fmla="*/ 6447258 w 9161584"/>
              <a:gd name="connsiteY183" fmla="*/ 283857 h 3956538"/>
              <a:gd name="connsiteX184" fmla="*/ 6289551 w 9161584"/>
              <a:gd name="connsiteY184" fmla="*/ 283857 h 3956538"/>
              <a:gd name="connsiteX185" fmla="*/ 4721898 w 9161584"/>
              <a:gd name="connsiteY185" fmla="*/ 283857 h 3956538"/>
              <a:gd name="connsiteX186" fmla="*/ 4546476 w 9161584"/>
              <a:gd name="connsiteY186" fmla="*/ 283857 h 3956538"/>
              <a:gd name="connsiteX187" fmla="*/ 3705663 w 9161584"/>
              <a:gd name="connsiteY187" fmla="*/ 283857 h 3956538"/>
              <a:gd name="connsiteX188" fmla="*/ 3527302 w 9161584"/>
              <a:gd name="connsiteY188" fmla="*/ 283857 h 3956538"/>
              <a:gd name="connsiteX189" fmla="*/ 1923274 w 9161584"/>
              <a:gd name="connsiteY189" fmla="*/ 283857 h 3956538"/>
              <a:gd name="connsiteX190" fmla="*/ 1746127 w 9161584"/>
              <a:gd name="connsiteY190" fmla="*/ 283857 h 3956538"/>
              <a:gd name="connsiteX191" fmla="*/ 1282513 w 9161584"/>
              <a:gd name="connsiteY191" fmla="*/ 283857 h 3956538"/>
              <a:gd name="connsiteX192" fmla="*/ 1282513 w 9161584"/>
              <a:gd name="connsiteY192" fmla="*/ 658876 h 3956538"/>
              <a:gd name="connsiteX193" fmla="*/ 1043469 w 9161584"/>
              <a:gd name="connsiteY193" fmla="*/ 725933 h 3956538"/>
              <a:gd name="connsiteX194" fmla="*/ 792008 w 9161584"/>
              <a:gd name="connsiteY194" fmla="*/ 838935 h 3956538"/>
              <a:gd name="connsiteX195" fmla="*/ 729298 w 9161584"/>
              <a:gd name="connsiteY195" fmla="*/ 790505 h 3956538"/>
              <a:gd name="connsiteX196" fmla="*/ 675280 w 9161584"/>
              <a:gd name="connsiteY196" fmla="*/ 734625 h 3956538"/>
              <a:gd name="connsiteX197" fmla="*/ 637406 w 9161584"/>
              <a:gd name="connsiteY197" fmla="*/ 670673 h 3956538"/>
              <a:gd name="connsiteX198" fmla="*/ 623125 w 9161584"/>
              <a:gd name="connsiteY198" fmla="*/ 596787 h 3956538"/>
              <a:gd name="connsiteX199" fmla="*/ 645477 w 9161584"/>
              <a:gd name="connsiteY199" fmla="*/ 499928 h 3956538"/>
              <a:gd name="connsiteX200" fmla="*/ 657895 w 9161584"/>
              <a:gd name="connsiteY200" fmla="*/ 508620 h 3956538"/>
              <a:gd name="connsiteX201" fmla="*/ 667209 w 9161584"/>
              <a:gd name="connsiteY201" fmla="*/ 555808 h 3956538"/>
              <a:gd name="connsiteX202" fmla="*/ 697011 w 9161584"/>
              <a:gd name="connsiteY202" fmla="*/ 605479 h 3956538"/>
              <a:gd name="connsiteX203" fmla="*/ 751650 w 9161584"/>
              <a:gd name="connsiteY203" fmla="*/ 644596 h 3956538"/>
              <a:gd name="connsiteX204" fmla="*/ 834229 w 9161584"/>
              <a:gd name="connsiteY204" fmla="*/ 660118 h 3956538"/>
              <a:gd name="connsiteX205" fmla="*/ 924879 w 9161584"/>
              <a:gd name="connsiteY205" fmla="*/ 643354 h 3956538"/>
              <a:gd name="connsiteX206" fmla="*/ 997523 w 9161584"/>
              <a:gd name="connsiteY206" fmla="*/ 598029 h 3956538"/>
              <a:gd name="connsiteX207" fmla="*/ 1045332 w 9161584"/>
              <a:gd name="connsiteY207" fmla="*/ 529731 h 3956538"/>
              <a:gd name="connsiteX208" fmla="*/ 1062717 w 9161584"/>
              <a:gd name="connsiteY208" fmla="*/ 445289 h 3956538"/>
              <a:gd name="connsiteX209" fmla="*/ 1045332 w 9161584"/>
              <a:gd name="connsiteY209" fmla="*/ 357123 h 3956538"/>
              <a:gd name="connsiteX210" fmla="*/ 990693 w 9161584"/>
              <a:gd name="connsiteY210" fmla="*/ 276407 h 3956538"/>
              <a:gd name="connsiteX211" fmla="*/ 896318 w 9161584"/>
              <a:gd name="connsiteY211" fmla="*/ 218043 h 3956538"/>
              <a:gd name="connsiteX212" fmla="*/ 760963 w 9161584"/>
              <a:gd name="connsiteY212" fmla="*/ 195690 h 3956538"/>
              <a:gd name="connsiteX213" fmla="*/ 0 w 9161584"/>
              <a:gd name="connsiteY213" fmla="*/ 158261 h 3956538"/>
              <a:gd name="connsiteX214" fmla="*/ 9108830 w 9161584"/>
              <a:gd name="connsiteY214" fmla="*/ 0 h 3956538"/>
              <a:gd name="connsiteX215" fmla="*/ 9161584 w 9161584"/>
              <a:gd name="connsiteY215" fmla="*/ 3956538 h 3956538"/>
              <a:gd name="connsiteX216" fmla="*/ 17585 w 9161584"/>
              <a:gd name="connsiteY216" fmla="*/ 3956538 h 3956538"/>
              <a:gd name="connsiteX217" fmla="*/ 0 w 9161584"/>
              <a:gd name="connsiteY217" fmla="*/ 158261 h 3956538"/>
              <a:gd name="connsiteX0" fmla="*/ 5836890 w 9179169"/>
              <a:gd name="connsiteY0" fmla="*/ 1001609 h 3956538"/>
              <a:gd name="connsiteX1" fmla="*/ 5836890 w 9179169"/>
              <a:gd name="connsiteY1" fmla="*/ 1603874 h 3956538"/>
              <a:gd name="connsiteX2" fmla="*/ 5829440 w 9179169"/>
              <a:gd name="connsiteY2" fmla="*/ 1603874 h 3956538"/>
              <a:gd name="connsiteX3" fmla="*/ 5741894 w 9179169"/>
              <a:gd name="connsiteY3" fmla="*/ 1536197 h 3956538"/>
              <a:gd name="connsiteX4" fmla="*/ 5621441 w 9179169"/>
              <a:gd name="connsiteY4" fmla="*/ 1461690 h 3956538"/>
              <a:gd name="connsiteX5" fmla="*/ 5457525 w 9179169"/>
              <a:gd name="connsiteY5" fmla="*/ 1381595 h 3956538"/>
              <a:gd name="connsiteX6" fmla="*/ 5240834 w 9179169"/>
              <a:gd name="connsiteY6" fmla="*/ 1297154 h 3956538"/>
              <a:gd name="connsiteX7" fmla="*/ 5240834 w 9179169"/>
              <a:gd name="connsiteY7" fmla="*/ 1282252 h 3956538"/>
              <a:gd name="connsiteX8" fmla="*/ 5405370 w 9179169"/>
              <a:gd name="connsiteY8" fmla="*/ 1176080 h 3956538"/>
              <a:gd name="connsiteX9" fmla="*/ 5577978 w 9179169"/>
              <a:gd name="connsiteY9" fmla="*/ 1087913 h 3956538"/>
              <a:gd name="connsiteX10" fmla="*/ 5730718 w 9179169"/>
              <a:gd name="connsiteY10" fmla="*/ 1027065 h 3956538"/>
              <a:gd name="connsiteX11" fmla="*/ 5836890 w 9179169"/>
              <a:gd name="connsiteY11" fmla="*/ 1001609 h 3956538"/>
              <a:gd name="connsiteX12" fmla="*/ 1300098 w 9179169"/>
              <a:gd name="connsiteY12" fmla="*/ 1001609 h 3956538"/>
              <a:gd name="connsiteX13" fmla="*/ 1300098 w 9179169"/>
              <a:gd name="connsiteY13" fmla="*/ 1603874 h 3956538"/>
              <a:gd name="connsiteX14" fmla="*/ 1292647 w 9179169"/>
              <a:gd name="connsiteY14" fmla="*/ 1603874 h 3956538"/>
              <a:gd name="connsiteX15" fmla="*/ 1205101 w 9179169"/>
              <a:gd name="connsiteY15" fmla="*/ 1536197 h 3956538"/>
              <a:gd name="connsiteX16" fmla="*/ 1084648 w 9179169"/>
              <a:gd name="connsiteY16" fmla="*/ 1461690 h 3956538"/>
              <a:gd name="connsiteX17" fmla="*/ 920733 w 9179169"/>
              <a:gd name="connsiteY17" fmla="*/ 1381595 h 3956538"/>
              <a:gd name="connsiteX18" fmla="*/ 704041 w 9179169"/>
              <a:gd name="connsiteY18" fmla="*/ 1297154 h 3956538"/>
              <a:gd name="connsiteX19" fmla="*/ 704041 w 9179169"/>
              <a:gd name="connsiteY19" fmla="*/ 1282252 h 3956538"/>
              <a:gd name="connsiteX20" fmla="*/ 868578 w 9179169"/>
              <a:gd name="connsiteY20" fmla="*/ 1176080 h 3956538"/>
              <a:gd name="connsiteX21" fmla="*/ 1041186 w 9179169"/>
              <a:gd name="connsiteY21" fmla="*/ 1087913 h 3956538"/>
              <a:gd name="connsiteX22" fmla="*/ 1193925 w 9179169"/>
              <a:gd name="connsiteY22" fmla="*/ 1027065 h 3956538"/>
              <a:gd name="connsiteX23" fmla="*/ 1300098 w 9179169"/>
              <a:gd name="connsiteY23" fmla="*/ 1001609 h 3956538"/>
              <a:gd name="connsiteX24" fmla="*/ 778548 w 9179169"/>
              <a:gd name="connsiteY24" fmla="*/ 195690 h 3956538"/>
              <a:gd name="connsiteX25" fmla="*/ 610287 w 9179169"/>
              <a:gd name="connsiteY25" fmla="*/ 228598 h 3956538"/>
              <a:gd name="connsiteX26" fmla="*/ 482383 w 9179169"/>
              <a:gd name="connsiteY26" fmla="*/ 316765 h 3956538"/>
              <a:gd name="connsiteX27" fmla="*/ 401667 w 9179169"/>
              <a:gd name="connsiteY27" fmla="*/ 443427 h 3956538"/>
              <a:gd name="connsiteX28" fmla="*/ 373727 w 9179169"/>
              <a:gd name="connsiteY28" fmla="*/ 593062 h 3956538"/>
              <a:gd name="connsiteX29" fmla="*/ 386144 w 9179169"/>
              <a:gd name="connsiteY29" fmla="*/ 698613 h 3956538"/>
              <a:gd name="connsiteX30" fmla="*/ 422777 w 9179169"/>
              <a:gd name="connsiteY30" fmla="*/ 802302 h 3956538"/>
              <a:gd name="connsiteX31" fmla="*/ 482383 w 9179169"/>
              <a:gd name="connsiteY31" fmla="*/ 897920 h 3956538"/>
              <a:gd name="connsiteX32" fmla="*/ 564961 w 9179169"/>
              <a:gd name="connsiteY32" fmla="*/ 978015 h 3956538"/>
              <a:gd name="connsiteX33" fmla="*/ 392974 w 9179169"/>
              <a:gd name="connsiteY33" fmla="*/ 1091638 h 3956538"/>
              <a:gd name="connsiteX34" fmla="*/ 288043 w 9179169"/>
              <a:gd name="connsiteY34" fmla="*/ 1169250 h 3956538"/>
              <a:gd name="connsiteX35" fmla="*/ 288043 w 9179169"/>
              <a:gd name="connsiteY35" fmla="*/ 1529367 h 3956538"/>
              <a:gd name="connsiteX36" fmla="*/ 508460 w 9179169"/>
              <a:gd name="connsiteY36" fmla="*/ 1579660 h 3956538"/>
              <a:gd name="connsiteX37" fmla="*/ 734465 w 9179169"/>
              <a:gd name="connsiteY37" fmla="*/ 1651683 h 3956538"/>
              <a:gd name="connsiteX38" fmla="*/ 953640 w 9179169"/>
              <a:gd name="connsiteY38" fmla="*/ 1747300 h 3956538"/>
              <a:gd name="connsiteX39" fmla="*/ 1152946 w 9179169"/>
              <a:gd name="connsiteY39" fmla="*/ 1867754 h 3956538"/>
              <a:gd name="connsiteX40" fmla="*/ 1319966 w 9179169"/>
              <a:gd name="connsiteY40" fmla="*/ 2013042 h 3956538"/>
              <a:gd name="connsiteX41" fmla="*/ 1441662 w 9179169"/>
              <a:gd name="connsiteY41" fmla="*/ 2185029 h 3956538"/>
              <a:gd name="connsiteX42" fmla="*/ 1624204 w 9179169"/>
              <a:gd name="connsiteY42" fmla="*/ 2185029 h 3956538"/>
              <a:gd name="connsiteX43" fmla="*/ 1624204 w 9179169"/>
              <a:gd name="connsiteY43" fmla="*/ 563259 h 3956538"/>
              <a:gd name="connsiteX44" fmla="*/ 1763712 w 9179169"/>
              <a:gd name="connsiteY44" fmla="*/ 563259 h 3956538"/>
              <a:gd name="connsiteX45" fmla="*/ 1940859 w 9179169"/>
              <a:gd name="connsiteY45" fmla="*/ 563259 h 3956538"/>
              <a:gd name="connsiteX46" fmla="*/ 3082487 w 9179169"/>
              <a:gd name="connsiteY46" fmla="*/ 563259 h 3956538"/>
              <a:gd name="connsiteX47" fmla="*/ 3082487 w 9179169"/>
              <a:gd name="connsiteY47" fmla="*/ 1304604 h 3956538"/>
              <a:gd name="connsiteX48" fmla="*/ 3075036 w 9179169"/>
              <a:gd name="connsiteY48" fmla="*/ 1304604 h 3956538"/>
              <a:gd name="connsiteX49" fmla="*/ 2926022 w 9179169"/>
              <a:gd name="connsiteY49" fmla="*/ 1103435 h 3956538"/>
              <a:gd name="connsiteX50" fmla="*/ 2769557 w 9179169"/>
              <a:gd name="connsiteY50" fmla="*/ 968081 h 3956538"/>
              <a:gd name="connsiteX51" fmla="*/ 2603158 w 9179169"/>
              <a:gd name="connsiteY51" fmla="*/ 891711 h 3956538"/>
              <a:gd name="connsiteX52" fmla="*/ 2423099 w 9179169"/>
              <a:gd name="connsiteY52" fmla="*/ 867496 h 3956538"/>
              <a:gd name="connsiteX53" fmla="*/ 2247387 w 9179169"/>
              <a:gd name="connsiteY53" fmla="*/ 889848 h 3956538"/>
              <a:gd name="connsiteX54" fmla="*/ 2102098 w 9179169"/>
              <a:gd name="connsiteY54" fmla="*/ 958767 h 3956538"/>
              <a:gd name="connsiteX55" fmla="*/ 2002755 w 9179169"/>
              <a:gd name="connsiteY55" fmla="*/ 1076116 h 3956538"/>
              <a:gd name="connsiteX56" fmla="*/ 1966123 w 9179169"/>
              <a:gd name="connsiteY56" fmla="*/ 1242515 h 3956538"/>
              <a:gd name="connsiteX57" fmla="*/ 1991579 w 9179169"/>
              <a:gd name="connsiteY57" fmla="*/ 1384078 h 3956538"/>
              <a:gd name="connsiteX58" fmla="*/ 2059256 w 9179169"/>
              <a:gd name="connsiteY58" fmla="*/ 1485284 h 3956538"/>
              <a:gd name="connsiteX59" fmla="*/ 2154874 w 9179169"/>
              <a:gd name="connsiteY59" fmla="*/ 1545510 h 3956538"/>
              <a:gd name="connsiteX60" fmla="*/ 2262909 w 9179169"/>
              <a:gd name="connsiteY60" fmla="*/ 1565379 h 3956538"/>
              <a:gd name="connsiteX61" fmla="*/ 2370945 w 9179169"/>
              <a:gd name="connsiteY61" fmla="*/ 1544890 h 3956538"/>
              <a:gd name="connsiteX62" fmla="*/ 2463457 w 9179169"/>
              <a:gd name="connsiteY62" fmla="*/ 1489009 h 3956538"/>
              <a:gd name="connsiteX63" fmla="*/ 2527409 w 9179169"/>
              <a:gd name="connsiteY63" fmla="*/ 1406431 h 3956538"/>
              <a:gd name="connsiteX64" fmla="*/ 2551003 w 9179169"/>
              <a:gd name="connsiteY64" fmla="*/ 1304604 h 3956538"/>
              <a:gd name="connsiteX65" fmla="*/ 2544173 w 9179169"/>
              <a:gd name="connsiteY65" fmla="*/ 1246861 h 3956538"/>
              <a:gd name="connsiteX66" fmla="*/ 2521200 w 9179169"/>
              <a:gd name="connsiteY66" fmla="*/ 1187877 h 3956538"/>
              <a:gd name="connsiteX67" fmla="*/ 2529893 w 9179169"/>
              <a:gd name="connsiteY67" fmla="*/ 1174217 h 3956538"/>
              <a:gd name="connsiteX68" fmla="*/ 2617438 w 9179169"/>
              <a:gd name="connsiteY68" fmla="*/ 1229476 h 3956538"/>
              <a:gd name="connsiteX69" fmla="*/ 2709951 w 9179169"/>
              <a:gd name="connsiteY69" fmla="*/ 1313918 h 3956538"/>
              <a:gd name="connsiteX70" fmla="*/ 2812399 w 9179169"/>
              <a:gd name="connsiteY70" fmla="*/ 1439338 h 3956538"/>
              <a:gd name="connsiteX71" fmla="*/ 2929126 w 9179169"/>
              <a:gd name="connsiteY71" fmla="*/ 1617534 h 3956538"/>
              <a:gd name="connsiteX72" fmla="*/ 3065102 w 9179169"/>
              <a:gd name="connsiteY72" fmla="*/ 1861545 h 3956538"/>
              <a:gd name="connsiteX73" fmla="*/ 3224050 w 9179169"/>
              <a:gd name="connsiteY73" fmla="*/ 2183788 h 3956538"/>
              <a:gd name="connsiteX74" fmla="*/ 3406593 w 9179169"/>
              <a:gd name="connsiteY74" fmla="*/ 2183788 h 3956538"/>
              <a:gd name="connsiteX75" fmla="*/ 3406593 w 9179169"/>
              <a:gd name="connsiteY75" fmla="*/ 563259 h 3956538"/>
              <a:gd name="connsiteX76" fmla="*/ 3544887 w 9179169"/>
              <a:gd name="connsiteY76" fmla="*/ 563259 h 3956538"/>
              <a:gd name="connsiteX77" fmla="*/ 3723248 w 9179169"/>
              <a:gd name="connsiteY77" fmla="*/ 563259 h 3956538"/>
              <a:gd name="connsiteX78" fmla="*/ 3952192 w 9179169"/>
              <a:gd name="connsiteY78" fmla="*/ 563259 h 3956538"/>
              <a:gd name="connsiteX79" fmla="*/ 3918663 w 9179169"/>
              <a:gd name="connsiteY79" fmla="*/ 688058 h 3956538"/>
              <a:gd name="connsiteX80" fmla="*/ 3907487 w 9179169"/>
              <a:gd name="connsiteY80" fmla="*/ 820308 h 3956538"/>
              <a:gd name="connsiteX81" fmla="*/ 3919285 w 9179169"/>
              <a:gd name="connsiteY81" fmla="*/ 959388 h 3956538"/>
              <a:gd name="connsiteX82" fmla="*/ 3949087 w 9179169"/>
              <a:gd name="connsiteY82" fmla="*/ 1085429 h 3956538"/>
              <a:gd name="connsiteX83" fmla="*/ 3988203 w 9179169"/>
              <a:gd name="connsiteY83" fmla="*/ 1202778 h 3956538"/>
              <a:gd name="connsiteX84" fmla="*/ 4027320 w 9179169"/>
              <a:gd name="connsiteY84" fmla="*/ 1317022 h 3956538"/>
              <a:gd name="connsiteX85" fmla="*/ 4057123 w 9179169"/>
              <a:gd name="connsiteY85" fmla="*/ 1433129 h 3956538"/>
              <a:gd name="connsiteX86" fmla="*/ 4068920 w 9179169"/>
              <a:gd name="connsiteY86" fmla="*/ 1556687 h 3956538"/>
              <a:gd name="connsiteX87" fmla="*/ 4059606 w 9179169"/>
              <a:gd name="connsiteY87" fmla="*/ 1659134 h 3956538"/>
              <a:gd name="connsiteX88" fmla="*/ 4027941 w 9179169"/>
              <a:gd name="connsiteY88" fmla="*/ 1755993 h 3956538"/>
              <a:gd name="connsiteX89" fmla="*/ 3967714 w 9179169"/>
              <a:gd name="connsiteY89" fmla="*/ 1828016 h 3956538"/>
              <a:gd name="connsiteX90" fmla="*/ 3871476 w 9179169"/>
              <a:gd name="connsiteY90" fmla="*/ 1855957 h 3956538"/>
              <a:gd name="connsiteX91" fmla="*/ 3783309 w 9179169"/>
              <a:gd name="connsiteY91" fmla="*/ 1855957 h 3956538"/>
              <a:gd name="connsiteX92" fmla="*/ 3783309 w 9179169"/>
              <a:gd name="connsiteY92" fmla="*/ 2135358 h 3956538"/>
              <a:gd name="connsiteX93" fmla="*/ 3967093 w 9179169"/>
              <a:gd name="connsiteY93" fmla="*/ 2135358 h 3956538"/>
              <a:gd name="connsiteX94" fmla="*/ 4160191 w 9179169"/>
              <a:gd name="connsiteY94" fmla="*/ 2087549 h 3956538"/>
              <a:gd name="connsiteX95" fmla="*/ 4291199 w 9179169"/>
              <a:gd name="connsiteY95" fmla="*/ 1963371 h 3956538"/>
              <a:gd name="connsiteX96" fmla="*/ 4365706 w 9179169"/>
              <a:gd name="connsiteY96" fmla="*/ 1791384 h 3956538"/>
              <a:gd name="connsiteX97" fmla="*/ 4389300 w 9179169"/>
              <a:gd name="connsiteY97" fmla="*/ 1600149 h 3956538"/>
              <a:gd name="connsiteX98" fmla="*/ 4364464 w 9179169"/>
              <a:gd name="connsiteY98" fmla="*/ 1401463 h 3956538"/>
              <a:gd name="connsiteX99" fmla="*/ 4309205 w 9179169"/>
              <a:gd name="connsiteY99" fmla="*/ 1225751 h 3956538"/>
              <a:gd name="connsiteX100" fmla="*/ 4253945 w 9179169"/>
              <a:gd name="connsiteY100" fmla="*/ 1048176 h 3956538"/>
              <a:gd name="connsiteX101" fmla="*/ 4229110 w 9179169"/>
              <a:gd name="connsiteY101" fmla="*/ 843902 h 3956538"/>
              <a:gd name="connsiteX102" fmla="*/ 4235940 w 9179169"/>
              <a:gd name="connsiteY102" fmla="*/ 748285 h 3956538"/>
              <a:gd name="connsiteX103" fmla="*/ 4264501 w 9179169"/>
              <a:gd name="connsiteY103" fmla="*/ 657634 h 3956538"/>
              <a:gd name="connsiteX104" fmla="*/ 4326590 w 9179169"/>
              <a:gd name="connsiteY104" fmla="*/ 589957 h 3956538"/>
              <a:gd name="connsiteX105" fmla="*/ 4432762 w 9179169"/>
              <a:gd name="connsiteY105" fmla="*/ 563259 h 3956538"/>
              <a:gd name="connsiteX106" fmla="*/ 4564061 w 9179169"/>
              <a:gd name="connsiteY106" fmla="*/ 563259 h 3956538"/>
              <a:gd name="connsiteX107" fmla="*/ 4739483 w 9179169"/>
              <a:gd name="connsiteY107" fmla="*/ 563259 h 3956538"/>
              <a:gd name="connsiteX108" fmla="*/ 5836890 w 9179169"/>
              <a:gd name="connsiteY108" fmla="*/ 563259 h 3956538"/>
              <a:gd name="connsiteX109" fmla="*/ 5836890 w 9179169"/>
              <a:gd name="connsiteY109" fmla="*/ 658876 h 3956538"/>
              <a:gd name="connsiteX110" fmla="*/ 5642551 w 9179169"/>
              <a:gd name="connsiteY110" fmla="*/ 709169 h 3956538"/>
              <a:gd name="connsiteX111" fmla="*/ 5437036 w 9179169"/>
              <a:gd name="connsiteY111" fmla="*/ 794852 h 3956538"/>
              <a:gd name="connsiteX112" fmla="*/ 5235867 w 9179169"/>
              <a:gd name="connsiteY112" fmla="*/ 899782 h 3956538"/>
              <a:gd name="connsiteX113" fmla="*/ 5055808 w 9179169"/>
              <a:gd name="connsiteY113" fmla="*/ 1007818 h 3956538"/>
              <a:gd name="connsiteX114" fmla="*/ 4913003 w 9179169"/>
              <a:gd name="connsiteY114" fmla="*/ 1102814 h 3956538"/>
              <a:gd name="connsiteX115" fmla="*/ 4824836 w 9179169"/>
              <a:gd name="connsiteY115" fmla="*/ 1169250 h 3956538"/>
              <a:gd name="connsiteX116" fmla="*/ 4824836 w 9179169"/>
              <a:gd name="connsiteY116" fmla="*/ 1529367 h 3956538"/>
              <a:gd name="connsiteX117" fmla="*/ 5045253 w 9179169"/>
              <a:gd name="connsiteY117" fmla="*/ 1579660 h 3956538"/>
              <a:gd name="connsiteX118" fmla="*/ 5271257 w 9179169"/>
              <a:gd name="connsiteY118" fmla="*/ 1651683 h 3956538"/>
              <a:gd name="connsiteX119" fmla="*/ 5490432 w 9179169"/>
              <a:gd name="connsiteY119" fmla="*/ 1747300 h 3956538"/>
              <a:gd name="connsiteX120" fmla="*/ 5689739 w 9179169"/>
              <a:gd name="connsiteY120" fmla="*/ 1867754 h 3956538"/>
              <a:gd name="connsiteX121" fmla="*/ 5856759 w 9179169"/>
              <a:gd name="connsiteY121" fmla="*/ 2013042 h 3956538"/>
              <a:gd name="connsiteX122" fmla="*/ 5978454 w 9179169"/>
              <a:gd name="connsiteY122" fmla="*/ 2185029 h 3956538"/>
              <a:gd name="connsiteX123" fmla="*/ 6160996 w 9179169"/>
              <a:gd name="connsiteY123" fmla="*/ 2185029 h 3956538"/>
              <a:gd name="connsiteX124" fmla="*/ 6160996 w 9179169"/>
              <a:gd name="connsiteY124" fmla="*/ 563259 h 3956538"/>
              <a:gd name="connsiteX125" fmla="*/ 6307136 w 9179169"/>
              <a:gd name="connsiteY125" fmla="*/ 563259 h 3956538"/>
              <a:gd name="connsiteX126" fmla="*/ 6405237 w 9179169"/>
              <a:gd name="connsiteY126" fmla="*/ 563259 h 3956538"/>
              <a:gd name="connsiteX127" fmla="*/ 6487816 w 9179169"/>
              <a:gd name="connsiteY127" fmla="*/ 578160 h 3956538"/>
              <a:gd name="connsiteX128" fmla="*/ 6553009 w 9179169"/>
              <a:gd name="connsiteY128" fmla="*/ 619139 h 3956538"/>
              <a:gd name="connsiteX129" fmla="*/ 6595851 w 9179169"/>
              <a:gd name="connsiteY129" fmla="*/ 679366 h 3956538"/>
              <a:gd name="connsiteX130" fmla="*/ 6611373 w 9179169"/>
              <a:gd name="connsiteY130" fmla="*/ 752010 h 3956538"/>
              <a:gd name="connsiteX131" fmla="*/ 6611373 w 9179169"/>
              <a:gd name="connsiteY131" fmla="*/ 2135358 h 3956538"/>
              <a:gd name="connsiteX132" fmla="*/ 6935479 w 9179169"/>
              <a:gd name="connsiteY132" fmla="*/ 2135358 h 3956538"/>
              <a:gd name="connsiteX133" fmla="*/ 6935479 w 9179169"/>
              <a:gd name="connsiteY133" fmla="*/ 752010 h 3956538"/>
              <a:gd name="connsiteX134" fmla="*/ 6951622 w 9179169"/>
              <a:gd name="connsiteY134" fmla="*/ 679366 h 3956538"/>
              <a:gd name="connsiteX135" fmla="*/ 6996327 w 9179169"/>
              <a:gd name="connsiteY135" fmla="*/ 619139 h 3956538"/>
              <a:gd name="connsiteX136" fmla="*/ 7062762 w 9179169"/>
              <a:gd name="connsiteY136" fmla="*/ 578160 h 3956538"/>
              <a:gd name="connsiteX137" fmla="*/ 7145341 w 9179169"/>
              <a:gd name="connsiteY137" fmla="*/ 563259 h 3956538"/>
              <a:gd name="connsiteX138" fmla="*/ 7252134 w 9179169"/>
              <a:gd name="connsiteY138" fmla="*/ 563259 h 3956538"/>
              <a:gd name="connsiteX139" fmla="*/ 7451196 w 9179169"/>
              <a:gd name="connsiteY139" fmla="*/ 563259 h 3956538"/>
              <a:gd name="connsiteX140" fmla="*/ 7451196 w 9179169"/>
              <a:gd name="connsiteY140" fmla="*/ 1629952 h 3956538"/>
              <a:gd name="connsiteX141" fmla="*/ 7598969 w 9179169"/>
              <a:gd name="connsiteY141" fmla="*/ 1833604 h 3956538"/>
              <a:gd name="connsiteX142" fmla="*/ 7606420 w 9179169"/>
              <a:gd name="connsiteY142" fmla="*/ 1833604 h 3956538"/>
              <a:gd name="connsiteX143" fmla="*/ 7705762 w 9179169"/>
              <a:gd name="connsiteY143" fmla="*/ 1705701 h 3956538"/>
              <a:gd name="connsiteX144" fmla="*/ 7830562 w 9179169"/>
              <a:gd name="connsiteY144" fmla="*/ 1556066 h 3956538"/>
              <a:gd name="connsiteX145" fmla="*/ 7968400 w 9179169"/>
              <a:gd name="connsiteY145" fmla="*/ 1402084 h 3956538"/>
              <a:gd name="connsiteX146" fmla="*/ 8106238 w 9179169"/>
              <a:gd name="connsiteY146" fmla="*/ 1261142 h 3956538"/>
              <a:gd name="connsiteX147" fmla="*/ 8231037 w 9179169"/>
              <a:gd name="connsiteY147" fmla="*/ 1150002 h 3956538"/>
              <a:gd name="connsiteX148" fmla="*/ 8331622 w 9179169"/>
              <a:gd name="connsiteY148" fmla="*/ 1086050 h 3956538"/>
              <a:gd name="connsiteX149" fmla="*/ 8335347 w 9179169"/>
              <a:gd name="connsiteY149" fmla="*/ 1092259 h 3956538"/>
              <a:gd name="connsiteX150" fmla="*/ 8295610 w 9179169"/>
              <a:gd name="connsiteY150" fmla="*/ 1299016 h 3956538"/>
              <a:gd name="connsiteX151" fmla="*/ 8281950 w 9179169"/>
              <a:gd name="connsiteY151" fmla="*/ 1500806 h 3956538"/>
              <a:gd name="connsiteX152" fmla="*/ 8340314 w 9179169"/>
              <a:gd name="connsiteY152" fmla="*/ 1896315 h 3956538"/>
              <a:gd name="connsiteX153" fmla="*/ 8529065 w 9179169"/>
              <a:gd name="connsiteY153" fmla="*/ 2278163 h 3956538"/>
              <a:gd name="connsiteX154" fmla="*/ 8543967 w 9179169"/>
              <a:gd name="connsiteY154" fmla="*/ 2278163 h 3956538"/>
              <a:gd name="connsiteX155" fmla="*/ 8747619 w 9179169"/>
              <a:gd name="connsiteY155" fmla="*/ 2060851 h 3956538"/>
              <a:gd name="connsiteX156" fmla="*/ 8691118 w 9179169"/>
              <a:gd name="connsiteY156" fmla="*/ 1936673 h 3956538"/>
              <a:gd name="connsiteX157" fmla="*/ 8647035 w 9179169"/>
              <a:gd name="connsiteY157" fmla="*/ 1807527 h 3956538"/>
              <a:gd name="connsiteX158" fmla="*/ 8618474 w 9179169"/>
              <a:gd name="connsiteY158" fmla="*/ 1665964 h 3956538"/>
              <a:gd name="connsiteX159" fmla="*/ 8608540 w 9179169"/>
              <a:gd name="connsiteY159" fmla="*/ 1504532 h 3956538"/>
              <a:gd name="connsiteX160" fmla="*/ 8638963 w 9179169"/>
              <a:gd name="connsiteY160" fmla="*/ 1207745 h 3956538"/>
              <a:gd name="connsiteX161" fmla="*/ 8730234 w 9179169"/>
              <a:gd name="connsiteY161" fmla="*/ 930827 h 3956538"/>
              <a:gd name="connsiteX162" fmla="*/ 8505471 w 9179169"/>
              <a:gd name="connsiteY162" fmla="*/ 692404 h 3956538"/>
              <a:gd name="connsiteX163" fmla="*/ 8301819 w 9179169"/>
              <a:gd name="connsiteY163" fmla="*/ 776225 h 3956538"/>
              <a:gd name="connsiteX164" fmla="*/ 8106238 w 9179169"/>
              <a:gd name="connsiteY164" fmla="*/ 894815 h 3956538"/>
              <a:gd name="connsiteX165" fmla="*/ 7929904 w 9179169"/>
              <a:gd name="connsiteY165" fmla="*/ 1028928 h 3956538"/>
              <a:gd name="connsiteX166" fmla="*/ 7782753 w 9179169"/>
              <a:gd name="connsiteY166" fmla="*/ 1159315 h 3956538"/>
              <a:gd name="connsiteX167" fmla="*/ 7775303 w 9179169"/>
              <a:gd name="connsiteY167" fmla="*/ 1159315 h 3956538"/>
              <a:gd name="connsiteX168" fmla="*/ 7775303 w 9179169"/>
              <a:gd name="connsiteY168" fmla="*/ 563259 h 3956538"/>
              <a:gd name="connsiteX169" fmla="*/ 8938854 w 9179169"/>
              <a:gd name="connsiteY169" fmla="*/ 563259 h 3956538"/>
              <a:gd name="connsiteX170" fmla="*/ 8938854 w 9179169"/>
              <a:gd name="connsiteY170" fmla="*/ 283857 h 3956538"/>
              <a:gd name="connsiteX171" fmla="*/ 7252134 w 9179169"/>
              <a:gd name="connsiteY171" fmla="*/ 283857 h 3956538"/>
              <a:gd name="connsiteX172" fmla="*/ 7078661 w 9179169"/>
              <a:gd name="connsiteY172" fmla="*/ 283857 h 3956538"/>
              <a:gd name="connsiteX173" fmla="*/ 6853521 w 9179169"/>
              <a:gd name="connsiteY173" fmla="*/ 283857 h 3956538"/>
              <a:gd name="connsiteX174" fmla="*/ 6797020 w 9179169"/>
              <a:gd name="connsiteY174" fmla="*/ 314902 h 3956538"/>
              <a:gd name="connsiteX175" fmla="*/ 6775289 w 9179169"/>
              <a:gd name="connsiteY175" fmla="*/ 393134 h 3956538"/>
              <a:gd name="connsiteX176" fmla="*/ 6775289 w 9179169"/>
              <a:gd name="connsiteY176" fmla="*/ 403069 h 3956538"/>
              <a:gd name="connsiteX177" fmla="*/ 6698919 w 9179169"/>
              <a:gd name="connsiteY177" fmla="*/ 346567 h 3956538"/>
              <a:gd name="connsiteX178" fmla="*/ 6615099 w 9179169"/>
              <a:gd name="connsiteY178" fmla="*/ 309314 h 3956538"/>
              <a:gd name="connsiteX179" fmla="*/ 6533762 w 9179169"/>
              <a:gd name="connsiteY179" fmla="*/ 289445 h 3956538"/>
              <a:gd name="connsiteX180" fmla="*/ 6496974 w 9179169"/>
              <a:gd name="connsiteY180" fmla="*/ 285254 h 3956538"/>
              <a:gd name="connsiteX181" fmla="*/ 6478893 w 9179169"/>
              <a:gd name="connsiteY181" fmla="*/ 284468 h 3956538"/>
              <a:gd name="connsiteX182" fmla="*/ 6478893 w 9179169"/>
              <a:gd name="connsiteY182" fmla="*/ 283857 h 3956538"/>
              <a:gd name="connsiteX183" fmla="*/ 6464843 w 9179169"/>
              <a:gd name="connsiteY183" fmla="*/ 283857 h 3956538"/>
              <a:gd name="connsiteX184" fmla="*/ 6307136 w 9179169"/>
              <a:gd name="connsiteY184" fmla="*/ 283857 h 3956538"/>
              <a:gd name="connsiteX185" fmla="*/ 4739483 w 9179169"/>
              <a:gd name="connsiteY185" fmla="*/ 283857 h 3956538"/>
              <a:gd name="connsiteX186" fmla="*/ 4564061 w 9179169"/>
              <a:gd name="connsiteY186" fmla="*/ 283857 h 3956538"/>
              <a:gd name="connsiteX187" fmla="*/ 3723248 w 9179169"/>
              <a:gd name="connsiteY187" fmla="*/ 283857 h 3956538"/>
              <a:gd name="connsiteX188" fmla="*/ 3544887 w 9179169"/>
              <a:gd name="connsiteY188" fmla="*/ 283857 h 3956538"/>
              <a:gd name="connsiteX189" fmla="*/ 1940859 w 9179169"/>
              <a:gd name="connsiteY189" fmla="*/ 283857 h 3956538"/>
              <a:gd name="connsiteX190" fmla="*/ 1763712 w 9179169"/>
              <a:gd name="connsiteY190" fmla="*/ 283857 h 3956538"/>
              <a:gd name="connsiteX191" fmla="*/ 1300098 w 9179169"/>
              <a:gd name="connsiteY191" fmla="*/ 283857 h 3956538"/>
              <a:gd name="connsiteX192" fmla="*/ 1300098 w 9179169"/>
              <a:gd name="connsiteY192" fmla="*/ 658876 h 3956538"/>
              <a:gd name="connsiteX193" fmla="*/ 1061054 w 9179169"/>
              <a:gd name="connsiteY193" fmla="*/ 725933 h 3956538"/>
              <a:gd name="connsiteX194" fmla="*/ 809593 w 9179169"/>
              <a:gd name="connsiteY194" fmla="*/ 838935 h 3956538"/>
              <a:gd name="connsiteX195" fmla="*/ 746883 w 9179169"/>
              <a:gd name="connsiteY195" fmla="*/ 790505 h 3956538"/>
              <a:gd name="connsiteX196" fmla="*/ 692865 w 9179169"/>
              <a:gd name="connsiteY196" fmla="*/ 734625 h 3956538"/>
              <a:gd name="connsiteX197" fmla="*/ 654991 w 9179169"/>
              <a:gd name="connsiteY197" fmla="*/ 670673 h 3956538"/>
              <a:gd name="connsiteX198" fmla="*/ 640710 w 9179169"/>
              <a:gd name="connsiteY198" fmla="*/ 596787 h 3956538"/>
              <a:gd name="connsiteX199" fmla="*/ 663062 w 9179169"/>
              <a:gd name="connsiteY199" fmla="*/ 499928 h 3956538"/>
              <a:gd name="connsiteX200" fmla="*/ 675480 w 9179169"/>
              <a:gd name="connsiteY200" fmla="*/ 508620 h 3956538"/>
              <a:gd name="connsiteX201" fmla="*/ 684794 w 9179169"/>
              <a:gd name="connsiteY201" fmla="*/ 555808 h 3956538"/>
              <a:gd name="connsiteX202" fmla="*/ 714596 w 9179169"/>
              <a:gd name="connsiteY202" fmla="*/ 605479 h 3956538"/>
              <a:gd name="connsiteX203" fmla="*/ 769235 w 9179169"/>
              <a:gd name="connsiteY203" fmla="*/ 644596 h 3956538"/>
              <a:gd name="connsiteX204" fmla="*/ 851814 w 9179169"/>
              <a:gd name="connsiteY204" fmla="*/ 660118 h 3956538"/>
              <a:gd name="connsiteX205" fmla="*/ 942464 w 9179169"/>
              <a:gd name="connsiteY205" fmla="*/ 643354 h 3956538"/>
              <a:gd name="connsiteX206" fmla="*/ 1015108 w 9179169"/>
              <a:gd name="connsiteY206" fmla="*/ 598029 h 3956538"/>
              <a:gd name="connsiteX207" fmla="*/ 1062917 w 9179169"/>
              <a:gd name="connsiteY207" fmla="*/ 529731 h 3956538"/>
              <a:gd name="connsiteX208" fmla="*/ 1080302 w 9179169"/>
              <a:gd name="connsiteY208" fmla="*/ 445289 h 3956538"/>
              <a:gd name="connsiteX209" fmla="*/ 1062917 w 9179169"/>
              <a:gd name="connsiteY209" fmla="*/ 357123 h 3956538"/>
              <a:gd name="connsiteX210" fmla="*/ 1008278 w 9179169"/>
              <a:gd name="connsiteY210" fmla="*/ 276407 h 3956538"/>
              <a:gd name="connsiteX211" fmla="*/ 913903 w 9179169"/>
              <a:gd name="connsiteY211" fmla="*/ 218043 h 3956538"/>
              <a:gd name="connsiteX212" fmla="*/ 778548 w 9179169"/>
              <a:gd name="connsiteY212" fmla="*/ 195690 h 3956538"/>
              <a:gd name="connsiteX213" fmla="*/ 0 w 9179169"/>
              <a:gd name="connsiteY213" fmla="*/ 105508 h 3956538"/>
              <a:gd name="connsiteX214" fmla="*/ 9126415 w 9179169"/>
              <a:gd name="connsiteY214" fmla="*/ 0 h 3956538"/>
              <a:gd name="connsiteX215" fmla="*/ 9179169 w 9179169"/>
              <a:gd name="connsiteY215" fmla="*/ 3956538 h 3956538"/>
              <a:gd name="connsiteX216" fmla="*/ 35170 w 9179169"/>
              <a:gd name="connsiteY216" fmla="*/ 3956538 h 3956538"/>
              <a:gd name="connsiteX217" fmla="*/ 0 w 9179169"/>
              <a:gd name="connsiteY217" fmla="*/ 105508 h 3956538"/>
              <a:gd name="connsiteX0" fmla="*/ 5836890 w 9179169"/>
              <a:gd name="connsiteY0" fmla="*/ 1001609 h 3956538"/>
              <a:gd name="connsiteX1" fmla="*/ 5836890 w 9179169"/>
              <a:gd name="connsiteY1" fmla="*/ 1603874 h 3956538"/>
              <a:gd name="connsiteX2" fmla="*/ 5829440 w 9179169"/>
              <a:gd name="connsiteY2" fmla="*/ 1603874 h 3956538"/>
              <a:gd name="connsiteX3" fmla="*/ 5741894 w 9179169"/>
              <a:gd name="connsiteY3" fmla="*/ 1536197 h 3956538"/>
              <a:gd name="connsiteX4" fmla="*/ 5621441 w 9179169"/>
              <a:gd name="connsiteY4" fmla="*/ 1461690 h 3956538"/>
              <a:gd name="connsiteX5" fmla="*/ 5457525 w 9179169"/>
              <a:gd name="connsiteY5" fmla="*/ 1381595 h 3956538"/>
              <a:gd name="connsiteX6" fmla="*/ 5240834 w 9179169"/>
              <a:gd name="connsiteY6" fmla="*/ 1297154 h 3956538"/>
              <a:gd name="connsiteX7" fmla="*/ 5240834 w 9179169"/>
              <a:gd name="connsiteY7" fmla="*/ 1282252 h 3956538"/>
              <a:gd name="connsiteX8" fmla="*/ 5405370 w 9179169"/>
              <a:gd name="connsiteY8" fmla="*/ 1176080 h 3956538"/>
              <a:gd name="connsiteX9" fmla="*/ 5577978 w 9179169"/>
              <a:gd name="connsiteY9" fmla="*/ 1087913 h 3956538"/>
              <a:gd name="connsiteX10" fmla="*/ 5730718 w 9179169"/>
              <a:gd name="connsiteY10" fmla="*/ 1027065 h 3956538"/>
              <a:gd name="connsiteX11" fmla="*/ 5836890 w 9179169"/>
              <a:gd name="connsiteY11" fmla="*/ 1001609 h 3956538"/>
              <a:gd name="connsiteX12" fmla="*/ 1300098 w 9179169"/>
              <a:gd name="connsiteY12" fmla="*/ 1001609 h 3956538"/>
              <a:gd name="connsiteX13" fmla="*/ 1300098 w 9179169"/>
              <a:gd name="connsiteY13" fmla="*/ 1603874 h 3956538"/>
              <a:gd name="connsiteX14" fmla="*/ 1292647 w 9179169"/>
              <a:gd name="connsiteY14" fmla="*/ 1603874 h 3956538"/>
              <a:gd name="connsiteX15" fmla="*/ 1205101 w 9179169"/>
              <a:gd name="connsiteY15" fmla="*/ 1536197 h 3956538"/>
              <a:gd name="connsiteX16" fmla="*/ 1084648 w 9179169"/>
              <a:gd name="connsiteY16" fmla="*/ 1461690 h 3956538"/>
              <a:gd name="connsiteX17" fmla="*/ 920733 w 9179169"/>
              <a:gd name="connsiteY17" fmla="*/ 1381595 h 3956538"/>
              <a:gd name="connsiteX18" fmla="*/ 704041 w 9179169"/>
              <a:gd name="connsiteY18" fmla="*/ 1297154 h 3956538"/>
              <a:gd name="connsiteX19" fmla="*/ 704041 w 9179169"/>
              <a:gd name="connsiteY19" fmla="*/ 1282252 h 3956538"/>
              <a:gd name="connsiteX20" fmla="*/ 868578 w 9179169"/>
              <a:gd name="connsiteY20" fmla="*/ 1176080 h 3956538"/>
              <a:gd name="connsiteX21" fmla="*/ 1041186 w 9179169"/>
              <a:gd name="connsiteY21" fmla="*/ 1087913 h 3956538"/>
              <a:gd name="connsiteX22" fmla="*/ 1193925 w 9179169"/>
              <a:gd name="connsiteY22" fmla="*/ 1027065 h 3956538"/>
              <a:gd name="connsiteX23" fmla="*/ 1300098 w 9179169"/>
              <a:gd name="connsiteY23" fmla="*/ 1001609 h 3956538"/>
              <a:gd name="connsiteX24" fmla="*/ 778548 w 9179169"/>
              <a:gd name="connsiteY24" fmla="*/ 195690 h 3956538"/>
              <a:gd name="connsiteX25" fmla="*/ 610287 w 9179169"/>
              <a:gd name="connsiteY25" fmla="*/ 228598 h 3956538"/>
              <a:gd name="connsiteX26" fmla="*/ 482383 w 9179169"/>
              <a:gd name="connsiteY26" fmla="*/ 316765 h 3956538"/>
              <a:gd name="connsiteX27" fmla="*/ 401667 w 9179169"/>
              <a:gd name="connsiteY27" fmla="*/ 443427 h 3956538"/>
              <a:gd name="connsiteX28" fmla="*/ 373727 w 9179169"/>
              <a:gd name="connsiteY28" fmla="*/ 593062 h 3956538"/>
              <a:gd name="connsiteX29" fmla="*/ 386144 w 9179169"/>
              <a:gd name="connsiteY29" fmla="*/ 698613 h 3956538"/>
              <a:gd name="connsiteX30" fmla="*/ 422777 w 9179169"/>
              <a:gd name="connsiteY30" fmla="*/ 802302 h 3956538"/>
              <a:gd name="connsiteX31" fmla="*/ 482383 w 9179169"/>
              <a:gd name="connsiteY31" fmla="*/ 897920 h 3956538"/>
              <a:gd name="connsiteX32" fmla="*/ 564961 w 9179169"/>
              <a:gd name="connsiteY32" fmla="*/ 978015 h 3956538"/>
              <a:gd name="connsiteX33" fmla="*/ 392974 w 9179169"/>
              <a:gd name="connsiteY33" fmla="*/ 1091638 h 3956538"/>
              <a:gd name="connsiteX34" fmla="*/ 288043 w 9179169"/>
              <a:gd name="connsiteY34" fmla="*/ 1169250 h 3956538"/>
              <a:gd name="connsiteX35" fmla="*/ 288043 w 9179169"/>
              <a:gd name="connsiteY35" fmla="*/ 1529367 h 3956538"/>
              <a:gd name="connsiteX36" fmla="*/ 508460 w 9179169"/>
              <a:gd name="connsiteY36" fmla="*/ 1579660 h 3956538"/>
              <a:gd name="connsiteX37" fmla="*/ 734465 w 9179169"/>
              <a:gd name="connsiteY37" fmla="*/ 1651683 h 3956538"/>
              <a:gd name="connsiteX38" fmla="*/ 953640 w 9179169"/>
              <a:gd name="connsiteY38" fmla="*/ 1747300 h 3956538"/>
              <a:gd name="connsiteX39" fmla="*/ 1152946 w 9179169"/>
              <a:gd name="connsiteY39" fmla="*/ 1867754 h 3956538"/>
              <a:gd name="connsiteX40" fmla="*/ 1319966 w 9179169"/>
              <a:gd name="connsiteY40" fmla="*/ 2013042 h 3956538"/>
              <a:gd name="connsiteX41" fmla="*/ 1441662 w 9179169"/>
              <a:gd name="connsiteY41" fmla="*/ 2185029 h 3956538"/>
              <a:gd name="connsiteX42" fmla="*/ 1624204 w 9179169"/>
              <a:gd name="connsiteY42" fmla="*/ 2185029 h 3956538"/>
              <a:gd name="connsiteX43" fmla="*/ 1624204 w 9179169"/>
              <a:gd name="connsiteY43" fmla="*/ 563259 h 3956538"/>
              <a:gd name="connsiteX44" fmla="*/ 1763712 w 9179169"/>
              <a:gd name="connsiteY44" fmla="*/ 563259 h 3956538"/>
              <a:gd name="connsiteX45" fmla="*/ 1940859 w 9179169"/>
              <a:gd name="connsiteY45" fmla="*/ 563259 h 3956538"/>
              <a:gd name="connsiteX46" fmla="*/ 3082487 w 9179169"/>
              <a:gd name="connsiteY46" fmla="*/ 563259 h 3956538"/>
              <a:gd name="connsiteX47" fmla="*/ 3082487 w 9179169"/>
              <a:gd name="connsiteY47" fmla="*/ 1304604 h 3956538"/>
              <a:gd name="connsiteX48" fmla="*/ 3075036 w 9179169"/>
              <a:gd name="connsiteY48" fmla="*/ 1304604 h 3956538"/>
              <a:gd name="connsiteX49" fmla="*/ 2926022 w 9179169"/>
              <a:gd name="connsiteY49" fmla="*/ 1103435 h 3956538"/>
              <a:gd name="connsiteX50" fmla="*/ 2769557 w 9179169"/>
              <a:gd name="connsiteY50" fmla="*/ 968081 h 3956538"/>
              <a:gd name="connsiteX51" fmla="*/ 2603158 w 9179169"/>
              <a:gd name="connsiteY51" fmla="*/ 891711 h 3956538"/>
              <a:gd name="connsiteX52" fmla="*/ 2423099 w 9179169"/>
              <a:gd name="connsiteY52" fmla="*/ 867496 h 3956538"/>
              <a:gd name="connsiteX53" fmla="*/ 2247387 w 9179169"/>
              <a:gd name="connsiteY53" fmla="*/ 889848 h 3956538"/>
              <a:gd name="connsiteX54" fmla="*/ 2102098 w 9179169"/>
              <a:gd name="connsiteY54" fmla="*/ 958767 h 3956538"/>
              <a:gd name="connsiteX55" fmla="*/ 2002755 w 9179169"/>
              <a:gd name="connsiteY55" fmla="*/ 1076116 h 3956538"/>
              <a:gd name="connsiteX56" fmla="*/ 1966123 w 9179169"/>
              <a:gd name="connsiteY56" fmla="*/ 1242515 h 3956538"/>
              <a:gd name="connsiteX57" fmla="*/ 1991579 w 9179169"/>
              <a:gd name="connsiteY57" fmla="*/ 1384078 h 3956538"/>
              <a:gd name="connsiteX58" fmla="*/ 2059256 w 9179169"/>
              <a:gd name="connsiteY58" fmla="*/ 1485284 h 3956538"/>
              <a:gd name="connsiteX59" fmla="*/ 2154874 w 9179169"/>
              <a:gd name="connsiteY59" fmla="*/ 1545510 h 3956538"/>
              <a:gd name="connsiteX60" fmla="*/ 2262909 w 9179169"/>
              <a:gd name="connsiteY60" fmla="*/ 1565379 h 3956538"/>
              <a:gd name="connsiteX61" fmla="*/ 2370945 w 9179169"/>
              <a:gd name="connsiteY61" fmla="*/ 1544890 h 3956538"/>
              <a:gd name="connsiteX62" fmla="*/ 2463457 w 9179169"/>
              <a:gd name="connsiteY62" fmla="*/ 1489009 h 3956538"/>
              <a:gd name="connsiteX63" fmla="*/ 2527409 w 9179169"/>
              <a:gd name="connsiteY63" fmla="*/ 1406431 h 3956538"/>
              <a:gd name="connsiteX64" fmla="*/ 2551003 w 9179169"/>
              <a:gd name="connsiteY64" fmla="*/ 1304604 h 3956538"/>
              <a:gd name="connsiteX65" fmla="*/ 2544173 w 9179169"/>
              <a:gd name="connsiteY65" fmla="*/ 1246861 h 3956538"/>
              <a:gd name="connsiteX66" fmla="*/ 2521200 w 9179169"/>
              <a:gd name="connsiteY66" fmla="*/ 1187877 h 3956538"/>
              <a:gd name="connsiteX67" fmla="*/ 2529893 w 9179169"/>
              <a:gd name="connsiteY67" fmla="*/ 1174217 h 3956538"/>
              <a:gd name="connsiteX68" fmla="*/ 2617438 w 9179169"/>
              <a:gd name="connsiteY68" fmla="*/ 1229476 h 3956538"/>
              <a:gd name="connsiteX69" fmla="*/ 2709951 w 9179169"/>
              <a:gd name="connsiteY69" fmla="*/ 1313918 h 3956538"/>
              <a:gd name="connsiteX70" fmla="*/ 2812399 w 9179169"/>
              <a:gd name="connsiteY70" fmla="*/ 1439338 h 3956538"/>
              <a:gd name="connsiteX71" fmla="*/ 2929126 w 9179169"/>
              <a:gd name="connsiteY71" fmla="*/ 1617534 h 3956538"/>
              <a:gd name="connsiteX72" fmla="*/ 3065102 w 9179169"/>
              <a:gd name="connsiteY72" fmla="*/ 1861545 h 3956538"/>
              <a:gd name="connsiteX73" fmla="*/ 3224050 w 9179169"/>
              <a:gd name="connsiteY73" fmla="*/ 2183788 h 3956538"/>
              <a:gd name="connsiteX74" fmla="*/ 3406593 w 9179169"/>
              <a:gd name="connsiteY74" fmla="*/ 2183788 h 3956538"/>
              <a:gd name="connsiteX75" fmla="*/ 3406593 w 9179169"/>
              <a:gd name="connsiteY75" fmla="*/ 563259 h 3956538"/>
              <a:gd name="connsiteX76" fmla="*/ 3544887 w 9179169"/>
              <a:gd name="connsiteY76" fmla="*/ 563259 h 3956538"/>
              <a:gd name="connsiteX77" fmla="*/ 3723248 w 9179169"/>
              <a:gd name="connsiteY77" fmla="*/ 563259 h 3956538"/>
              <a:gd name="connsiteX78" fmla="*/ 3952192 w 9179169"/>
              <a:gd name="connsiteY78" fmla="*/ 563259 h 3956538"/>
              <a:gd name="connsiteX79" fmla="*/ 3918663 w 9179169"/>
              <a:gd name="connsiteY79" fmla="*/ 688058 h 3956538"/>
              <a:gd name="connsiteX80" fmla="*/ 3907487 w 9179169"/>
              <a:gd name="connsiteY80" fmla="*/ 820308 h 3956538"/>
              <a:gd name="connsiteX81" fmla="*/ 3919285 w 9179169"/>
              <a:gd name="connsiteY81" fmla="*/ 959388 h 3956538"/>
              <a:gd name="connsiteX82" fmla="*/ 3949087 w 9179169"/>
              <a:gd name="connsiteY82" fmla="*/ 1085429 h 3956538"/>
              <a:gd name="connsiteX83" fmla="*/ 3988203 w 9179169"/>
              <a:gd name="connsiteY83" fmla="*/ 1202778 h 3956538"/>
              <a:gd name="connsiteX84" fmla="*/ 4027320 w 9179169"/>
              <a:gd name="connsiteY84" fmla="*/ 1317022 h 3956538"/>
              <a:gd name="connsiteX85" fmla="*/ 4057123 w 9179169"/>
              <a:gd name="connsiteY85" fmla="*/ 1433129 h 3956538"/>
              <a:gd name="connsiteX86" fmla="*/ 4068920 w 9179169"/>
              <a:gd name="connsiteY86" fmla="*/ 1556687 h 3956538"/>
              <a:gd name="connsiteX87" fmla="*/ 4059606 w 9179169"/>
              <a:gd name="connsiteY87" fmla="*/ 1659134 h 3956538"/>
              <a:gd name="connsiteX88" fmla="*/ 4027941 w 9179169"/>
              <a:gd name="connsiteY88" fmla="*/ 1755993 h 3956538"/>
              <a:gd name="connsiteX89" fmla="*/ 3967714 w 9179169"/>
              <a:gd name="connsiteY89" fmla="*/ 1828016 h 3956538"/>
              <a:gd name="connsiteX90" fmla="*/ 3871476 w 9179169"/>
              <a:gd name="connsiteY90" fmla="*/ 1855957 h 3956538"/>
              <a:gd name="connsiteX91" fmla="*/ 3783309 w 9179169"/>
              <a:gd name="connsiteY91" fmla="*/ 1855957 h 3956538"/>
              <a:gd name="connsiteX92" fmla="*/ 3783309 w 9179169"/>
              <a:gd name="connsiteY92" fmla="*/ 2135358 h 3956538"/>
              <a:gd name="connsiteX93" fmla="*/ 3967093 w 9179169"/>
              <a:gd name="connsiteY93" fmla="*/ 2135358 h 3956538"/>
              <a:gd name="connsiteX94" fmla="*/ 4160191 w 9179169"/>
              <a:gd name="connsiteY94" fmla="*/ 2087549 h 3956538"/>
              <a:gd name="connsiteX95" fmla="*/ 4291199 w 9179169"/>
              <a:gd name="connsiteY95" fmla="*/ 1963371 h 3956538"/>
              <a:gd name="connsiteX96" fmla="*/ 4365706 w 9179169"/>
              <a:gd name="connsiteY96" fmla="*/ 1791384 h 3956538"/>
              <a:gd name="connsiteX97" fmla="*/ 4389300 w 9179169"/>
              <a:gd name="connsiteY97" fmla="*/ 1600149 h 3956538"/>
              <a:gd name="connsiteX98" fmla="*/ 4364464 w 9179169"/>
              <a:gd name="connsiteY98" fmla="*/ 1401463 h 3956538"/>
              <a:gd name="connsiteX99" fmla="*/ 4309205 w 9179169"/>
              <a:gd name="connsiteY99" fmla="*/ 1225751 h 3956538"/>
              <a:gd name="connsiteX100" fmla="*/ 4253945 w 9179169"/>
              <a:gd name="connsiteY100" fmla="*/ 1048176 h 3956538"/>
              <a:gd name="connsiteX101" fmla="*/ 4229110 w 9179169"/>
              <a:gd name="connsiteY101" fmla="*/ 843902 h 3956538"/>
              <a:gd name="connsiteX102" fmla="*/ 4235940 w 9179169"/>
              <a:gd name="connsiteY102" fmla="*/ 748285 h 3956538"/>
              <a:gd name="connsiteX103" fmla="*/ 4264501 w 9179169"/>
              <a:gd name="connsiteY103" fmla="*/ 657634 h 3956538"/>
              <a:gd name="connsiteX104" fmla="*/ 4326590 w 9179169"/>
              <a:gd name="connsiteY104" fmla="*/ 589957 h 3956538"/>
              <a:gd name="connsiteX105" fmla="*/ 4432762 w 9179169"/>
              <a:gd name="connsiteY105" fmla="*/ 563259 h 3956538"/>
              <a:gd name="connsiteX106" fmla="*/ 4564061 w 9179169"/>
              <a:gd name="connsiteY106" fmla="*/ 563259 h 3956538"/>
              <a:gd name="connsiteX107" fmla="*/ 4739483 w 9179169"/>
              <a:gd name="connsiteY107" fmla="*/ 563259 h 3956538"/>
              <a:gd name="connsiteX108" fmla="*/ 5836890 w 9179169"/>
              <a:gd name="connsiteY108" fmla="*/ 563259 h 3956538"/>
              <a:gd name="connsiteX109" fmla="*/ 5836890 w 9179169"/>
              <a:gd name="connsiteY109" fmla="*/ 658876 h 3956538"/>
              <a:gd name="connsiteX110" fmla="*/ 5642551 w 9179169"/>
              <a:gd name="connsiteY110" fmla="*/ 709169 h 3956538"/>
              <a:gd name="connsiteX111" fmla="*/ 5437036 w 9179169"/>
              <a:gd name="connsiteY111" fmla="*/ 794852 h 3956538"/>
              <a:gd name="connsiteX112" fmla="*/ 5235867 w 9179169"/>
              <a:gd name="connsiteY112" fmla="*/ 899782 h 3956538"/>
              <a:gd name="connsiteX113" fmla="*/ 5055808 w 9179169"/>
              <a:gd name="connsiteY113" fmla="*/ 1007818 h 3956538"/>
              <a:gd name="connsiteX114" fmla="*/ 4913003 w 9179169"/>
              <a:gd name="connsiteY114" fmla="*/ 1102814 h 3956538"/>
              <a:gd name="connsiteX115" fmla="*/ 4824836 w 9179169"/>
              <a:gd name="connsiteY115" fmla="*/ 1169250 h 3956538"/>
              <a:gd name="connsiteX116" fmla="*/ 4824836 w 9179169"/>
              <a:gd name="connsiteY116" fmla="*/ 1529367 h 3956538"/>
              <a:gd name="connsiteX117" fmla="*/ 5045253 w 9179169"/>
              <a:gd name="connsiteY117" fmla="*/ 1579660 h 3956538"/>
              <a:gd name="connsiteX118" fmla="*/ 5271257 w 9179169"/>
              <a:gd name="connsiteY118" fmla="*/ 1651683 h 3956538"/>
              <a:gd name="connsiteX119" fmla="*/ 5490432 w 9179169"/>
              <a:gd name="connsiteY119" fmla="*/ 1747300 h 3956538"/>
              <a:gd name="connsiteX120" fmla="*/ 5689739 w 9179169"/>
              <a:gd name="connsiteY120" fmla="*/ 1867754 h 3956538"/>
              <a:gd name="connsiteX121" fmla="*/ 5856759 w 9179169"/>
              <a:gd name="connsiteY121" fmla="*/ 2013042 h 3956538"/>
              <a:gd name="connsiteX122" fmla="*/ 5978454 w 9179169"/>
              <a:gd name="connsiteY122" fmla="*/ 2185029 h 3956538"/>
              <a:gd name="connsiteX123" fmla="*/ 6160996 w 9179169"/>
              <a:gd name="connsiteY123" fmla="*/ 2185029 h 3956538"/>
              <a:gd name="connsiteX124" fmla="*/ 6160996 w 9179169"/>
              <a:gd name="connsiteY124" fmla="*/ 563259 h 3956538"/>
              <a:gd name="connsiteX125" fmla="*/ 6307136 w 9179169"/>
              <a:gd name="connsiteY125" fmla="*/ 563259 h 3956538"/>
              <a:gd name="connsiteX126" fmla="*/ 6405237 w 9179169"/>
              <a:gd name="connsiteY126" fmla="*/ 563259 h 3956538"/>
              <a:gd name="connsiteX127" fmla="*/ 6487816 w 9179169"/>
              <a:gd name="connsiteY127" fmla="*/ 578160 h 3956538"/>
              <a:gd name="connsiteX128" fmla="*/ 6553009 w 9179169"/>
              <a:gd name="connsiteY128" fmla="*/ 619139 h 3956538"/>
              <a:gd name="connsiteX129" fmla="*/ 6595851 w 9179169"/>
              <a:gd name="connsiteY129" fmla="*/ 679366 h 3956538"/>
              <a:gd name="connsiteX130" fmla="*/ 6611373 w 9179169"/>
              <a:gd name="connsiteY130" fmla="*/ 752010 h 3956538"/>
              <a:gd name="connsiteX131" fmla="*/ 6611373 w 9179169"/>
              <a:gd name="connsiteY131" fmla="*/ 2135358 h 3956538"/>
              <a:gd name="connsiteX132" fmla="*/ 6935479 w 9179169"/>
              <a:gd name="connsiteY132" fmla="*/ 2135358 h 3956538"/>
              <a:gd name="connsiteX133" fmla="*/ 6935479 w 9179169"/>
              <a:gd name="connsiteY133" fmla="*/ 752010 h 3956538"/>
              <a:gd name="connsiteX134" fmla="*/ 6951622 w 9179169"/>
              <a:gd name="connsiteY134" fmla="*/ 679366 h 3956538"/>
              <a:gd name="connsiteX135" fmla="*/ 6996327 w 9179169"/>
              <a:gd name="connsiteY135" fmla="*/ 619139 h 3956538"/>
              <a:gd name="connsiteX136" fmla="*/ 7062762 w 9179169"/>
              <a:gd name="connsiteY136" fmla="*/ 578160 h 3956538"/>
              <a:gd name="connsiteX137" fmla="*/ 7145341 w 9179169"/>
              <a:gd name="connsiteY137" fmla="*/ 563259 h 3956538"/>
              <a:gd name="connsiteX138" fmla="*/ 7252134 w 9179169"/>
              <a:gd name="connsiteY138" fmla="*/ 563259 h 3956538"/>
              <a:gd name="connsiteX139" fmla="*/ 7451196 w 9179169"/>
              <a:gd name="connsiteY139" fmla="*/ 563259 h 3956538"/>
              <a:gd name="connsiteX140" fmla="*/ 7451196 w 9179169"/>
              <a:gd name="connsiteY140" fmla="*/ 1629952 h 3956538"/>
              <a:gd name="connsiteX141" fmla="*/ 7598969 w 9179169"/>
              <a:gd name="connsiteY141" fmla="*/ 1833604 h 3956538"/>
              <a:gd name="connsiteX142" fmla="*/ 7606420 w 9179169"/>
              <a:gd name="connsiteY142" fmla="*/ 1833604 h 3956538"/>
              <a:gd name="connsiteX143" fmla="*/ 7705762 w 9179169"/>
              <a:gd name="connsiteY143" fmla="*/ 1705701 h 3956538"/>
              <a:gd name="connsiteX144" fmla="*/ 7830562 w 9179169"/>
              <a:gd name="connsiteY144" fmla="*/ 1556066 h 3956538"/>
              <a:gd name="connsiteX145" fmla="*/ 7968400 w 9179169"/>
              <a:gd name="connsiteY145" fmla="*/ 1402084 h 3956538"/>
              <a:gd name="connsiteX146" fmla="*/ 8106238 w 9179169"/>
              <a:gd name="connsiteY146" fmla="*/ 1261142 h 3956538"/>
              <a:gd name="connsiteX147" fmla="*/ 8231037 w 9179169"/>
              <a:gd name="connsiteY147" fmla="*/ 1150002 h 3956538"/>
              <a:gd name="connsiteX148" fmla="*/ 8331622 w 9179169"/>
              <a:gd name="connsiteY148" fmla="*/ 1086050 h 3956538"/>
              <a:gd name="connsiteX149" fmla="*/ 8335347 w 9179169"/>
              <a:gd name="connsiteY149" fmla="*/ 1092259 h 3956538"/>
              <a:gd name="connsiteX150" fmla="*/ 8295610 w 9179169"/>
              <a:gd name="connsiteY150" fmla="*/ 1299016 h 3956538"/>
              <a:gd name="connsiteX151" fmla="*/ 8281950 w 9179169"/>
              <a:gd name="connsiteY151" fmla="*/ 1500806 h 3956538"/>
              <a:gd name="connsiteX152" fmla="*/ 8340314 w 9179169"/>
              <a:gd name="connsiteY152" fmla="*/ 1896315 h 3956538"/>
              <a:gd name="connsiteX153" fmla="*/ 8529065 w 9179169"/>
              <a:gd name="connsiteY153" fmla="*/ 2278163 h 3956538"/>
              <a:gd name="connsiteX154" fmla="*/ 8543967 w 9179169"/>
              <a:gd name="connsiteY154" fmla="*/ 2278163 h 3956538"/>
              <a:gd name="connsiteX155" fmla="*/ 8747619 w 9179169"/>
              <a:gd name="connsiteY155" fmla="*/ 2060851 h 3956538"/>
              <a:gd name="connsiteX156" fmla="*/ 8691118 w 9179169"/>
              <a:gd name="connsiteY156" fmla="*/ 1936673 h 3956538"/>
              <a:gd name="connsiteX157" fmla="*/ 8647035 w 9179169"/>
              <a:gd name="connsiteY157" fmla="*/ 1807527 h 3956538"/>
              <a:gd name="connsiteX158" fmla="*/ 8618474 w 9179169"/>
              <a:gd name="connsiteY158" fmla="*/ 1665964 h 3956538"/>
              <a:gd name="connsiteX159" fmla="*/ 8608540 w 9179169"/>
              <a:gd name="connsiteY159" fmla="*/ 1504532 h 3956538"/>
              <a:gd name="connsiteX160" fmla="*/ 8638963 w 9179169"/>
              <a:gd name="connsiteY160" fmla="*/ 1207745 h 3956538"/>
              <a:gd name="connsiteX161" fmla="*/ 8730234 w 9179169"/>
              <a:gd name="connsiteY161" fmla="*/ 930827 h 3956538"/>
              <a:gd name="connsiteX162" fmla="*/ 8505471 w 9179169"/>
              <a:gd name="connsiteY162" fmla="*/ 692404 h 3956538"/>
              <a:gd name="connsiteX163" fmla="*/ 8301819 w 9179169"/>
              <a:gd name="connsiteY163" fmla="*/ 776225 h 3956538"/>
              <a:gd name="connsiteX164" fmla="*/ 8106238 w 9179169"/>
              <a:gd name="connsiteY164" fmla="*/ 894815 h 3956538"/>
              <a:gd name="connsiteX165" fmla="*/ 7929904 w 9179169"/>
              <a:gd name="connsiteY165" fmla="*/ 1028928 h 3956538"/>
              <a:gd name="connsiteX166" fmla="*/ 7782753 w 9179169"/>
              <a:gd name="connsiteY166" fmla="*/ 1159315 h 3956538"/>
              <a:gd name="connsiteX167" fmla="*/ 7775303 w 9179169"/>
              <a:gd name="connsiteY167" fmla="*/ 1159315 h 3956538"/>
              <a:gd name="connsiteX168" fmla="*/ 7775303 w 9179169"/>
              <a:gd name="connsiteY168" fmla="*/ 563259 h 3956538"/>
              <a:gd name="connsiteX169" fmla="*/ 8938854 w 9179169"/>
              <a:gd name="connsiteY169" fmla="*/ 563259 h 3956538"/>
              <a:gd name="connsiteX170" fmla="*/ 8938854 w 9179169"/>
              <a:gd name="connsiteY170" fmla="*/ 283857 h 3956538"/>
              <a:gd name="connsiteX171" fmla="*/ 7252134 w 9179169"/>
              <a:gd name="connsiteY171" fmla="*/ 283857 h 3956538"/>
              <a:gd name="connsiteX172" fmla="*/ 7078661 w 9179169"/>
              <a:gd name="connsiteY172" fmla="*/ 283857 h 3956538"/>
              <a:gd name="connsiteX173" fmla="*/ 6853521 w 9179169"/>
              <a:gd name="connsiteY173" fmla="*/ 283857 h 3956538"/>
              <a:gd name="connsiteX174" fmla="*/ 6797020 w 9179169"/>
              <a:gd name="connsiteY174" fmla="*/ 314902 h 3956538"/>
              <a:gd name="connsiteX175" fmla="*/ 6775289 w 9179169"/>
              <a:gd name="connsiteY175" fmla="*/ 393134 h 3956538"/>
              <a:gd name="connsiteX176" fmla="*/ 6775289 w 9179169"/>
              <a:gd name="connsiteY176" fmla="*/ 403069 h 3956538"/>
              <a:gd name="connsiteX177" fmla="*/ 6698919 w 9179169"/>
              <a:gd name="connsiteY177" fmla="*/ 346567 h 3956538"/>
              <a:gd name="connsiteX178" fmla="*/ 6615099 w 9179169"/>
              <a:gd name="connsiteY178" fmla="*/ 309314 h 3956538"/>
              <a:gd name="connsiteX179" fmla="*/ 6533762 w 9179169"/>
              <a:gd name="connsiteY179" fmla="*/ 289445 h 3956538"/>
              <a:gd name="connsiteX180" fmla="*/ 6496974 w 9179169"/>
              <a:gd name="connsiteY180" fmla="*/ 285254 h 3956538"/>
              <a:gd name="connsiteX181" fmla="*/ 6478893 w 9179169"/>
              <a:gd name="connsiteY181" fmla="*/ 284468 h 3956538"/>
              <a:gd name="connsiteX182" fmla="*/ 6478893 w 9179169"/>
              <a:gd name="connsiteY182" fmla="*/ 283857 h 3956538"/>
              <a:gd name="connsiteX183" fmla="*/ 6464843 w 9179169"/>
              <a:gd name="connsiteY183" fmla="*/ 283857 h 3956538"/>
              <a:gd name="connsiteX184" fmla="*/ 6307136 w 9179169"/>
              <a:gd name="connsiteY184" fmla="*/ 283857 h 3956538"/>
              <a:gd name="connsiteX185" fmla="*/ 4739483 w 9179169"/>
              <a:gd name="connsiteY185" fmla="*/ 283857 h 3956538"/>
              <a:gd name="connsiteX186" fmla="*/ 4564061 w 9179169"/>
              <a:gd name="connsiteY186" fmla="*/ 283857 h 3956538"/>
              <a:gd name="connsiteX187" fmla="*/ 3723248 w 9179169"/>
              <a:gd name="connsiteY187" fmla="*/ 283857 h 3956538"/>
              <a:gd name="connsiteX188" fmla="*/ 3544887 w 9179169"/>
              <a:gd name="connsiteY188" fmla="*/ 283857 h 3956538"/>
              <a:gd name="connsiteX189" fmla="*/ 1940859 w 9179169"/>
              <a:gd name="connsiteY189" fmla="*/ 283857 h 3956538"/>
              <a:gd name="connsiteX190" fmla="*/ 1763712 w 9179169"/>
              <a:gd name="connsiteY190" fmla="*/ 283857 h 3956538"/>
              <a:gd name="connsiteX191" fmla="*/ 1300098 w 9179169"/>
              <a:gd name="connsiteY191" fmla="*/ 283857 h 3956538"/>
              <a:gd name="connsiteX192" fmla="*/ 1300098 w 9179169"/>
              <a:gd name="connsiteY192" fmla="*/ 658876 h 3956538"/>
              <a:gd name="connsiteX193" fmla="*/ 1061054 w 9179169"/>
              <a:gd name="connsiteY193" fmla="*/ 725933 h 3956538"/>
              <a:gd name="connsiteX194" fmla="*/ 809593 w 9179169"/>
              <a:gd name="connsiteY194" fmla="*/ 838935 h 3956538"/>
              <a:gd name="connsiteX195" fmla="*/ 746883 w 9179169"/>
              <a:gd name="connsiteY195" fmla="*/ 790505 h 3956538"/>
              <a:gd name="connsiteX196" fmla="*/ 692865 w 9179169"/>
              <a:gd name="connsiteY196" fmla="*/ 734625 h 3956538"/>
              <a:gd name="connsiteX197" fmla="*/ 654991 w 9179169"/>
              <a:gd name="connsiteY197" fmla="*/ 670673 h 3956538"/>
              <a:gd name="connsiteX198" fmla="*/ 640710 w 9179169"/>
              <a:gd name="connsiteY198" fmla="*/ 596787 h 3956538"/>
              <a:gd name="connsiteX199" fmla="*/ 663062 w 9179169"/>
              <a:gd name="connsiteY199" fmla="*/ 499928 h 3956538"/>
              <a:gd name="connsiteX200" fmla="*/ 675480 w 9179169"/>
              <a:gd name="connsiteY200" fmla="*/ 508620 h 3956538"/>
              <a:gd name="connsiteX201" fmla="*/ 684794 w 9179169"/>
              <a:gd name="connsiteY201" fmla="*/ 555808 h 3956538"/>
              <a:gd name="connsiteX202" fmla="*/ 714596 w 9179169"/>
              <a:gd name="connsiteY202" fmla="*/ 605479 h 3956538"/>
              <a:gd name="connsiteX203" fmla="*/ 769235 w 9179169"/>
              <a:gd name="connsiteY203" fmla="*/ 644596 h 3956538"/>
              <a:gd name="connsiteX204" fmla="*/ 851814 w 9179169"/>
              <a:gd name="connsiteY204" fmla="*/ 660118 h 3956538"/>
              <a:gd name="connsiteX205" fmla="*/ 942464 w 9179169"/>
              <a:gd name="connsiteY205" fmla="*/ 643354 h 3956538"/>
              <a:gd name="connsiteX206" fmla="*/ 1015108 w 9179169"/>
              <a:gd name="connsiteY206" fmla="*/ 598029 h 3956538"/>
              <a:gd name="connsiteX207" fmla="*/ 1062917 w 9179169"/>
              <a:gd name="connsiteY207" fmla="*/ 529731 h 3956538"/>
              <a:gd name="connsiteX208" fmla="*/ 1080302 w 9179169"/>
              <a:gd name="connsiteY208" fmla="*/ 445289 h 3956538"/>
              <a:gd name="connsiteX209" fmla="*/ 1062917 w 9179169"/>
              <a:gd name="connsiteY209" fmla="*/ 357123 h 3956538"/>
              <a:gd name="connsiteX210" fmla="*/ 1008278 w 9179169"/>
              <a:gd name="connsiteY210" fmla="*/ 276407 h 3956538"/>
              <a:gd name="connsiteX211" fmla="*/ 913903 w 9179169"/>
              <a:gd name="connsiteY211" fmla="*/ 218043 h 3956538"/>
              <a:gd name="connsiteX212" fmla="*/ 778548 w 9179169"/>
              <a:gd name="connsiteY212" fmla="*/ 195690 h 3956538"/>
              <a:gd name="connsiteX213" fmla="*/ 0 w 9179169"/>
              <a:gd name="connsiteY213" fmla="*/ 105508 h 3956538"/>
              <a:gd name="connsiteX214" fmla="*/ 9126415 w 9179169"/>
              <a:gd name="connsiteY214" fmla="*/ 0 h 3956538"/>
              <a:gd name="connsiteX215" fmla="*/ 9179169 w 9179169"/>
              <a:gd name="connsiteY215" fmla="*/ 3956538 h 3956538"/>
              <a:gd name="connsiteX216" fmla="*/ 35170 w 9179169"/>
              <a:gd name="connsiteY216" fmla="*/ 2373923 h 3956538"/>
              <a:gd name="connsiteX217" fmla="*/ 0 w 9179169"/>
              <a:gd name="connsiteY217" fmla="*/ 105508 h 3956538"/>
              <a:gd name="connsiteX0" fmla="*/ 5836890 w 9161584"/>
              <a:gd name="connsiteY0" fmla="*/ 1001609 h 2602522"/>
              <a:gd name="connsiteX1" fmla="*/ 5836890 w 9161584"/>
              <a:gd name="connsiteY1" fmla="*/ 1603874 h 2602522"/>
              <a:gd name="connsiteX2" fmla="*/ 5829440 w 9161584"/>
              <a:gd name="connsiteY2" fmla="*/ 1603874 h 2602522"/>
              <a:gd name="connsiteX3" fmla="*/ 5741894 w 9161584"/>
              <a:gd name="connsiteY3" fmla="*/ 1536197 h 2602522"/>
              <a:gd name="connsiteX4" fmla="*/ 5621441 w 9161584"/>
              <a:gd name="connsiteY4" fmla="*/ 1461690 h 2602522"/>
              <a:gd name="connsiteX5" fmla="*/ 5457525 w 9161584"/>
              <a:gd name="connsiteY5" fmla="*/ 1381595 h 2602522"/>
              <a:gd name="connsiteX6" fmla="*/ 5240834 w 9161584"/>
              <a:gd name="connsiteY6" fmla="*/ 1297154 h 2602522"/>
              <a:gd name="connsiteX7" fmla="*/ 5240834 w 9161584"/>
              <a:gd name="connsiteY7" fmla="*/ 1282252 h 2602522"/>
              <a:gd name="connsiteX8" fmla="*/ 5405370 w 9161584"/>
              <a:gd name="connsiteY8" fmla="*/ 1176080 h 2602522"/>
              <a:gd name="connsiteX9" fmla="*/ 5577978 w 9161584"/>
              <a:gd name="connsiteY9" fmla="*/ 1087913 h 2602522"/>
              <a:gd name="connsiteX10" fmla="*/ 5730718 w 9161584"/>
              <a:gd name="connsiteY10" fmla="*/ 1027065 h 2602522"/>
              <a:gd name="connsiteX11" fmla="*/ 5836890 w 9161584"/>
              <a:gd name="connsiteY11" fmla="*/ 1001609 h 2602522"/>
              <a:gd name="connsiteX12" fmla="*/ 1300098 w 9161584"/>
              <a:gd name="connsiteY12" fmla="*/ 1001609 h 2602522"/>
              <a:gd name="connsiteX13" fmla="*/ 1300098 w 9161584"/>
              <a:gd name="connsiteY13" fmla="*/ 1603874 h 2602522"/>
              <a:gd name="connsiteX14" fmla="*/ 1292647 w 9161584"/>
              <a:gd name="connsiteY14" fmla="*/ 1603874 h 2602522"/>
              <a:gd name="connsiteX15" fmla="*/ 1205101 w 9161584"/>
              <a:gd name="connsiteY15" fmla="*/ 1536197 h 2602522"/>
              <a:gd name="connsiteX16" fmla="*/ 1084648 w 9161584"/>
              <a:gd name="connsiteY16" fmla="*/ 1461690 h 2602522"/>
              <a:gd name="connsiteX17" fmla="*/ 920733 w 9161584"/>
              <a:gd name="connsiteY17" fmla="*/ 1381595 h 2602522"/>
              <a:gd name="connsiteX18" fmla="*/ 704041 w 9161584"/>
              <a:gd name="connsiteY18" fmla="*/ 1297154 h 2602522"/>
              <a:gd name="connsiteX19" fmla="*/ 704041 w 9161584"/>
              <a:gd name="connsiteY19" fmla="*/ 1282252 h 2602522"/>
              <a:gd name="connsiteX20" fmla="*/ 868578 w 9161584"/>
              <a:gd name="connsiteY20" fmla="*/ 1176080 h 2602522"/>
              <a:gd name="connsiteX21" fmla="*/ 1041186 w 9161584"/>
              <a:gd name="connsiteY21" fmla="*/ 1087913 h 2602522"/>
              <a:gd name="connsiteX22" fmla="*/ 1193925 w 9161584"/>
              <a:gd name="connsiteY22" fmla="*/ 1027065 h 2602522"/>
              <a:gd name="connsiteX23" fmla="*/ 1300098 w 9161584"/>
              <a:gd name="connsiteY23" fmla="*/ 1001609 h 2602522"/>
              <a:gd name="connsiteX24" fmla="*/ 778548 w 9161584"/>
              <a:gd name="connsiteY24" fmla="*/ 195690 h 2602522"/>
              <a:gd name="connsiteX25" fmla="*/ 610287 w 9161584"/>
              <a:gd name="connsiteY25" fmla="*/ 228598 h 2602522"/>
              <a:gd name="connsiteX26" fmla="*/ 482383 w 9161584"/>
              <a:gd name="connsiteY26" fmla="*/ 316765 h 2602522"/>
              <a:gd name="connsiteX27" fmla="*/ 401667 w 9161584"/>
              <a:gd name="connsiteY27" fmla="*/ 443427 h 2602522"/>
              <a:gd name="connsiteX28" fmla="*/ 373727 w 9161584"/>
              <a:gd name="connsiteY28" fmla="*/ 593062 h 2602522"/>
              <a:gd name="connsiteX29" fmla="*/ 386144 w 9161584"/>
              <a:gd name="connsiteY29" fmla="*/ 698613 h 2602522"/>
              <a:gd name="connsiteX30" fmla="*/ 422777 w 9161584"/>
              <a:gd name="connsiteY30" fmla="*/ 802302 h 2602522"/>
              <a:gd name="connsiteX31" fmla="*/ 482383 w 9161584"/>
              <a:gd name="connsiteY31" fmla="*/ 897920 h 2602522"/>
              <a:gd name="connsiteX32" fmla="*/ 564961 w 9161584"/>
              <a:gd name="connsiteY32" fmla="*/ 978015 h 2602522"/>
              <a:gd name="connsiteX33" fmla="*/ 392974 w 9161584"/>
              <a:gd name="connsiteY33" fmla="*/ 1091638 h 2602522"/>
              <a:gd name="connsiteX34" fmla="*/ 288043 w 9161584"/>
              <a:gd name="connsiteY34" fmla="*/ 1169250 h 2602522"/>
              <a:gd name="connsiteX35" fmla="*/ 288043 w 9161584"/>
              <a:gd name="connsiteY35" fmla="*/ 1529367 h 2602522"/>
              <a:gd name="connsiteX36" fmla="*/ 508460 w 9161584"/>
              <a:gd name="connsiteY36" fmla="*/ 1579660 h 2602522"/>
              <a:gd name="connsiteX37" fmla="*/ 734465 w 9161584"/>
              <a:gd name="connsiteY37" fmla="*/ 1651683 h 2602522"/>
              <a:gd name="connsiteX38" fmla="*/ 953640 w 9161584"/>
              <a:gd name="connsiteY38" fmla="*/ 1747300 h 2602522"/>
              <a:gd name="connsiteX39" fmla="*/ 1152946 w 9161584"/>
              <a:gd name="connsiteY39" fmla="*/ 1867754 h 2602522"/>
              <a:gd name="connsiteX40" fmla="*/ 1319966 w 9161584"/>
              <a:gd name="connsiteY40" fmla="*/ 2013042 h 2602522"/>
              <a:gd name="connsiteX41" fmla="*/ 1441662 w 9161584"/>
              <a:gd name="connsiteY41" fmla="*/ 2185029 h 2602522"/>
              <a:gd name="connsiteX42" fmla="*/ 1624204 w 9161584"/>
              <a:gd name="connsiteY42" fmla="*/ 2185029 h 2602522"/>
              <a:gd name="connsiteX43" fmla="*/ 1624204 w 9161584"/>
              <a:gd name="connsiteY43" fmla="*/ 563259 h 2602522"/>
              <a:gd name="connsiteX44" fmla="*/ 1763712 w 9161584"/>
              <a:gd name="connsiteY44" fmla="*/ 563259 h 2602522"/>
              <a:gd name="connsiteX45" fmla="*/ 1940859 w 9161584"/>
              <a:gd name="connsiteY45" fmla="*/ 563259 h 2602522"/>
              <a:gd name="connsiteX46" fmla="*/ 3082487 w 9161584"/>
              <a:gd name="connsiteY46" fmla="*/ 563259 h 2602522"/>
              <a:gd name="connsiteX47" fmla="*/ 3082487 w 9161584"/>
              <a:gd name="connsiteY47" fmla="*/ 1304604 h 2602522"/>
              <a:gd name="connsiteX48" fmla="*/ 3075036 w 9161584"/>
              <a:gd name="connsiteY48" fmla="*/ 1304604 h 2602522"/>
              <a:gd name="connsiteX49" fmla="*/ 2926022 w 9161584"/>
              <a:gd name="connsiteY49" fmla="*/ 1103435 h 2602522"/>
              <a:gd name="connsiteX50" fmla="*/ 2769557 w 9161584"/>
              <a:gd name="connsiteY50" fmla="*/ 968081 h 2602522"/>
              <a:gd name="connsiteX51" fmla="*/ 2603158 w 9161584"/>
              <a:gd name="connsiteY51" fmla="*/ 891711 h 2602522"/>
              <a:gd name="connsiteX52" fmla="*/ 2423099 w 9161584"/>
              <a:gd name="connsiteY52" fmla="*/ 867496 h 2602522"/>
              <a:gd name="connsiteX53" fmla="*/ 2247387 w 9161584"/>
              <a:gd name="connsiteY53" fmla="*/ 889848 h 2602522"/>
              <a:gd name="connsiteX54" fmla="*/ 2102098 w 9161584"/>
              <a:gd name="connsiteY54" fmla="*/ 958767 h 2602522"/>
              <a:gd name="connsiteX55" fmla="*/ 2002755 w 9161584"/>
              <a:gd name="connsiteY55" fmla="*/ 1076116 h 2602522"/>
              <a:gd name="connsiteX56" fmla="*/ 1966123 w 9161584"/>
              <a:gd name="connsiteY56" fmla="*/ 1242515 h 2602522"/>
              <a:gd name="connsiteX57" fmla="*/ 1991579 w 9161584"/>
              <a:gd name="connsiteY57" fmla="*/ 1384078 h 2602522"/>
              <a:gd name="connsiteX58" fmla="*/ 2059256 w 9161584"/>
              <a:gd name="connsiteY58" fmla="*/ 1485284 h 2602522"/>
              <a:gd name="connsiteX59" fmla="*/ 2154874 w 9161584"/>
              <a:gd name="connsiteY59" fmla="*/ 1545510 h 2602522"/>
              <a:gd name="connsiteX60" fmla="*/ 2262909 w 9161584"/>
              <a:gd name="connsiteY60" fmla="*/ 1565379 h 2602522"/>
              <a:gd name="connsiteX61" fmla="*/ 2370945 w 9161584"/>
              <a:gd name="connsiteY61" fmla="*/ 1544890 h 2602522"/>
              <a:gd name="connsiteX62" fmla="*/ 2463457 w 9161584"/>
              <a:gd name="connsiteY62" fmla="*/ 1489009 h 2602522"/>
              <a:gd name="connsiteX63" fmla="*/ 2527409 w 9161584"/>
              <a:gd name="connsiteY63" fmla="*/ 1406431 h 2602522"/>
              <a:gd name="connsiteX64" fmla="*/ 2551003 w 9161584"/>
              <a:gd name="connsiteY64" fmla="*/ 1304604 h 2602522"/>
              <a:gd name="connsiteX65" fmla="*/ 2544173 w 9161584"/>
              <a:gd name="connsiteY65" fmla="*/ 1246861 h 2602522"/>
              <a:gd name="connsiteX66" fmla="*/ 2521200 w 9161584"/>
              <a:gd name="connsiteY66" fmla="*/ 1187877 h 2602522"/>
              <a:gd name="connsiteX67" fmla="*/ 2529893 w 9161584"/>
              <a:gd name="connsiteY67" fmla="*/ 1174217 h 2602522"/>
              <a:gd name="connsiteX68" fmla="*/ 2617438 w 9161584"/>
              <a:gd name="connsiteY68" fmla="*/ 1229476 h 2602522"/>
              <a:gd name="connsiteX69" fmla="*/ 2709951 w 9161584"/>
              <a:gd name="connsiteY69" fmla="*/ 1313918 h 2602522"/>
              <a:gd name="connsiteX70" fmla="*/ 2812399 w 9161584"/>
              <a:gd name="connsiteY70" fmla="*/ 1439338 h 2602522"/>
              <a:gd name="connsiteX71" fmla="*/ 2929126 w 9161584"/>
              <a:gd name="connsiteY71" fmla="*/ 1617534 h 2602522"/>
              <a:gd name="connsiteX72" fmla="*/ 3065102 w 9161584"/>
              <a:gd name="connsiteY72" fmla="*/ 1861545 h 2602522"/>
              <a:gd name="connsiteX73" fmla="*/ 3224050 w 9161584"/>
              <a:gd name="connsiteY73" fmla="*/ 2183788 h 2602522"/>
              <a:gd name="connsiteX74" fmla="*/ 3406593 w 9161584"/>
              <a:gd name="connsiteY74" fmla="*/ 2183788 h 2602522"/>
              <a:gd name="connsiteX75" fmla="*/ 3406593 w 9161584"/>
              <a:gd name="connsiteY75" fmla="*/ 563259 h 2602522"/>
              <a:gd name="connsiteX76" fmla="*/ 3544887 w 9161584"/>
              <a:gd name="connsiteY76" fmla="*/ 563259 h 2602522"/>
              <a:gd name="connsiteX77" fmla="*/ 3723248 w 9161584"/>
              <a:gd name="connsiteY77" fmla="*/ 563259 h 2602522"/>
              <a:gd name="connsiteX78" fmla="*/ 3952192 w 9161584"/>
              <a:gd name="connsiteY78" fmla="*/ 563259 h 2602522"/>
              <a:gd name="connsiteX79" fmla="*/ 3918663 w 9161584"/>
              <a:gd name="connsiteY79" fmla="*/ 688058 h 2602522"/>
              <a:gd name="connsiteX80" fmla="*/ 3907487 w 9161584"/>
              <a:gd name="connsiteY80" fmla="*/ 820308 h 2602522"/>
              <a:gd name="connsiteX81" fmla="*/ 3919285 w 9161584"/>
              <a:gd name="connsiteY81" fmla="*/ 959388 h 2602522"/>
              <a:gd name="connsiteX82" fmla="*/ 3949087 w 9161584"/>
              <a:gd name="connsiteY82" fmla="*/ 1085429 h 2602522"/>
              <a:gd name="connsiteX83" fmla="*/ 3988203 w 9161584"/>
              <a:gd name="connsiteY83" fmla="*/ 1202778 h 2602522"/>
              <a:gd name="connsiteX84" fmla="*/ 4027320 w 9161584"/>
              <a:gd name="connsiteY84" fmla="*/ 1317022 h 2602522"/>
              <a:gd name="connsiteX85" fmla="*/ 4057123 w 9161584"/>
              <a:gd name="connsiteY85" fmla="*/ 1433129 h 2602522"/>
              <a:gd name="connsiteX86" fmla="*/ 4068920 w 9161584"/>
              <a:gd name="connsiteY86" fmla="*/ 1556687 h 2602522"/>
              <a:gd name="connsiteX87" fmla="*/ 4059606 w 9161584"/>
              <a:gd name="connsiteY87" fmla="*/ 1659134 h 2602522"/>
              <a:gd name="connsiteX88" fmla="*/ 4027941 w 9161584"/>
              <a:gd name="connsiteY88" fmla="*/ 1755993 h 2602522"/>
              <a:gd name="connsiteX89" fmla="*/ 3967714 w 9161584"/>
              <a:gd name="connsiteY89" fmla="*/ 1828016 h 2602522"/>
              <a:gd name="connsiteX90" fmla="*/ 3871476 w 9161584"/>
              <a:gd name="connsiteY90" fmla="*/ 1855957 h 2602522"/>
              <a:gd name="connsiteX91" fmla="*/ 3783309 w 9161584"/>
              <a:gd name="connsiteY91" fmla="*/ 1855957 h 2602522"/>
              <a:gd name="connsiteX92" fmla="*/ 3783309 w 9161584"/>
              <a:gd name="connsiteY92" fmla="*/ 2135358 h 2602522"/>
              <a:gd name="connsiteX93" fmla="*/ 3967093 w 9161584"/>
              <a:gd name="connsiteY93" fmla="*/ 2135358 h 2602522"/>
              <a:gd name="connsiteX94" fmla="*/ 4160191 w 9161584"/>
              <a:gd name="connsiteY94" fmla="*/ 2087549 h 2602522"/>
              <a:gd name="connsiteX95" fmla="*/ 4291199 w 9161584"/>
              <a:gd name="connsiteY95" fmla="*/ 1963371 h 2602522"/>
              <a:gd name="connsiteX96" fmla="*/ 4365706 w 9161584"/>
              <a:gd name="connsiteY96" fmla="*/ 1791384 h 2602522"/>
              <a:gd name="connsiteX97" fmla="*/ 4389300 w 9161584"/>
              <a:gd name="connsiteY97" fmla="*/ 1600149 h 2602522"/>
              <a:gd name="connsiteX98" fmla="*/ 4364464 w 9161584"/>
              <a:gd name="connsiteY98" fmla="*/ 1401463 h 2602522"/>
              <a:gd name="connsiteX99" fmla="*/ 4309205 w 9161584"/>
              <a:gd name="connsiteY99" fmla="*/ 1225751 h 2602522"/>
              <a:gd name="connsiteX100" fmla="*/ 4253945 w 9161584"/>
              <a:gd name="connsiteY100" fmla="*/ 1048176 h 2602522"/>
              <a:gd name="connsiteX101" fmla="*/ 4229110 w 9161584"/>
              <a:gd name="connsiteY101" fmla="*/ 843902 h 2602522"/>
              <a:gd name="connsiteX102" fmla="*/ 4235940 w 9161584"/>
              <a:gd name="connsiteY102" fmla="*/ 748285 h 2602522"/>
              <a:gd name="connsiteX103" fmla="*/ 4264501 w 9161584"/>
              <a:gd name="connsiteY103" fmla="*/ 657634 h 2602522"/>
              <a:gd name="connsiteX104" fmla="*/ 4326590 w 9161584"/>
              <a:gd name="connsiteY104" fmla="*/ 589957 h 2602522"/>
              <a:gd name="connsiteX105" fmla="*/ 4432762 w 9161584"/>
              <a:gd name="connsiteY105" fmla="*/ 563259 h 2602522"/>
              <a:gd name="connsiteX106" fmla="*/ 4564061 w 9161584"/>
              <a:gd name="connsiteY106" fmla="*/ 563259 h 2602522"/>
              <a:gd name="connsiteX107" fmla="*/ 4739483 w 9161584"/>
              <a:gd name="connsiteY107" fmla="*/ 563259 h 2602522"/>
              <a:gd name="connsiteX108" fmla="*/ 5836890 w 9161584"/>
              <a:gd name="connsiteY108" fmla="*/ 563259 h 2602522"/>
              <a:gd name="connsiteX109" fmla="*/ 5836890 w 9161584"/>
              <a:gd name="connsiteY109" fmla="*/ 658876 h 2602522"/>
              <a:gd name="connsiteX110" fmla="*/ 5642551 w 9161584"/>
              <a:gd name="connsiteY110" fmla="*/ 709169 h 2602522"/>
              <a:gd name="connsiteX111" fmla="*/ 5437036 w 9161584"/>
              <a:gd name="connsiteY111" fmla="*/ 794852 h 2602522"/>
              <a:gd name="connsiteX112" fmla="*/ 5235867 w 9161584"/>
              <a:gd name="connsiteY112" fmla="*/ 899782 h 2602522"/>
              <a:gd name="connsiteX113" fmla="*/ 5055808 w 9161584"/>
              <a:gd name="connsiteY113" fmla="*/ 1007818 h 2602522"/>
              <a:gd name="connsiteX114" fmla="*/ 4913003 w 9161584"/>
              <a:gd name="connsiteY114" fmla="*/ 1102814 h 2602522"/>
              <a:gd name="connsiteX115" fmla="*/ 4824836 w 9161584"/>
              <a:gd name="connsiteY115" fmla="*/ 1169250 h 2602522"/>
              <a:gd name="connsiteX116" fmla="*/ 4824836 w 9161584"/>
              <a:gd name="connsiteY116" fmla="*/ 1529367 h 2602522"/>
              <a:gd name="connsiteX117" fmla="*/ 5045253 w 9161584"/>
              <a:gd name="connsiteY117" fmla="*/ 1579660 h 2602522"/>
              <a:gd name="connsiteX118" fmla="*/ 5271257 w 9161584"/>
              <a:gd name="connsiteY118" fmla="*/ 1651683 h 2602522"/>
              <a:gd name="connsiteX119" fmla="*/ 5490432 w 9161584"/>
              <a:gd name="connsiteY119" fmla="*/ 1747300 h 2602522"/>
              <a:gd name="connsiteX120" fmla="*/ 5689739 w 9161584"/>
              <a:gd name="connsiteY120" fmla="*/ 1867754 h 2602522"/>
              <a:gd name="connsiteX121" fmla="*/ 5856759 w 9161584"/>
              <a:gd name="connsiteY121" fmla="*/ 2013042 h 2602522"/>
              <a:gd name="connsiteX122" fmla="*/ 5978454 w 9161584"/>
              <a:gd name="connsiteY122" fmla="*/ 2185029 h 2602522"/>
              <a:gd name="connsiteX123" fmla="*/ 6160996 w 9161584"/>
              <a:gd name="connsiteY123" fmla="*/ 2185029 h 2602522"/>
              <a:gd name="connsiteX124" fmla="*/ 6160996 w 9161584"/>
              <a:gd name="connsiteY124" fmla="*/ 563259 h 2602522"/>
              <a:gd name="connsiteX125" fmla="*/ 6307136 w 9161584"/>
              <a:gd name="connsiteY125" fmla="*/ 563259 h 2602522"/>
              <a:gd name="connsiteX126" fmla="*/ 6405237 w 9161584"/>
              <a:gd name="connsiteY126" fmla="*/ 563259 h 2602522"/>
              <a:gd name="connsiteX127" fmla="*/ 6487816 w 9161584"/>
              <a:gd name="connsiteY127" fmla="*/ 578160 h 2602522"/>
              <a:gd name="connsiteX128" fmla="*/ 6553009 w 9161584"/>
              <a:gd name="connsiteY128" fmla="*/ 619139 h 2602522"/>
              <a:gd name="connsiteX129" fmla="*/ 6595851 w 9161584"/>
              <a:gd name="connsiteY129" fmla="*/ 679366 h 2602522"/>
              <a:gd name="connsiteX130" fmla="*/ 6611373 w 9161584"/>
              <a:gd name="connsiteY130" fmla="*/ 752010 h 2602522"/>
              <a:gd name="connsiteX131" fmla="*/ 6611373 w 9161584"/>
              <a:gd name="connsiteY131" fmla="*/ 2135358 h 2602522"/>
              <a:gd name="connsiteX132" fmla="*/ 6935479 w 9161584"/>
              <a:gd name="connsiteY132" fmla="*/ 2135358 h 2602522"/>
              <a:gd name="connsiteX133" fmla="*/ 6935479 w 9161584"/>
              <a:gd name="connsiteY133" fmla="*/ 752010 h 2602522"/>
              <a:gd name="connsiteX134" fmla="*/ 6951622 w 9161584"/>
              <a:gd name="connsiteY134" fmla="*/ 679366 h 2602522"/>
              <a:gd name="connsiteX135" fmla="*/ 6996327 w 9161584"/>
              <a:gd name="connsiteY135" fmla="*/ 619139 h 2602522"/>
              <a:gd name="connsiteX136" fmla="*/ 7062762 w 9161584"/>
              <a:gd name="connsiteY136" fmla="*/ 578160 h 2602522"/>
              <a:gd name="connsiteX137" fmla="*/ 7145341 w 9161584"/>
              <a:gd name="connsiteY137" fmla="*/ 563259 h 2602522"/>
              <a:gd name="connsiteX138" fmla="*/ 7252134 w 9161584"/>
              <a:gd name="connsiteY138" fmla="*/ 563259 h 2602522"/>
              <a:gd name="connsiteX139" fmla="*/ 7451196 w 9161584"/>
              <a:gd name="connsiteY139" fmla="*/ 563259 h 2602522"/>
              <a:gd name="connsiteX140" fmla="*/ 7451196 w 9161584"/>
              <a:gd name="connsiteY140" fmla="*/ 1629952 h 2602522"/>
              <a:gd name="connsiteX141" fmla="*/ 7598969 w 9161584"/>
              <a:gd name="connsiteY141" fmla="*/ 1833604 h 2602522"/>
              <a:gd name="connsiteX142" fmla="*/ 7606420 w 9161584"/>
              <a:gd name="connsiteY142" fmla="*/ 1833604 h 2602522"/>
              <a:gd name="connsiteX143" fmla="*/ 7705762 w 9161584"/>
              <a:gd name="connsiteY143" fmla="*/ 1705701 h 2602522"/>
              <a:gd name="connsiteX144" fmla="*/ 7830562 w 9161584"/>
              <a:gd name="connsiteY144" fmla="*/ 1556066 h 2602522"/>
              <a:gd name="connsiteX145" fmla="*/ 7968400 w 9161584"/>
              <a:gd name="connsiteY145" fmla="*/ 1402084 h 2602522"/>
              <a:gd name="connsiteX146" fmla="*/ 8106238 w 9161584"/>
              <a:gd name="connsiteY146" fmla="*/ 1261142 h 2602522"/>
              <a:gd name="connsiteX147" fmla="*/ 8231037 w 9161584"/>
              <a:gd name="connsiteY147" fmla="*/ 1150002 h 2602522"/>
              <a:gd name="connsiteX148" fmla="*/ 8331622 w 9161584"/>
              <a:gd name="connsiteY148" fmla="*/ 1086050 h 2602522"/>
              <a:gd name="connsiteX149" fmla="*/ 8335347 w 9161584"/>
              <a:gd name="connsiteY149" fmla="*/ 1092259 h 2602522"/>
              <a:gd name="connsiteX150" fmla="*/ 8295610 w 9161584"/>
              <a:gd name="connsiteY150" fmla="*/ 1299016 h 2602522"/>
              <a:gd name="connsiteX151" fmla="*/ 8281950 w 9161584"/>
              <a:gd name="connsiteY151" fmla="*/ 1500806 h 2602522"/>
              <a:gd name="connsiteX152" fmla="*/ 8340314 w 9161584"/>
              <a:gd name="connsiteY152" fmla="*/ 1896315 h 2602522"/>
              <a:gd name="connsiteX153" fmla="*/ 8529065 w 9161584"/>
              <a:gd name="connsiteY153" fmla="*/ 2278163 h 2602522"/>
              <a:gd name="connsiteX154" fmla="*/ 8543967 w 9161584"/>
              <a:gd name="connsiteY154" fmla="*/ 2278163 h 2602522"/>
              <a:gd name="connsiteX155" fmla="*/ 8747619 w 9161584"/>
              <a:gd name="connsiteY155" fmla="*/ 2060851 h 2602522"/>
              <a:gd name="connsiteX156" fmla="*/ 8691118 w 9161584"/>
              <a:gd name="connsiteY156" fmla="*/ 1936673 h 2602522"/>
              <a:gd name="connsiteX157" fmla="*/ 8647035 w 9161584"/>
              <a:gd name="connsiteY157" fmla="*/ 1807527 h 2602522"/>
              <a:gd name="connsiteX158" fmla="*/ 8618474 w 9161584"/>
              <a:gd name="connsiteY158" fmla="*/ 1665964 h 2602522"/>
              <a:gd name="connsiteX159" fmla="*/ 8608540 w 9161584"/>
              <a:gd name="connsiteY159" fmla="*/ 1504532 h 2602522"/>
              <a:gd name="connsiteX160" fmla="*/ 8638963 w 9161584"/>
              <a:gd name="connsiteY160" fmla="*/ 1207745 h 2602522"/>
              <a:gd name="connsiteX161" fmla="*/ 8730234 w 9161584"/>
              <a:gd name="connsiteY161" fmla="*/ 930827 h 2602522"/>
              <a:gd name="connsiteX162" fmla="*/ 8505471 w 9161584"/>
              <a:gd name="connsiteY162" fmla="*/ 692404 h 2602522"/>
              <a:gd name="connsiteX163" fmla="*/ 8301819 w 9161584"/>
              <a:gd name="connsiteY163" fmla="*/ 776225 h 2602522"/>
              <a:gd name="connsiteX164" fmla="*/ 8106238 w 9161584"/>
              <a:gd name="connsiteY164" fmla="*/ 894815 h 2602522"/>
              <a:gd name="connsiteX165" fmla="*/ 7929904 w 9161584"/>
              <a:gd name="connsiteY165" fmla="*/ 1028928 h 2602522"/>
              <a:gd name="connsiteX166" fmla="*/ 7782753 w 9161584"/>
              <a:gd name="connsiteY166" fmla="*/ 1159315 h 2602522"/>
              <a:gd name="connsiteX167" fmla="*/ 7775303 w 9161584"/>
              <a:gd name="connsiteY167" fmla="*/ 1159315 h 2602522"/>
              <a:gd name="connsiteX168" fmla="*/ 7775303 w 9161584"/>
              <a:gd name="connsiteY168" fmla="*/ 563259 h 2602522"/>
              <a:gd name="connsiteX169" fmla="*/ 8938854 w 9161584"/>
              <a:gd name="connsiteY169" fmla="*/ 563259 h 2602522"/>
              <a:gd name="connsiteX170" fmla="*/ 8938854 w 9161584"/>
              <a:gd name="connsiteY170" fmla="*/ 283857 h 2602522"/>
              <a:gd name="connsiteX171" fmla="*/ 7252134 w 9161584"/>
              <a:gd name="connsiteY171" fmla="*/ 283857 h 2602522"/>
              <a:gd name="connsiteX172" fmla="*/ 7078661 w 9161584"/>
              <a:gd name="connsiteY172" fmla="*/ 283857 h 2602522"/>
              <a:gd name="connsiteX173" fmla="*/ 6853521 w 9161584"/>
              <a:gd name="connsiteY173" fmla="*/ 283857 h 2602522"/>
              <a:gd name="connsiteX174" fmla="*/ 6797020 w 9161584"/>
              <a:gd name="connsiteY174" fmla="*/ 314902 h 2602522"/>
              <a:gd name="connsiteX175" fmla="*/ 6775289 w 9161584"/>
              <a:gd name="connsiteY175" fmla="*/ 393134 h 2602522"/>
              <a:gd name="connsiteX176" fmla="*/ 6775289 w 9161584"/>
              <a:gd name="connsiteY176" fmla="*/ 403069 h 2602522"/>
              <a:gd name="connsiteX177" fmla="*/ 6698919 w 9161584"/>
              <a:gd name="connsiteY177" fmla="*/ 346567 h 2602522"/>
              <a:gd name="connsiteX178" fmla="*/ 6615099 w 9161584"/>
              <a:gd name="connsiteY178" fmla="*/ 309314 h 2602522"/>
              <a:gd name="connsiteX179" fmla="*/ 6533762 w 9161584"/>
              <a:gd name="connsiteY179" fmla="*/ 289445 h 2602522"/>
              <a:gd name="connsiteX180" fmla="*/ 6496974 w 9161584"/>
              <a:gd name="connsiteY180" fmla="*/ 285254 h 2602522"/>
              <a:gd name="connsiteX181" fmla="*/ 6478893 w 9161584"/>
              <a:gd name="connsiteY181" fmla="*/ 284468 h 2602522"/>
              <a:gd name="connsiteX182" fmla="*/ 6478893 w 9161584"/>
              <a:gd name="connsiteY182" fmla="*/ 283857 h 2602522"/>
              <a:gd name="connsiteX183" fmla="*/ 6464843 w 9161584"/>
              <a:gd name="connsiteY183" fmla="*/ 283857 h 2602522"/>
              <a:gd name="connsiteX184" fmla="*/ 6307136 w 9161584"/>
              <a:gd name="connsiteY184" fmla="*/ 283857 h 2602522"/>
              <a:gd name="connsiteX185" fmla="*/ 4739483 w 9161584"/>
              <a:gd name="connsiteY185" fmla="*/ 283857 h 2602522"/>
              <a:gd name="connsiteX186" fmla="*/ 4564061 w 9161584"/>
              <a:gd name="connsiteY186" fmla="*/ 283857 h 2602522"/>
              <a:gd name="connsiteX187" fmla="*/ 3723248 w 9161584"/>
              <a:gd name="connsiteY187" fmla="*/ 283857 h 2602522"/>
              <a:gd name="connsiteX188" fmla="*/ 3544887 w 9161584"/>
              <a:gd name="connsiteY188" fmla="*/ 283857 h 2602522"/>
              <a:gd name="connsiteX189" fmla="*/ 1940859 w 9161584"/>
              <a:gd name="connsiteY189" fmla="*/ 283857 h 2602522"/>
              <a:gd name="connsiteX190" fmla="*/ 1763712 w 9161584"/>
              <a:gd name="connsiteY190" fmla="*/ 283857 h 2602522"/>
              <a:gd name="connsiteX191" fmla="*/ 1300098 w 9161584"/>
              <a:gd name="connsiteY191" fmla="*/ 283857 h 2602522"/>
              <a:gd name="connsiteX192" fmla="*/ 1300098 w 9161584"/>
              <a:gd name="connsiteY192" fmla="*/ 658876 h 2602522"/>
              <a:gd name="connsiteX193" fmla="*/ 1061054 w 9161584"/>
              <a:gd name="connsiteY193" fmla="*/ 725933 h 2602522"/>
              <a:gd name="connsiteX194" fmla="*/ 809593 w 9161584"/>
              <a:gd name="connsiteY194" fmla="*/ 838935 h 2602522"/>
              <a:gd name="connsiteX195" fmla="*/ 746883 w 9161584"/>
              <a:gd name="connsiteY195" fmla="*/ 790505 h 2602522"/>
              <a:gd name="connsiteX196" fmla="*/ 692865 w 9161584"/>
              <a:gd name="connsiteY196" fmla="*/ 734625 h 2602522"/>
              <a:gd name="connsiteX197" fmla="*/ 654991 w 9161584"/>
              <a:gd name="connsiteY197" fmla="*/ 670673 h 2602522"/>
              <a:gd name="connsiteX198" fmla="*/ 640710 w 9161584"/>
              <a:gd name="connsiteY198" fmla="*/ 596787 h 2602522"/>
              <a:gd name="connsiteX199" fmla="*/ 663062 w 9161584"/>
              <a:gd name="connsiteY199" fmla="*/ 499928 h 2602522"/>
              <a:gd name="connsiteX200" fmla="*/ 675480 w 9161584"/>
              <a:gd name="connsiteY200" fmla="*/ 508620 h 2602522"/>
              <a:gd name="connsiteX201" fmla="*/ 684794 w 9161584"/>
              <a:gd name="connsiteY201" fmla="*/ 555808 h 2602522"/>
              <a:gd name="connsiteX202" fmla="*/ 714596 w 9161584"/>
              <a:gd name="connsiteY202" fmla="*/ 605479 h 2602522"/>
              <a:gd name="connsiteX203" fmla="*/ 769235 w 9161584"/>
              <a:gd name="connsiteY203" fmla="*/ 644596 h 2602522"/>
              <a:gd name="connsiteX204" fmla="*/ 851814 w 9161584"/>
              <a:gd name="connsiteY204" fmla="*/ 660118 h 2602522"/>
              <a:gd name="connsiteX205" fmla="*/ 942464 w 9161584"/>
              <a:gd name="connsiteY205" fmla="*/ 643354 h 2602522"/>
              <a:gd name="connsiteX206" fmla="*/ 1015108 w 9161584"/>
              <a:gd name="connsiteY206" fmla="*/ 598029 h 2602522"/>
              <a:gd name="connsiteX207" fmla="*/ 1062917 w 9161584"/>
              <a:gd name="connsiteY207" fmla="*/ 529731 h 2602522"/>
              <a:gd name="connsiteX208" fmla="*/ 1080302 w 9161584"/>
              <a:gd name="connsiteY208" fmla="*/ 445289 h 2602522"/>
              <a:gd name="connsiteX209" fmla="*/ 1062917 w 9161584"/>
              <a:gd name="connsiteY209" fmla="*/ 357123 h 2602522"/>
              <a:gd name="connsiteX210" fmla="*/ 1008278 w 9161584"/>
              <a:gd name="connsiteY210" fmla="*/ 276407 h 2602522"/>
              <a:gd name="connsiteX211" fmla="*/ 913903 w 9161584"/>
              <a:gd name="connsiteY211" fmla="*/ 218043 h 2602522"/>
              <a:gd name="connsiteX212" fmla="*/ 778548 w 9161584"/>
              <a:gd name="connsiteY212" fmla="*/ 195690 h 2602522"/>
              <a:gd name="connsiteX213" fmla="*/ 0 w 9161584"/>
              <a:gd name="connsiteY213" fmla="*/ 105508 h 2602522"/>
              <a:gd name="connsiteX214" fmla="*/ 9126415 w 9161584"/>
              <a:gd name="connsiteY214" fmla="*/ 0 h 2602522"/>
              <a:gd name="connsiteX215" fmla="*/ 9161584 w 9161584"/>
              <a:gd name="connsiteY215" fmla="*/ 2602522 h 2602522"/>
              <a:gd name="connsiteX216" fmla="*/ 35170 w 9161584"/>
              <a:gd name="connsiteY216" fmla="*/ 2373923 h 2602522"/>
              <a:gd name="connsiteX217" fmla="*/ 0 w 9161584"/>
              <a:gd name="connsiteY217" fmla="*/ 105508 h 260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9161584" h="2602522">
                <a:moveTo>
                  <a:pt x="5836890" y="1001609"/>
                </a:moveTo>
                <a:lnTo>
                  <a:pt x="5836890" y="1603874"/>
                </a:lnTo>
                <a:lnTo>
                  <a:pt x="5829440" y="1603874"/>
                </a:lnTo>
                <a:cubicBezTo>
                  <a:pt x="5804604" y="1582350"/>
                  <a:pt x="5775422" y="1559791"/>
                  <a:pt x="5741894" y="1536197"/>
                </a:cubicBezTo>
                <a:cubicBezTo>
                  <a:pt x="5708366" y="1512603"/>
                  <a:pt x="5668215" y="1487768"/>
                  <a:pt x="5621441" y="1461690"/>
                </a:cubicBezTo>
                <a:cubicBezTo>
                  <a:pt x="5574667" y="1435613"/>
                  <a:pt x="5520028" y="1408914"/>
                  <a:pt x="5457525" y="1381595"/>
                </a:cubicBezTo>
                <a:cubicBezTo>
                  <a:pt x="5395022" y="1354276"/>
                  <a:pt x="5322792" y="1326129"/>
                  <a:pt x="5240834" y="1297154"/>
                </a:cubicBezTo>
                <a:lnTo>
                  <a:pt x="5240834" y="1282252"/>
                </a:lnTo>
                <a:cubicBezTo>
                  <a:pt x="5291333" y="1244999"/>
                  <a:pt x="5346178" y="1209608"/>
                  <a:pt x="5405370" y="1176080"/>
                </a:cubicBezTo>
                <a:cubicBezTo>
                  <a:pt x="5464562" y="1142551"/>
                  <a:pt x="5522098" y="1113162"/>
                  <a:pt x="5577978" y="1087913"/>
                </a:cubicBezTo>
                <a:cubicBezTo>
                  <a:pt x="5633859" y="1062663"/>
                  <a:pt x="5684772" y="1042381"/>
                  <a:pt x="5730718" y="1027065"/>
                </a:cubicBezTo>
                <a:cubicBezTo>
                  <a:pt x="5776664" y="1011750"/>
                  <a:pt x="5812055" y="1003265"/>
                  <a:pt x="5836890" y="1001609"/>
                </a:cubicBezTo>
                <a:close/>
                <a:moveTo>
                  <a:pt x="1300098" y="1001609"/>
                </a:moveTo>
                <a:lnTo>
                  <a:pt x="1300098" y="1603874"/>
                </a:lnTo>
                <a:lnTo>
                  <a:pt x="1292647" y="1603874"/>
                </a:lnTo>
                <a:cubicBezTo>
                  <a:pt x="1267811" y="1582350"/>
                  <a:pt x="1238630" y="1559791"/>
                  <a:pt x="1205101" y="1536197"/>
                </a:cubicBezTo>
                <a:cubicBezTo>
                  <a:pt x="1171573" y="1512603"/>
                  <a:pt x="1131422" y="1487768"/>
                  <a:pt x="1084648" y="1461690"/>
                </a:cubicBezTo>
                <a:cubicBezTo>
                  <a:pt x="1037874" y="1435613"/>
                  <a:pt x="983236" y="1408914"/>
                  <a:pt x="920733" y="1381595"/>
                </a:cubicBezTo>
                <a:cubicBezTo>
                  <a:pt x="858230" y="1354276"/>
                  <a:pt x="785999" y="1326129"/>
                  <a:pt x="704041" y="1297154"/>
                </a:cubicBezTo>
                <a:lnTo>
                  <a:pt x="704041" y="1282252"/>
                </a:lnTo>
                <a:cubicBezTo>
                  <a:pt x="754541" y="1244999"/>
                  <a:pt x="809386" y="1209608"/>
                  <a:pt x="868578" y="1176080"/>
                </a:cubicBezTo>
                <a:cubicBezTo>
                  <a:pt x="927770" y="1142551"/>
                  <a:pt x="985306" y="1113162"/>
                  <a:pt x="1041186" y="1087913"/>
                </a:cubicBezTo>
                <a:cubicBezTo>
                  <a:pt x="1097066" y="1062663"/>
                  <a:pt x="1147979" y="1042381"/>
                  <a:pt x="1193925" y="1027065"/>
                </a:cubicBezTo>
                <a:cubicBezTo>
                  <a:pt x="1239872" y="1011750"/>
                  <a:pt x="1275262" y="1003265"/>
                  <a:pt x="1300098" y="1001609"/>
                </a:cubicBezTo>
                <a:close/>
                <a:moveTo>
                  <a:pt x="778548" y="195690"/>
                </a:moveTo>
                <a:cubicBezTo>
                  <a:pt x="716459" y="195690"/>
                  <a:pt x="660372" y="206660"/>
                  <a:pt x="610287" y="228598"/>
                </a:cubicBezTo>
                <a:cubicBezTo>
                  <a:pt x="560201" y="250536"/>
                  <a:pt x="517567" y="279925"/>
                  <a:pt x="482383" y="316765"/>
                </a:cubicBezTo>
                <a:cubicBezTo>
                  <a:pt x="447199" y="353604"/>
                  <a:pt x="420293" y="395825"/>
                  <a:pt x="401667" y="443427"/>
                </a:cubicBezTo>
                <a:cubicBezTo>
                  <a:pt x="383040" y="491028"/>
                  <a:pt x="373727" y="540907"/>
                  <a:pt x="373727" y="593062"/>
                </a:cubicBezTo>
                <a:cubicBezTo>
                  <a:pt x="373727" y="627832"/>
                  <a:pt x="377866" y="663016"/>
                  <a:pt x="386144" y="698613"/>
                </a:cubicBezTo>
                <a:cubicBezTo>
                  <a:pt x="394423" y="734211"/>
                  <a:pt x="406634" y="768774"/>
                  <a:pt x="422777" y="802302"/>
                </a:cubicBezTo>
                <a:cubicBezTo>
                  <a:pt x="438920" y="835831"/>
                  <a:pt x="458789" y="867703"/>
                  <a:pt x="482383" y="897920"/>
                </a:cubicBezTo>
                <a:cubicBezTo>
                  <a:pt x="505977" y="928137"/>
                  <a:pt x="533503" y="954835"/>
                  <a:pt x="564961" y="978015"/>
                </a:cubicBezTo>
                <a:cubicBezTo>
                  <a:pt x="498733" y="1019408"/>
                  <a:pt x="441404" y="1057282"/>
                  <a:pt x="392974" y="1091638"/>
                </a:cubicBezTo>
                <a:cubicBezTo>
                  <a:pt x="344545" y="1125994"/>
                  <a:pt x="309568" y="1151865"/>
                  <a:pt x="288043" y="1169250"/>
                </a:cubicBezTo>
                <a:lnTo>
                  <a:pt x="288043" y="1529367"/>
                </a:lnTo>
                <a:cubicBezTo>
                  <a:pt x="359239" y="1542613"/>
                  <a:pt x="432711" y="1559377"/>
                  <a:pt x="508460" y="1579660"/>
                </a:cubicBezTo>
                <a:cubicBezTo>
                  <a:pt x="584209" y="1599942"/>
                  <a:pt x="659544" y="1623950"/>
                  <a:pt x="734465" y="1651683"/>
                </a:cubicBezTo>
                <a:cubicBezTo>
                  <a:pt x="809386" y="1679416"/>
                  <a:pt x="882444" y="1711289"/>
                  <a:pt x="953640" y="1747300"/>
                </a:cubicBezTo>
                <a:cubicBezTo>
                  <a:pt x="1024835" y="1783312"/>
                  <a:pt x="1091271" y="1823463"/>
                  <a:pt x="1152946" y="1867754"/>
                </a:cubicBezTo>
                <a:cubicBezTo>
                  <a:pt x="1214622" y="1912044"/>
                  <a:pt x="1270295" y="1960473"/>
                  <a:pt x="1319966" y="2013042"/>
                </a:cubicBezTo>
                <a:cubicBezTo>
                  <a:pt x="1369638" y="2065611"/>
                  <a:pt x="1410203" y="2122940"/>
                  <a:pt x="1441662" y="2185029"/>
                </a:cubicBezTo>
                <a:lnTo>
                  <a:pt x="1624204" y="2185029"/>
                </a:lnTo>
                <a:lnTo>
                  <a:pt x="1624204" y="563259"/>
                </a:lnTo>
                <a:lnTo>
                  <a:pt x="1763712" y="563259"/>
                </a:lnTo>
                <a:lnTo>
                  <a:pt x="1940859" y="563259"/>
                </a:lnTo>
                <a:lnTo>
                  <a:pt x="3082487" y="563259"/>
                </a:lnTo>
                <a:lnTo>
                  <a:pt x="3082487" y="1304604"/>
                </a:lnTo>
                <a:lnTo>
                  <a:pt x="3075036" y="1304604"/>
                </a:lnTo>
                <a:cubicBezTo>
                  <a:pt x="3026193" y="1225958"/>
                  <a:pt x="2976521" y="1158902"/>
                  <a:pt x="2926022" y="1103435"/>
                </a:cubicBezTo>
                <a:cubicBezTo>
                  <a:pt x="2875523" y="1047969"/>
                  <a:pt x="2823368" y="1002851"/>
                  <a:pt x="2769557" y="968081"/>
                </a:cubicBezTo>
                <a:cubicBezTo>
                  <a:pt x="2715746" y="933311"/>
                  <a:pt x="2660280" y="907854"/>
                  <a:pt x="2603158" y="891711"/>
                </a:cubicBezTo>
                <a:cubicBezTo>
                  <a:pt x="2546036" y="875568"/>
                  <a:pt x="2486016" y="867496"/>
                  <a:pt x="2423099" y="867496"/>
                </a:cubicBezTo>
                <a:cubicBezTo>
                  <a:pt x="2361010" y="867496"/>
                  <a:pt x="2302439" y="874947"/>
                  <a:pt x="2247387" y="889848"/>
                </a:cubicBezTo>
                <a:cubicBezTo>
                  <a:pt x="2192334" y="904750"/>
                  <a:pt x="2143905" y="927723"/>
                  <a:pt x="2102098" y="958767"/>
                </a:cubicBezTo>
                <a:cubicBezTo>
                  <a:pt x="2060291" y="989812"/>
                  <a:pt x="2027177" y="1028928"/>
                  <a:pt x="2002755" y="1076116"/>
                </a:cubicBezTo>
                <a:cubicBezTo>
                  <a:pt x="1978333" y="1123304"/>
                  <a:pt x="1966123" y="1178770"/>
                  <a:pt x="1966123" y="1242515"/>
                </a:cubicBezTo>
                <a:cubicBezTo>
                  <a:pt x="1966123" y="1296326"/>
                  <a:pt x="1974608" y="1343514"/>
                  <a:pt x="1991579" y="1384078"/>
                </a:cubicBezTo>
                <a:cubicBezTo>
                  <a:pt x="2008550" y="1424643"/>
                  <a:pt x="2031109" y="1458379"/>
                  <a:pt x="2059256" y="1485284"/>
                </a:cubicBezTo>
                <a:cubicBezTo>
                  <a:pt x="2087403" y="1512189"/>
                  <a:pt x="2119276" y="1532265"/>
                  <a:pt x="2154874" y="1545510"/>
                </a:cubicBezTo>
                <a:cubicBezTo>
                  <a:pt x="2190472" y="1558756"/>
                  <a:pt x="2226484" y="1565379"/>
                  <a:pt x="2262909" y="1565379"/>
                </a:cubicBezTo>
                <a:cubicBezTo>
                  <a:pt x="2300163" y="1565379"/>
                  <a:pt x="2336174" y="1558549"/>
                  <a:pt x="2370945" y="1544890"/>
                </a:cubicBezTo>
                <a:cubicBezTo>
                  <a:pt x="2405715" y="1531230"/>
                  <a:pt x="2436552" y="1512603"/>
                  <a:pt x="2463457" y="1489009"/>
                </a:cubicBezTo>
                <a:cubicBezTo>
                  <a:pt x="2490362" y="1465415"/>
                  <a:pt x="2511680" y="1437889"/>
                  <a:pt x="2527409" y="1406431"/>
                </a:cubicBezTo>
                <a:cubicBezTo>
                  <a:pt x="2543138" y="1374972"/>
                  <a:pt x="2551003" y="1341030"/>
                  <a:pt x="2551003" y="1304604"/>
                </a:cubicBezTo>
                <a:cubicBezTo>
                  <a:pt x="2551003" y="1285564"/>
                  <a:pt x="2548726" y="1266316"/>
                  <a:pt x="2544173" y="1246861"/>
                </a:cubicBezTo>
                <a:cubicBezTo>
                  <a:pt x="2539620" y="1227407"/>
                  <a:pt x="2531962" y="1207745"/>
                  <a:pt x="2521200" y="1187877"/>
                </a:cubicBezTo>
                <a:lnTo>
                  <a:pt x="2529893" y="1174217"/>
                </a:lnTo>
                <a:cubicBezTo>
                  <a:pt x="2558867" y="1189118"/>
                  <a:pt x="2588049" y="1207538"/>
                  <a:pt x="2617438" y="1229476"/>
                </a:cubicBezTo>
                <a:cubicBezTo>
                  <a:pt x="2646827" y="1251414"/>
                  <a:pt x="2677665" y="1279562"/>
                  <a:pt x="2709951" y="1313918"/>
                </a:cubicBezTo>
                <a:cubicBezTo>
                  <a:pt x="2742238" y="1348274"/>
                  <a:pt x="2776387" y="1390080"/>
                  <a:pt x="2812399" y="1439338"/>
                </a:cubicBezTo>
                <a:cubicBezTo>
                  <a:pt x="2848411" y="1488595"/>
                  <a:pt x="2887320" y="1547994"/>
                  <a:pt x="2929126" y="1617534"/>
                </a:cubicBezTo>
                <a:cubicBezTo>
                  <a:pt x="2970933" y="1687074"/>
                  <a:pt x="3016259" y="1768411"/>
                  <a:pt x="3065102" y="1861545"/>
                </a:cubicBezTo>
                <a:cubicBezTo>
                  <a:pt x="3113946" y="1954678"/>
                  <a:pt x="3166928" y="2062093"/>
                  <a:pt x="3224050" y="2183788"/>
                </a:cubicBezTo>
                <a:lnTo>
                  <a:pt x="3406593" y="2183788"/>
                </a:lnTo>
                <a:lnTo>
                  <a:pt x="3406593" y="563259"/>
                </a:lnTo>
                <a:lnTo>
                  <a:pt x="3544887" y="563259"/>
                </a:lnTo>
                <a:lnTo>
                  <a:pt x="3723248" y="563259"/>
                </a:lnTo>
                <a:lnTo>
                  <a:pt x="3952192" y="563259"/>
                </a:lnTo>
                <a:cubicBezTo>
                  <a:pt x="3937291" y="602996"/>
                  <a:pt x="3926115" y="644596"/>
                  <a:pt x="3918663" y="688058"/>
                </a:cubicBezTo>
                <a:cubicBezTo>
                  <a:pt x="3911213" y="731521"/>
                  <a:pt x="3907487" y="775604"/>
                  <a:pt x="3907487" y="820308"/>
                </a:cubicBezTo>
                <a:cubicBezTo>
                  <a:pt x="3907487" y="869152"/>
                  <a:pt x="3911420" y="915512"/>
                  <a:pt x="3919285" y="959388"/>
                </a:cubicBezTo>
                <a:cubicBezTo>
                  <a:pt x="3927149" y="1003265"/>
                  <a:pt x="3937084" y="1045278"/>
                  <a:pt x="3949087" y="1085429"/>
                </a:cubicBezTo>
                <a:cubicBezTo>
                  <a:pt x="3961091" y="1125580"/>
                  <a:pt x="3974130" y="1164697"/>
                  <a:pt x="3988203" y="1202778"/>
                </a:cubicBezTo>
                <a:cubicBezTo>
                  <a:pt x="4002277" y="1240859"/>
                  <a:pt x="4015316" y="1278941"/>
                  <a:pt x="4027320" y="1317022"/>
                </a:cubicBezTo>
                <a:cubicBezTo>
                  <a:pt x="4039324" y="1355104"/>
                  <a:pt x="4049258" y="1393806"/>
                  <a:pt x="4057123" y="1433129"/>
                </a:cubicBezTo>
                <a:cubicBezTo>
                  <a:pt x="4064988" y="1472452"/>
                  <a:pt x="4068920" y="1513638"/>
                  <a:pt x="4068920" y="1556687"/>
                </a:cubicBezTo>
                <a:cubicBezTo>
                  <a:pt x="4068920" y="1589801"/>
                  <a:pt x="4065815" y="1623950"/>
                  <a:pt x="4059606" y="1659134"/>
                </a:cubicBezTo>
                <a:cubicBezTo>
                  <a:pt x="4053397" y="1694318"/>
                  <a:pt x="4042842" y="1726604"/>
                  <a:pt x="4027941" y="1755993"/>
                </a:cubicBezTo>
                <a:cubicBezTo>
                  <a:pt x="4013039" y="1785382"/>
                  <a:pt x="3992964" y="1809390"/>
                  <a:pt x="3967714" y="1828016"/>
                </a:cubicBezTo>
                <a:cubicBezTo>
                  <a:pt x="3942465" y="1846643"/>
                  <a:pt x="3910385" y="1855957"/>
                  <a:pt x="3871476" y="1855957"/>
                </a:cubicBezTo>
                <a:lnTo>
                  <a:pt x="3783309" y="1855957"/>
                </a:lnTo>
                <a:lnTo>
                  <a:pt x="3783309" y="2135358"/>
                </a:lnTo>
                <a:lnTo>
                  <a:pt x="3967093" y="2135358"/>
                </a:lnTo>
                <a:cubicBezTo>
                  <a:pt x="4042428" y="2135358"/>
                  <a:pt x="4106794" y="2119422"/>
                  <a:pt x="4160191" y="2087549"/>
                </a:cubicBezTo>
                <a:cubicBezTo>
                  <a:pt x="4213588" y="2055677"/>
                  <a:pt x="4257257" y="2014284"/>
                  <a:pt x="4291199" y="1963371"/>
                </a:cubicBezTo>
                <a:cubicBezTo>
                  <a:pt x="4325141" y="1912458"/>
                  <a:pt x="4349977" y="1855129"/>
                  <a:pt x="4365706" y="1791384"/>
                </a:cubicBezTo>
                <a:cubicBezTo>
                  <a:pt x="4381436" y="1727639"/>
                  <a:pt x="4389300" y="1663894"/>
                  <a:pt x="4389300" y="1600149"/>
                </a:cubicBezTo>
                <a:cubicBezTo>
                  <a:pt x="4389300" y="1527298"/>
                  <a:pt x="4381021" y="1461069"/>
                  <a:pt x="4364464" y="1401463"/>
                </a:cubicBezTo>
                <a:cubicBezTo>
                  <a:pt x="4347907" y="1341858"/>
                  <a:pt x="4329487" y="1283287"/>
                  <a:pt x="4309205" y="1225751"/>
                </a:cubicBezTo>
                <a:cubicBezTo>
                  <a:pt x="4288923" y="1168215"/>
                  <a:pt x="4270503" y="1109023"/>
                  <a:pt x="4253945" y="1048176"/>
                </a:cubicBezTo>
                <a:cubicBezTo>
                  <a:pt x="4237388" y="987328"/>
                  <a:pt x="4229110" y="919237"/>
                  <a:pt x="4229110" y="843902"/>
                </a:cubicBezTo>
                <a:cubicBezTo>
                  <a:pt x="4229110" y="813271"/>
                  <a:pt x="4231386" y="781399"/>
                  <a:pt x="4235940" y="748285"/>
                </a:cubicBezTo>
                <a:cubicBezTo>
                  <a:pt x="4240493" y="715170"/>
                  <a:pt x="4250013" y="684954"/>
                  <a:pt x="4264501" y="657634"/>
                </a:cubicBezTo>
                <a:cubicBezTo>
                  <a:pt x="4278988" y="630315"/>
                  <a:pt x="4299684" y="607756"/>
                  <a:pt x="4326590" y="589957"/>
                </a:cubicBezTo>
                <a:cubicBezTo>
                  <a:pt x="4353495" y="572158"/>
                  <a:pt x="4388886" y="563259"/>
                  <a:pt x="4432762" y="563259"/>
                </a:cubicBezTo>
                <a:lnTo>
                  <a:pt x="4564061" y="563259"/>
                </a:lnTo>
                <a:lnTo>
                  <a:pt x="4739483" y="563259"/>
                </a:lnTo>
                <a:lnTo>
                  <a:pt x="5836890" y="563259"/>
                </a:lnTo>
                <a:lnTo>
                  <a:pt x="5836890" y="658876"/>
                </a:lnTo>
                <a:cubicBezTo>
                  <a:pt x="5775629" y="667983"/>
                  <a:pt x="5710849" y="684747"/>
                  <a:pt x="5642551" y="709169"/>
                </a:cubicBezTo>
                <a:cubicBezTo>
                  <a:pt x="5574253" y="733590"/>
                  <a:pt x="5505748" y="762151"/>
                  <a:pt x="5437036" y="794852"/>
                </a:cubicBezTo>
                <a:cubicBezTo>
                  <a:pt x="5368324" y="827552"/>
                  <a:pt x="5301267" y="862529"/>
                  <a:pt x="5235867" y="899782"/>
                </a:cubicBezTo>
                <a:cubicBezTo>
                  <a:pt x="5170466" y="937036"/>
                  <a:pt x="5110446" y="973048"/>
                  <a:pt x="5055808" y="1007818"/>
                </a:cubicBezTo>
                <a:cubicBezTo>
                  <a:pt x="5001169" y="1042588"/>
                  <a:pt x="4953568" y="1074253"/>
                  <a:pt x="4913003" y="1102814"/>
                </a:cubicBezTo>
                <a:cubicBezTo>
                  <a:pt x="4872438" y="1131375"/>
                  <a:pt x="4843049" y="1153520"/>
                  <a:pt x="4824836" y="1169250"/>
                </a:cubicBezTo>
                <a:lnTo>
                  <a:pt x="4824836" y="1529367"/>
                </a:lnTo>
                <a:cubicBezTo>
                  <a:pt x="4896032" y="1542613"/>
                  <a:pt x="4969504" y="1559377"/>
                  <a:pt x="5045253" y="1579660"/>
                </a:cubicBezTo>
                <a:cubicBezTo>
                  <a:pt x="5121002" y="1599942"/>
                  <a:pt x="5196336" y="1623950"/>
                  <a:pt x="5271257" y="1651683"/>
                </a:cubicBezTo>
                <a:cubicBezTo>
                  <a:pt x="5346178" y="1679416"/>
                  <a:pt x="5419237" y="1711289"/>
                  <a:pt x="5490432" y="1747300"/>
                </a:cubicBezTo>
                <a:cubicBezTo>
                  <a:pt x="5561628" y="1783312"/>
                  <a:pt x="5628064" y="1823463"/>
                  <a:pt x="5689739" y="1867754"/>
                </a:cubicBezTo>
                <a:cubicBezTo>
                  <a:pt x="5751414" y="1912044"/>
                  <a:pt x="5807088" y="1960473"/>
                  <a:pt x="5856759" y="2013042"/>
                </a:cubicBezTo>
                <a:cubicBezTo>
                  <a:pt x="5906430" y="2065611"/>
                  <a:pt x="5946995" y="2122940"/>
                  <a:pt x="5978454" y="2185029"/>
                </a:cubicBezTo>
                <a:lnTo>
                  <a:pt x="6160996" y="2185029"/>
                </a:lnTo>
                <a:lnTo>
                  <a:pt x="6160996" y="563259"/>
                </a:lnTo>
                <a:lnTo>
                  <a:pt x="6307136" y="563259"/>
                </a:lnTo>
                <a:lnTo>
                  <a:pt x="6405237" y="563259"/>
                </a:lnTo>
                <a:cubicBezTo>
                  <a:pt x="6435040" y="563259"/>
                  <a:pt x="6462566" y="568226"/>
                  <a:pt x="6487816" y="578160"/>
                </a:cubicBezTo>
                <a:cubicBezTo>
                  <a:pt x="6513065" y="588094"/>
                  <a:pt x="6534797" y="601754"/>
                  <a:pt x="6553009" y="619139"/>
                </a:cubicBezTo>
                <a:cubicBezTo>
                  <a:pt x="6571222" y="636524"/>
                  <a:pt x="6585503" y="656600"/>
                  <a:pt x="6595851" y="679366"/>
                </a:cubicBezTo>
                <a:cubicBezTo>
                  <a:pt x="6606199" y="702132"/>
                  <a:pt x="6611373" y="726347"/>
                  <a:pt x="6611373" y="752010"/>
                </a:cubicBezTo>
                <a:lnTo>
                  <a:pt x="6611373" y="2135358"/>
                </a:lnTo>
                <a:lnTo>
                  <a:pt x="6935479" y="2135358"/>
                </a:lnTo>
                <a:lnTo>
                  <a:pt x="6935479" y="752010"/>
                </a:lnTo>
                <a:cubicBezTo>
                  <a:pt x="6935479" y="726347"/>
                  <a:pt x="6940860" y="702132"/>
                  <a:pt x="6951622" y="679366"/>
                </a:cubicBezTo>
                <a:cubicBezTo>
                  <a:pt x="6962384" y="656600"/>
                  <a:pt x="6977286" y="636524"/>
                  <a:pt x="6996327" y="619139"/>
                </a:cubicBezTo>
                <a:cubicBezTo>
                  <a:pt x="7015367" y="601754"/>
                  <a:pt x="7037512" y="588094"/>
                  <a:pt x="7062762" y="578160"/>
                </a:cubicBezTo>
                <a:cubicBezTo>
                  <a:pt x="7088012" y="568226"/>
                  <a:pt x="7115538" y="563259"/>
                  <a:pt x="7145341" y="563259"/>
                </a:cubicBezTo>
                <a:lnTo>
                  <a:pt x="7252134" y="563259"/>
                </a:lnTo>
                <a:lnTo>
                  <a:pt x="7451196" y="563259"/>
                </a:lnTo>
                <a:lnTo>
                  <a:pt x="7451196" y="1629952"/>
                </a:lnTo>
                <a:lnTo>
                  <a:pt x="7598969" y="1833604"/>
                </a:lnTo>
                <a:lnTo>
                  <a:pt x="7606420" y="1833604"/>
                </a:lnTo>
                <a:cubicBezTo>
                  <a:pt x="7633739" y="1796351"/>
                  <a:pt x="7666853" y="1753716"/>
                  <a:pt x="7705762" y="1705701"/>
                </a:cubicBezTo>
                <a:cubicBezTo>
                  <a:pt x="7744672" y="1657685"/>
                  <a:pt x="7786271" y="1607807"/>
                  <a:pt x="7830562" y="1556066"/>
                </a:cubicBezTo>
                <a:cubicBezTo>
                  <a:pt x="7874852" y="1504325"/>
                  <a:pt x="7920798" y="1452998"/>
                  <a:pt x="7968400" y="1402084"/>
                </a:cubicBezTo>
                <a:cubicBezTo>
                  <a:pt x="8016002" y="1351171"/>
                  <a:pt x="8061948" y="1304190"/>
                  <a:pt x="8106238" y="1261142"/>
                </a:cubicBezTo>
                <a:cubicBezTo>
                  <a:pt x="8150528" y="1218093"/>
                  <a:pt x="8192128" y="1181047"/>
                  <a:pt x="8231037" y="1150002"/>
                </a:cubicBezTo>
                <a:cubicBezTo>
                  <a:pt x="8269947" y="1118957"/>
                  <a:pt x="8303475" y="1097640"/>
                  <a:pt x="8331622" y="1086050"/>
                </a:cubicBezTo>
                <a:lnTo>
                  <a:pt x="8335347" y="1092259"/>
                </a:lnTo>
                <a:cubicBezTo>
                  <a:pt x="8317962" y="1162627"/>
                  <a:pt x="8304716" y="1231546"/>
                  <a:pt x="8295610" y="1299016"/>
                </a:cubicBezTo>
                <a:cubicBezTo>
                  <a:pt x="8286504" y="1366487"/>
                  <a:pt x="8281950" y="1433750"/>
                  <a:pt x="8281950" y="1500806"/>
                </a:cubicBezTo>
                <a:cubicBezTo>
                  <a:pt x="8281950" y="1635747"/>
                  <a:pt x="8301405" y="1767583"/>
                  <a:pt x="8340314" y="1896315"/>
                </a:cubicBezTo>
                <a:cubicBezTo>
                  <a:pt x="8379224" y="2025046"/>
                  <a:pt x="8442140" y="2152329"/>
                  <a:pt x="8529065" y="2278163"/>
                </a:cubicBezTo>
                <a:lnTo>
                  <a:pt x="8543967" y="2278163"/>
                </a:lnTo>
                <a:lnTo>
                  <a:pt x="8747619" y="2060851"/>
                </a:lnTo>
                <a:cubicBezTo>
                  <a:pt x="8726923" y="2019458"/>
                  <a:pt x="8708089" y="1978065"/>
                  <a:pt x="8691118" y="1936673"/>
                </a:cubicBezTo>
                <a:cubicBezTo>
                  <a:pt x="8674147" y="1895280"/>
                  <a:pt x="8659453" y="1852231"/>
                  <a:pt x="8647035" y="1807527"/>
                </a:cubicBezTo>
                <a:cubicBezTo>
                  <a:pt x="8634617" y="1762823"/>
                  <a:pt x="8625097" y="1715635"/>
                  <a:pt x="8618474" y="1665964"/>
                </a:cubicBezTo>
                <a:cubicBezTo>
                  <a:pt x="8611851" y="1616292"/>
                  <a:pt x="8608540" y="1562482"/>
                  <a:pt x="8608540" y="1504532"/>
                </a:cubicBezTo>
                <a:cubicBezTo>
                  <a:pt x="8608540" y="1404361"/>
                  <a:pt x="8618681" y="1305432"/>
                  <a:pt x="8638963" y="1207745"/>
                </a:cubicBezTo>
                <a:cubicBezTo>
                  <a:pt x="8659246" y="1110058"/>
                  <a:pt x="8689669" y="1017752"/>
                  <a:pt x="8730234" y="930827"/>
                </a:cubicBezTo>
                <a:lnTo>
                  <a:pt x="8505471" y="692404"/>
                </a:lnTo>
                <a:cubicBezTo>
                  <a:pt x="8437587" y="712273"/>
                  <a:pt x="8369703" y="740213"/>
                  <a:pt x="8301819" y="776225"/>
                </a:cubicBezTo>
                <a:cubicBezTo>
                  <a:pt x="8233935" y="812237"/>
                  <a:pt x="8168741" y="851767"/>
                  <a:pt x="8106238" y="894815"/>
                </a:cubicBezTo>
                <a:cubicBezTo>
                  <a:pt x="8043735" y="937864"/>
                  <a:pt x="7984957" y="982568"/>
                  <a:pt x="7929904" y="1028928"/>
                </a:cubicBezTo>
                <a:cubicBezTo>
                  <a:pt x="7874852" y="1075288"/>
                  <a:pt x="7825802" y="1118751"/>
                  <a:pt x="7782753" y="1159315"/>
                </a:cubicBezTo>
                <a:lnTo>
                  <a:pt x="7775303" y="1159315"/>
                </a:lnTo>
                <a:lnTo>
                  <a:pt x="7775303" y="563259"/>
                </a:lnTo>
                <a:lnTo>
                  <a:pt x="8938854" y="563259"/>
                </a:lnTo>
                <a:lnTo>
                  <a:pt x="8938854" y="283857"/>
                </a:lnTo>
                <a:lnTo>
                  <a:pt x="7252134" y="283857"/>
                </a:lnTo>
                <a:lnTo>
                  <a:pt x="7078661" y="283857"/>
                </a:lnTo>
                <a:lnTo>
                  <a:pt x="6853521" y="283857"/>
                </a:lnTo>
                <a:cubicBezTo>
                  <a:pt x="6830341" y="283857"/>
                  <a:pt x="6811508" y="294206"/>
                  <a:pt x="6797020" y="314902"/>
                </a:cubicBezTo>
                <a:cubicBezTo>
                  <a:pt x="6782533" y="335598"/>
                  <a:pt x="6775289" y="361676"/>
                  <a:pt x="6775289" y="393134"/>
                </a:cubicBezTo>
                <a:lnTo>
                  <a:pt x="6775289" y="403069"/>
                </a:lnTo>
                <a:cubicBezTo>
                  <a:pt x="6752109" y="380716"/>
                  <a:pt x="6726652" y="361883"/>
                  <a:pt x="6698919" y="346567"/>
                </a:cubicBezTo>
                <a:cubicBezTo>
                  <a:pt x="6671186" y="331252"/>
                  <a:pt x="6643246" y="318834"/>
                  <a:pt x="6615099" y="309314"/>
                </a:cubicBezTo>
                <a:cubicBezTo>
                  <a:pt x="6586952" y="299793"/>
                  <a:pt x="6559839" y="293171"/>
                  <a:pt x="6533762" y="289445"/>
                </a:cubicBezTo>
                <a:cubicBezTo>
                  <a:pt x="6520723" y="287583"/>
                  <a:pt x="6508460" y="286186"/>
                  <a:pt x="6496974" y="285254"/>
                </a:cubicBezTo>
                <a:lnTo>
                  <a:pt x="6478893" y="284468"/>
                </a:lnTo>
                <a:lnTo>
                  <a:pt x="6478893" y="283857"/>
                </a:lnTo>
                <a:lnTo>
                  <a:pt x="6464843" y="283857"/>
                </a:lnTo>
                <a:lnTo>
                  <a:pt x="6307136" y="283857"/>
                </a:lnTo>
                <a:lnTo>
                  <a:pt x="4739483" y="283857"/>
                </a:lnTo>
                <a:lnTo>
                  <a:pt x="4564061" y="283857"/>
                </a:lnTo>
                <a:lnTo>
                  <a:pt x="3723248" y="283857"/>
                </a:lnTo>
                <a:lnTo>
                  <a:pt x="3544887" y="283857"/>
                </a:lnTo>
                <a:lnTo>
                  <a:pt x="1940859" y="283857"/>
                </a:lnTo>
                <a:lnTo>
                  <a:pt x="1763712" y="283857"/>
                </a:lnTo>
                <a:lnTo>
                  <a:pt x="1300098" y="283857"/>
                </a:lnTo>
                <a:lnTo>
                  <a:pt x="1300098" y="658876"/>
                </a:lnTo>
                <a:cubicBezTo>
                  <a:pt x="1225591" y="670466"/>
                  <a:pt x="1145910" y="692818"/>
                  <a:pt x="1061054" y="725933"/>
                </a:cubicBezTo>
                <a:cubicBezTo>
                  <a:pt x="976199" y="759047"/>
                  <a:pt x="892379" y="796714"/>
                  <a:pt x="809593" y="838935"/>
                </a:cubicBezTo>
                <a:cubicBezTo>
                  <a:pt x="788069" y="824034"/>
                  <a:pt x="767165" y="807890"/>
                  <a:pt x="746883" y="790505"/>
                </a:cubicBezTo>
                <a:cubicBezTo>
                  <a:pt x="726600" y="773120"/>
                  <a:pt x="708595" y="754494"/>
                  <a:pt x="692865" y="734625"/>
                </a:cubicBezTo>
                <a:cubicBezTo>
                  <a:pt x="677136" y="714757"/>
                  <a:pt x="664511" y="693439"/>
                  <a:pt x="654991" y="670673"/>
                </a:cubicBezTo>
                <a:cubicBezTo>
                  <a:pt x="645470" y="647907"/>
                  <a:pt x="640710" y="623278"/>
                  <a:pt x="640710" y="596787"/>
                </a:cubicBezTo>
                <a:cubicBezTo>
                  <a:pt x="640710" y="566984"/>
                  <a:pt x="648161" y="534698"/>
                  <a:pt x="663062" y="499928"/>
                </a:cubicBezTo>
                <a:lnTo>
                  <a:pt x="675480" y="508620"/>
                </a:lnTo>
                <a:cubicBezTo>
                  <a:pt x="675480" y="522694"/>
                  <a:pt x="678585" y="538423"/>
                  <a:pt x="684794" y="555808"/>
                </a:cubicBezTo>
                <a:cubicBezTo>
                  <a:pt x="691002" y="573193"/>
                  <a:pt x="700937" y="589750"/>
                  <a:pt x="714596" y="605479"/>
                </a:cubicBezTo>
                <a:cubicBezTo>
                  <a:pt x="728256" y="621209"/>
                  <a:pt x="746469" y="634247"/>
                  <a:pt x="769235" y="644596"/>
                </a:cubicBezTo>
                <a:cubicBezTo>
                  <a:pt x="792001" y="654944"/>
                  <a:pt x="819527" y="660118"/>
                  <a:pt x="851814" y="660118"/>
                </a:cubicBezTo>
                <a:cubicBezTo>
                  <a:pt x="884100" y="660118"/>
                  <a:pt x="914317" y="654530"/>
                  <a:pt x="942464" y="643354"/>
                </a:cubicBezTo>
                <a:cubicBezTo>
                  <a:pt x="970611" y="632178"/>
                  <a:pt x="994826" y="617069"/>
                  <a:pt x="1015108" y="598029"/>
                </a:cubicBezTo>
                <a:cubicBezTo>
                  <a:pt x="1035391" y="578988"/>
                  <a:pt x="1051327" y="556222"/>
                  <a:pt x="1062917" y="529731"/>
                </a:cubicBezTo>
                <a:cubicBezTo>
                  <a:pt x="1074507" y="503239"/>
                  <a:pt x="1080302" y="475092"/>
                  <a:pt x="1080302" y="445289"/>
                </a:cubicBezTo>
                <a:cubicBezTo>
                  <a:pt x="1080302" y="416314"/>
                  <a:pt x="1074507" y="386925"/>
                  <a:pt x="1062917" y="357123"/>
                </a:cubicBezTo>
                <a:cubicBezTo>
                  <a:pt x="1051327" y="327320"/>
                  <a:pt x="1033114" y="300415"/>
                  <a:pt x="1008278" y="276407"/>
                </a:cubicBezTo>
                <a:cubicBezTo>
                  <a:pt x="983443" y="252399"/>
                  <a:pt x="951984" y="232944"/>
                  <a:pt x="913903" y="218043"/>
                </a:cubicBezTo>
                <a:cubicBezTo>
                  <a:pt x="875821" y="203141"/>
                  <a:pt x="830703" y="195690"/>
                  <a:pt x="778548" y="195690"/>
                </a:cubicBezTo>
                <a:close/>
                <a:moveTo>
                  <a:pt x="0" y="105508"/>
                </a:moveTo>
                <a:lnTo>
                  <a:pt x="9126415" y="0"/>
                </a:lnTo>
                <a:lnTo>
                  <a:pt x="9161584" y="2602522"/>
                </a:lnTo>
                <a:lnTo>
                  <a:pt x="35170" y="2373923"/>
                </a:lnTo>
                <a:cubicBezTo>
                  <a:pt x="35170" y="87923"/>
                  <a:pt x="0" y="2391508"/>
                  <a:pt x="0" y="1055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33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দুঃখিত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উত্তরটি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ভুল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হয়েছে</a:t>
            </a:r>
            <a:r>
              <a:rPr lang="en-US" sz="4000" dirty="0" smtClean="0">
                <a:latin typeface="NikoshBAN"/>
              </a:rPr>
              <a:t>। </a:t>
            </a:r>
            <a:endParaRPr lang="en-US" sz="4000" dirty="0">
              <a:latin typeface="NikoshBAN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5257800" y="5562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আবার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চেষ্টা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করি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653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5562600"/>
            <a:ext cx="8763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/>
              </a:rPr>
              <a:t>শুভেচ্ছা</a:t>
            </a:r>
            <a:r>
              <a:rPr lang="en-US" sz="48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/>
              </a:rPr>
              <a:t>উত্তরটি</a:t>
            </a:r>
            <a:r>
              <a:rPr lang="en-US" sz="48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/>
              </a:rPr>
              <a:t>সঠিক</a:t>
            </a:r>
            <a:r>
              <a:rPr lang="en-US" sz="48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/>
              </a:rPr>
              <a:t>হয়েছে</a:t>
            </a:r>
            <a:r>
              <a:rPr lang="en-US" sz="4800" dirty="0" smtClean="0">
                <a:solidFill>
                  <a:srgbClr val="FFFF00"/>
                </a:solidFill>
                <a:latin typeface="NikoshBAN"/>
              </a:rPr>
              <a:t>। </a:t>
            </a:r>
            <a:endParaRPr lang="en-US" sz="4800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079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/>
              </a:rPr>
              <a:t>১। </a:t>
            </a:r>
            <a:r>
              <a:rPr lang="en-US" sz="4400" dirty="0" err="1" smtClean="0">
                <a:latin typeface="NikoshBAN"/>
              </a:rPr>
              <a:t>মক্তব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শিশুদের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গড়ে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তোলে</a:t>
            </a:r>
            <a:r>
              <a:rPr lang="en-US" sz="4400" dirty="0" smtClean="0">
                <a:latin typeface="NikoshBAN"/>
              </a:rPr>
              <a:t>- </a:t>
            </a:r>
            <a:endParaRPr lang="en-US" sz="44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971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  <a:hlinkClick r:id="rId2" action="ppaction://hlinksldjump"/>
              </a:rPr>
              <a:t>ক)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উচ্চাকাঙ্খী</a:t>
            </a:r>
            <a:r>
              <a:rPr lang="en-US" sz="4000" dirty="0" smtClean="0">
                <a:latin typeface="NikoshBAN"/>
                <a:hlinkClick r:id="rId2" action="ppaction://hlinksldjump"/>
              </a:rPr>
              <a:t>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মানুষ</a:t>
            </a:r>
            <a:r>
              <a:rPr lang="en-US" sz="4000" dirty="0" smtClean="0">
                <a:latin typeface="NikoshBAN"/>
                <a:hlinkClick r:id="rId2" action="ppaction://hlinksldjump"/>
              </a:rPr>
              <a:t>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হিসেবে</a:t>
            </a:r>
            <a:endParaRPr lang="en-US" sz="40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662" y="3977045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  <a:hlinkClick r:id="rId2" action="ppaction://hlinksldjump"/>
              </a:rPr>
              <a:t>খ</a:t>
            </a:r>
            <a:r>
              <a:rPr lang="en-US" sz="4000" dirty="0" smtClean="0">
                <a:latin typeface="NikoshBAN"/>
                <a:hlinkClick r:id="rId2" action="ppaction://hlinksldjump"/>
              </a:rPr>
              <a:t>)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ভালো</a:t>
            </a:r>
            <a:r>
              <a:rPr lang="en-US" sz="4000" dirty="0" smtClean="0">
                <a:latin typeface="NikoshBAN"/>
                <a:hlinkClick r:id="rId2" action="ppaction://hlinksldjump"/>
              </a:rPr>
              <a:t>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ছাত্র</a:t>
            </a:r>
            <a:r>
              <a:rPr lang="en-US" sz="4000" dirty="0" smtClean="0">
                <a:latin typeface="NikoshBAN"/>
                <a:hlinkClick r:id="rId2" action="ppaction://hlinksldjump"/>
              </a:rPr>
              <a:t>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হিসেবে</a:t>
            </a:r>
            <a:r>
              <a:rPr lang="en-US" sz="4000" dirty="0" smtClean="0">
                <a:latin typeface="NikoshBAN"/>
                <a:hlinkClick r:id="rId2" action="ppaction://hlinksldjump"/>
              </a:rPr>
              <a:t> </a:t>
            </a:r>
            <a:endParaRPr lang="en-US" sz="40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524" y="4982290"/>
            <a:ext cx="669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  <a:hlinkClick r:id="rId2" action="ppaction://hlinksldjump"/>
              </a:rPr>
              <a:t>গ)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দুনিয়াশক্ত</a:t>
            </a:r>
            <a:r>
              <a:rPr lang="en-US" sz="4000" dirty="0" smtClean="0">
                <a:latin typeface="NikoshBAN"/>
                <a:hlinkClick r:id="rId2" action="ppaction://hlinksldjump"/>
              </a:rPr>
              <a:t> </a:t>
            </a:r>
            <a:r>
              <a:rPr lang="en-US" sz="4000" dirty="0" err="1">
                <a:latin typeface="NikoshBAN"/>
                <a:hlinkClick r:id="rId2" action="ppaction://hlinksldjump"/>
              </a:rPr>
              <a:t>মানুষ</a:t>
            </a:r>
            <a:r>
              <a:rPr lang="en-US" sz="4000" dirty="0">
                <a:latin typeface="NikoshBAN"/>
                <a:hlinkClick r:id="rId2" action="ppaction://hlinksldjump"/>
              </a:rPr>
              <a:t>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হিসেবে</a:t>
            </a:r>
            <a:r>
              <a:rPr lang="en-US" sz="4000" dirty="0" smtClean="0">
                <a:latin typeface="NikoshBAN"/>
                <a:hlinkClick r:id="rId2" action="ppaction://hlinksldjump"/>
              </a:rPr>
              <a:t> </a:t>
            </a:r>
            <a:endParaRPr lang="en-US" sz="40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386" y="5987535"/>
            <a:ext cx="546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  <a:hlinkClick r:id="rId3" action="ppaction://hlinksldjump"/>
              </a:rPr>
              <a:t>ঘ</a:t>
            </a:r>
            <a:r>
              <a:rPr lang="en-US" sz="4000" dirty="0" smtClean="0">
                <a:latin typeface="NikoshBAN"/>
                <a:hlinkClick r:id="rId3" action="ppaction://hlinksldjump"/>
              </a:rPr>
              <a:t>) </a:t>
            </a:r>
            <a:r>
              <a:rPr lang="en-US" sz="4000" dirty="0" err="1" smtClean="0">
                <a:latin typeface="NikoshBAN"/>
                <a:hlinkClick r:id="rId3" action="ppaction://hlinksldjump"/>
              </a:rPr>
              <a:t>আদর্শ</a:t>
            </a:r>
            <a:r>
              <a:rPr lang="en-US" sz="4000" dirty="0" smtClean="0">
                <a:latin typeface="NikoshBAN"/>
                <a:hlinkClick r:id="rId3" action="ppaction://hlinksldjump"/>
              </a:rPr>
              <a:t> </a:t>
            </a:r>
            <a:r>
              <a:rPr lang="en-US" sz="4000" dirty="0" err="1">
                <a:latin typeface="NikoshBAN"/>
                <a:hlinkClick r:id="rId3" action="ppaction://hlinksldjump"/>
              </a:rPr>
              <a:t>মানুষ</a:t>
            </a:r>
            <a:r>
              <a:rPr lang="en-US" sz="4000" dirty="0">
                <a:latin typeface="NikoshBAN"/>
                <a:hlinkClick r:id="rId3" action="ppaction://hlinksldjump"/>
              </a:rPr>
              <a:t> </a:t>
            </a:r>
            <a:r>
              <a:rPr lang="en-US" sz="4000" dirty="0" err="1" smtClean="0">
                <a:latin typeface="NikoshBAN"/>
                <a:hlinkClick r:id="rId3" action="ppaction://hlinksldjump"/>
              </a:rPr>
              <a:t>হিসেবে</a:t>
            </a:r>
            <a:endParaRPr lang="en-US" sz="4000" dirty="0">
              <a:latin typeface="NikoshBAN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6641124" y="5943600"/>
            <a:ext cx="22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পরের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প্রশ্ন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514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8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32982"/>
            <a:ext cx="2362200" cy="283464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11.jpg"/>
          <p:cNvPicPr>
            <a:picLocks noChangeAspect="1"/>
          </p:cNvPicPr>
          <p:nvPr/>
        </p:nvPicPr>
        <p:blipFill>
          <a:blip r:embed="rId3"/>
          <a:srcRect l="7420" r="6274"/>
          <a:stretch>
            <a:fillRect/>
          </a:stretch>
        </p:blipFill>
        <p:spPr>
          <a:xfrm>
            <a:off x="5867400" y="0"/>
            <a:ext cx="3127882" cy="4068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48000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মুহাম্মদ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শহীদুল্লাহ</a:t>
            </a:r>
            <a:endParaRPr lang="en-US" sz="3600" dirty="0" smtClean="0">
              <a:latin typeface="NikoshBAN"/>
            </a:endParaRPr>
          </a:p>
          <a:p>
            <a:r>
              <a:rPr lang="en-US" sz="3600" dirty="0" err="1" smtClean="0">
                <a:latin typeface="NikoshBAN"/>
              </a:rPr>
              <a:t>প্রভাষক</a:t>
            </a:r>
            <a:r>
              <a:rPr lang="en-US" sz="3600" dirty="0" smtClean="0">
                <a:latin typeface="NikoshBAN"/>
              </a:rPr>
              <a:t> </a:t>
            </a:r>
          </a:p>
          <a:p>
            <a:r>
              <a:rPr lang="en-US" sz="3600" dirty="0" err="1" smtClean="0">
                <a:latin typeface="NikoshBAN"/>
              </a:rPr>
              <a:t>ইসলাম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শিক্ষা</a:t>
            </a:r>
            <a:endParaRPr lang="en-US" sz="3600" dirty="0" smtClean="0">
              <a:latin typeface="NikoshBAN"/>
            </a:endParaRPr>
          </a:p>
          <a:p>
            <a:r>
              <a:rPr lang="en-US" sz="3600" dirty="0" err="1" smtClean="0">
                <a:latin typeface="NikoshBAN"/>
              </a:rPr>
              <a:t>গুল-গোফুর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বালিকা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উচ্চ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বিদ্যালয়</a:t>
            </a:r>
            <a:r>
              <a:rPr lang="en-US" sz="3600" dirty="0" smtClean="0">
                <a:latin typeface="NikoshBAN"/>
              </a:rPr>
              <a:t> ও </a:t>
            </a:r>
            <a:r>
              <a:rPr lang="en-US" sz="3600" dirty="0" err="1" smtClean="0">
                <a:latin typeface="NikoshBAN"/>
              </a:rPr>
              <a:t>মহাবিদ্যালয়</a:t>
            </a:r>
            <a:r>
              <a:rPr lang="en-US" sz="3600" dirty="0" smtClean="0">
                <a:latin typeface="NikoshBAN"/>
              </a:rPr>
              <a:t>  </a:t>
            </a:r>
            <a:endParaRPr lang="en-US" sz="36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343400"/>
            <a:ext cx="3127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ইসলাম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শিক্ষা</a:t>
            </a:r>
            <a:endParaRPr lang="en-US" sz="3600" dirty="0" smtClean="0">
              <a:latin typeface="NikoshBAN"/>
            </a:endParaRPr>
          </a:p>
          <a:p>
            <a:r>
              <a:rPr lang="en-US" sz="3600" dirty="0" err="1" smtClean="0">
                <a:latin typeface="NikoshBAN"/>
              </a:rPr>
              <a:t>প্রথম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পত্র</a:t>
            </a:r>
            <a:r>
              <a:rPr lang="en-US" sz="3600" dirty="0" smtClean="0">
                <a:latin typeface="NikoshBAN"/>
              </a:rPr>
              <a:t> </a:t>
            </a:r>
          </a:p>
          <a:p>
            <a:r>
              <a:rPr lang="en-US" sz="3600" dirty="0" err="1" smtClean="0">
                <a:latin typeface="NikoshBAN"/>
              </a:rPr>
              <a:t>প্রথম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অধ্যায়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138182" y="62732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মুহাম্মদ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শহীদুল্লাহ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প্রভাষক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8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33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দুঃখিত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উত্তরটি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ভুল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হয়েছে</a:t>
            </a:r>
            <a:r>
              <a:rPr lang="en-US" sz="4000" dirty="0" smtClean="0">
                <a:latin typeface="NikoshBAN"/>
              </a:rPr>
              <a:t>। </a:t>
            </a:r>
            <a:endParaRPr lang="en-US" sz="4000" dirty="0">
              <a:latin typeface="NikoshBAN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5228492" y="5562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আবার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চেষ্টা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করি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742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7"/>
            <a:ext cx="9143999" cy="7910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5562600"/>
            <a:ext cx="8763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/>
              </a:rPr>
              <a:t>শুভেচ্ছা</a:t>
            </a:r>
            <a:r>
              <a:rPr lang="en-US" sz="48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/>
              </a:rPr>
              <a:t>উত্তরটি</a:t>
            </a:r>
            <a:r>
              <a:rPr lang="en-US" sz="48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/>
              </a:rPr>
              <a:t>সঠিক</a:t>
            </a:r>
            <a:r>
              <a:rPr lang="en-US" sz="48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/>
              </a:rPr>
              <a:t>হয়েছে</a:t>
            </a:r>
            <a:r>
              <a:rPr lang="en-US" sz="4800" dirty="0" smtClean="0">
                <a:solidFill>
                  <a:srgbClr val="FFFF00"/>
                </a:solidFill>
                <a:latin typeface="NikoshBAN"/>
              </a:rPr>
              <a:t>। </a:t>
            </a:r>
            <a:endParaRPr lang="en-US" sz="4800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9624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১। </a:t>
            </a:r>
            <a:r>
              <a:rPr lang="en-US" sz="3200" dirty="0" err="1" smtClean="0">
                <a:latin typeface="NikoshBAN"/>
              </a:rPr>
              <a:t>মক্তব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শিক্ষার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ফলে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শিশুদের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মধ্যে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গড়ে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উঠে</a:t>
            </a:r>
            <a:r>
              <a:rPr lang="en-US" sz="3200" dirty="0" smtClean="0">
                <a:latin typeface="NikoshBAN"/>
              </a:rPr>
              <a:t>-  </a:t>
            </a:r>
            <a:endParaRPr lang="en-US" sz="32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i</a:t>
            </a:r>
            <a:r>
              <a:rPr lang="en-US" sz="4000" dirty="0" smtClean="0">
                <a:latin typeface="NikoshBAN"/>
              </a:rPr>
              <a:t>) </a:t>
            </a:r>
            <a:r>
              <a:rPr lang="en-US" sz="4000" dirty="0" err="1" smtClean="0">
                <a:latin typeface="NikoshBAN"/>
              </a:rPr>
              <a:t>শৃঙ্খলাবোধ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662" y="3124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</a:rPr>
              <a:t>ii) </a:t>
            </a:r>
            <a:r>
              <a:rPr lang="en-US" sz="4000" dirty="0" err="1" smtClean="0">
                <a:latin typeface="NikoshBAN"/>
              </a:rPr>
              <a:t>পারস্পারিক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সহানুভুতি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524" y="3886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</a:rPr>
              <a:t>iii) </a:t>
            </a:r>
            <a:r>
              <a:rPr lang="en-US" sz="4000" dirty="0" err="1" smtClean="0">
                <a:latin typeface="NikoshBAN"/>
              </a:rPr>
              <a:t>রাজনৈতিক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প্রজ্ঞা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386" y="4876800"/>
            <a:ext cx="2725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  <a:hlinkClick r:id="rId2" action="ppaction://hlinksldjump"/>
              </a:rPr>
              <a:t>ক</a:t>
            </a:r>
            <a:r>
              <a:rPr lang="en-US" sz="4000" dirty="0" smtClean="0">
                <a:latin typeface="NikoshBAN"/>
                <a:hlinkClick r:id="rId2" action="ppaction://hlinksldjump"/>
              </a:rPr>
              <a:t>) </a:t>
            </a:r>
            <a:r>
              <a:rPr lang="en-US" sz="4000" dirty="0" err="1" smtClean="0">
                <a:latin typeface="NikoshBAN"/>
                <a:hlinkClick r:id="rId2" action="ppaction://hlinksldjump"/>
              </a:rPr>
              <a:t>i</a:t>
            </a:r>
            <a:r>
              <a:rPr lang="en-US" sz="4000" dirty="0" smtClean="0">
                <a:latin typeface="NikoshBAN"/>
                <a:hlinkClick r:id="rId2" action="ppaction://hlinksldjump"/>
              </a:rPr>
              <a:t> ও  ii </a:t>
            </a:r>
            <a:endParaRPr lang="en-US" sz="4000" dirty="0">
              <a:latin typeface="NikoshBAN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641124" y="5943600"/>
            <a:ext cx="227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পরের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পাতা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0586" y="4876800"/>
            <a:ext cx="2725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  <a:hlinkClick r:id="rId4" action="ppaction://hlinksldjump"/>
              </a:rPr>
              <a:t>খ</a:t>
            </a:r>
            <a:r>
              <a:rPr lang="en-US" sz="4000" dirty="0" smtClean="0">
                <a:latin typeface="NikoshBAN"/>
                <a:hlinkClick r:id="rId4" action="ppaction://hlinksldjump"/>
              </a:rPr>
              <a:t>) </a:t>
            </a:r>
            <a:r>
              <a:rPr lang="en-US" sz="4000" dirty="0" err="1" smtClean="0">
                <a:latin typeface="NikoshBAN"/>
                <a:hlinkClick r:id="rId4" action="ppaction://hlinksldjump"/>
              </a:rPr>
              <a:t>i</a:t>
            </a:r>
            <a:r>
              <a:rPr lang="en-US" sz="4000" dirty="0" smtClean="0">
                <a:latin typeface="NikoshBAN"/>
                <a:hlinkClick r:id="rId4" action="ppaction://hlinksldjump"/>
              </a:rPr>
              <a:t> ও  iii </a:t>
            </a:r>
            <a:endParaRPr lang="en-US" sz="40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791200"/>
            <a:ext cx="2725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  <a:hlinkClick r:id="rId4" action="ppaction://hlinksldjump"/>
              </a:rPr>
              <a:t>গ) ii  ও iii</a:t>
            </a:r>
            <a:endParaRPr lang="en-US" sz="40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0340" y="5838111"/>
            <a:ext cx="2725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  <a:hlinkClick r:id="rId4" action="ppaction://hlinksldjump"/>
              </a:rPr>
              <a:t>ঘ</a:t>
            </a:r>
            <a:r>
              <a:rPr lang="en-US" sz="4000" dirty="0" smtClean="0">
                <a:latin typeface="NikoshBAN"/>
                <a:hlinkClick r:id="rId4" action="ppaction://hlinksldjump"/>
              </a:rPr>
              <a:t>) </a:t>
            </a:r>
            <a:r>
              <a:rPr lang="en-US" sz="4000" dirty="0" err="1" smtClean="0">
                <a:latin typeface="NikoshBAN"/>
                <a:hlinkClick r:id="rId4" action="ppaction://hlinksldjump"/>
              </a:rPr>
              <a:t>i</a:t>
            </a:r>
            <a:r>
              <a:rPr lang="en-US" sz="4000" dirty="0" smtClean="0">
                <a:latin typeface="NikoshBAN"/>
                <a:hlinkClick r:id="rId4" action="ppaction://hlinksldjump"/>
              </a:rPr>
              <a:t>, ii ও  iii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5638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33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দুঃখিত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উত্তরটি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ভুল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হয়েছে</a:t>
            </a:r>
            <a:r>
              <a:rPr lang="en-US" sz="4000" dirty="0" smtClean="0">
                <a:latin typeface="NikoshBAN"/>
              </a:rPr>
              <a:t>। </a:t>
            </a:r>
            <a:endParaRPr lang="en-US" sz="4000" dirty="0">
              <a:latin typeface="NikoshBAN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5228492" y="5562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আবার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চেষ্টা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করি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674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4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5562600"/>
            <a:ext cx="8763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/>
              </a:rPr>
              <a:t>শুভেচ্ছা</a:t>
            </a:r>
            <a:r>
              <a:rPr lang="en-US" sz="48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/>
              </a:rPr>
              <a:t>উত্তরটি</a:t>
            </a:r>
            <a:r>
              <a:rPr lang="en-US" sz="48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/>
              </a:rPr>
              <a:t>সঠিক</a:t>
            </a:r>
            <a:r>
              <a:rPr lang="en-US" sz="48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/>
              </a:rPr>
              <a:t>হয়েছে</a:t>
            </a:r>
            <a:r>
              <a:rPr lang="en-US" sz="4800" dirty="0" smtClean="0">
                <a:solidFill>
                  <a:srgbClr val="FFFF00"/>
                </a:solidFill>
                <a:latin typeface="NikoshBAN"/>
              </a:rPr>
              <a:t>। </a:t>
            </a:r>
            <a:endParaRPr lang="en-US" sz="4800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8551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3000374"/>
            <a:ext cx="3581400" cy="2409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60" y="3000374"/>
            <a:ext cx="3431840" cy="2409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533400"/>
            <a:ext cx="3581400" cy="211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31" y="533401"/>
            <a:ext cx="3483769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0" y="5791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এগুলো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কিসের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ছবি</a:t>
            </a:r>
            <a:r>
              <a:rPr lang="en-US" sz="3600" dirty="0" smtClean="0">
                <a:latin typeface="NikoshBAN"/>
              </a:rPr>
              <a:t>?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7809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…… 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86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মক্তবের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138182" y="62732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মুহাম্মদ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শহীদুল্লাহ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প্রভাষক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8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/>
              </a:rPr>
              <a:t>শিখনফল</a:t>
            </a:r>
            <a:r>
              <a:rPr lang="en-US" sz="44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010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এ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শেষে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শিক্ষার্থীরা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 ….</a:t>
            </a:r>
          </a:p>
          <a:p>
            <a:endParaRPr lang="en-US" sz="2500" dirty="0" smtClean="0">
              <a:solidFill>
                <a:srgbClr val="00B050"/>
              </a:solidFill>
              <a:latin typeface="NikoshBAN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১।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মক্তব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কী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তা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লিখতে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।</a:t>
            </a:r>
          </a:p>
          <a:p>
            <a:endParaRPr lang="en-US" sz="2500" dirty="0" smtClean="0">
              <a:solidFill>
                <a:srgbClr val="00B050"/>
              </a:solidFill>
              <a:latin typeface="NikoshBAN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২।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মক্তবের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কার্যাবলী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বলতে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। </a:t>
            </a:r>
            <a:endParaRPr lang="en-US" sz="3600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138182" y="62732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মুহাম্মদ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শহীদুল্লাহ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প্রভাষক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4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মক্তব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আরবি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শব্দ</a:t>
            </a:r>
            <a:r>
              <a:rPr lang="en-US" sz="3600" dirty="0" smtClean="0">
                <a:latin typeface="NikoshBAN"/>
              </a:rPr>
              <a:t> । </a:t>
            </a:r>
            <a:r>
              <a:rPr lang="en-US" sz="3600" dirty="0" err="1" smtClean="0">
                <a:latin typeface="NikoshBAN"/>
              </a:rPr>
              <a:t>এর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অর্থ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লেখার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স্থান</a:t>
            </a:r>
            <a:r>
              <a:rPr lang="en-US" sz="3600" dirty="0" smtClean="0">
                <a:latin typeface="NikoshBAN"/>
              </a:rPr>
              <a:t>, </a:t>
            </a:r>
            <a:r>
              <a:rPr lang="en-US" sz="3600" dirty="0" err="1" smtClean="0">
                <a:latin typeface="NikoshBAN"/>
              </a:rPr>
              <a:t>বিদ্যালয়</a:t>
            </a:r>
            <a:r>
              <a:rPr lang="en-US" sz="3600" dirty="0" smtClean="0">
                <a:latin typeface="NikoshBAN"/>
              </a:rPr>
              <a:t>, </a:t>
            </a:r>
            <a:r>
              <a:rPr lang="en-US" sz="3600" dirty="0" err="1" smtClean="0">
                <a:latin typeface="NikoshBAN"/>
              </a:rPr>
              <a:t>কার্যালয়</a:t>
            </a:r>
            <a:r>
              <a:rPr lang="en-US" sz="3600" dirty="0" smtClean="0">
                <a:latin typeface="NikoshBAN"/>
              </a:rPr>
              <a:t>, </a:t>
            </a:r>
            <a:r>
              <a:rPr lang="en-US" sz="3600" dirty="0" err="1" smtClean="0">
                <a:latin typeface="NikoshBAN"/>
              </a:rPr>
              <a:t>টেবিল</a:t>
            </a:r>
            <a:r>
              <a:rPr lang="en-US" sz="3600" dirty="0" smtClean="0">
                <a:latin typeface="NikoshBAN"/>
              </a:rPr>
              <a:t>, </a:t>
            </a:r>
            <a:r>
              <a:rPr lang="en-US" sz="3600" dirty="0" err="1" smtClean="0">
                <a:latin typeface="NikoshBAN"/>
              </a:rPr>
              <a:t>শিক্ষাকেন্দ্র</a:t>
            </a:r>
            <a:r>
              <a:rPr lang="en-US" sz="3600" dirty="0" smtClean="0">
                <a:latin typeface="NikoshBAN"/>
              </a:rPr>
              <a:t> । </a:t>
            </a:r>
            <a:endParaRPr lang="en-US" sz="36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5146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শরীয়তের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মক্তব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ছেলেমেয়েদেরকে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138182" y="62732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মুহাম্মদ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শহীদুল্লাহ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প্রভাষক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400"/>
            <a:ext cx="6095999" cy="4222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0686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138182" y="62732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মুহাম্মদ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শহীদুল্লাহ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প্রভাষক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138182" y="62732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মুহাম্মদ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শহীদুল্লাহ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প্রভাষক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2057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609600"/>
            <a:ext cx="5105399" cy="4829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144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138182" y="62732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মুহাম্মদ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শহীদুল্লাহ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প্রভাষক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ইসলাম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2057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02" t="10928" r="16102" b="10928"/>
          <a:stretch/>
        </p:blipFill>
        <p:spPr>
          <a:xfrm>
            <a:off x="4495800" y="204371"/>
            <a:ext cx="3124200" cy="49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339</Words>
  <Application>Microsoft Office PowerPoint</Application>
  <PresentationFormat>On-screen Show (4:3)</PresentationFormat>
  <Paragraphs>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RST</dc:creator>
  <cp:lastModifiedBy>RST</cp:lastModifiedBy>
  <cp:revision>17</cp:revision>
  <dcterms:created xsi:type="dcterms:W3CDTF">2006-08-16T00:00:00Z</dcterms:created>
  <dcterms:modified xsi:type="dcterms:W3CDTF">2021-09-11T14:51:14Z</dcterms:modified>
</cp:coreProperties>
</file>