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60" r:id="rId6"/>
    <p:sldId id="262" r:id="rId7"/>
    <p:sldId id="265" r:id="rId8"/>
    <p:sldId id="264" r:id="rId9"/>
    <p:sldId id="273" r:id="rId10"/>
    <p:sldId id="266" r:id="rId11"/>
    <p:sldId id="267" r:id="rId12"/>
    <p:sldId id="268" r:id="rId13"/>
    <p:sldId id="270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CC92AD-E0E6-46E7-A2A6-7989DD46F3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6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84BD1-167C-4E75-9C77-E1BDDA5A9D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8AAF54E-34EA-46F3-8E0D-0D7EBA03EC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10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CC92AD-E0E6-46E7-A2A6-7989DD46F3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9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7C7-F68A-4E98-B7CC-DD900B86E0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F2E9FD-3C57-4682-9C24-0A552444D8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D476-B936-43F4-A1D5-45ABCBBFC8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624B-39CB-424E-B696-ABF644D3E5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3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742E-C7E4-4396-ADAA-DF8C88879E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6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D969D-0369-4FA7-A26D-9FC0A8B0F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9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A78B90-BF3C-4E21-BDF5-86D94FAE60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90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7C7-F68A-4E98-B7CC-DD900B86E0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6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991B-6A1A-4B38-9669-6C0899EA31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11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84BD1-167C-4E75-9C77-E1BDDA5A9D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46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8AAF54E-34EA-46F3-8E0D-0D7EBA03EC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C92AD-E0E6-46E7-A2A6-7989DD46F3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3849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127C7-F68A-4E98-B7CC-DD900B86E06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EF2E9FD-3C57-4682-9C24-0A552444D8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D476-B936-43F4-A1D5-45ABCBBFC8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74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624B-39CB-424E-B696-ABF644D3E5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69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742E-C7E4-4396-ADAA-DF8C88879E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57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D969D-0369-4FA7-A26D-9FC0A8B0F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6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EF2E9FD-3C57-4682-9C24-0A552444D8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79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8B90-BF3C-4E21-BDF5-86D94FAE60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19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991B-6A1A-4B38-9669-6C0899EA31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1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84BD1-167C-4E75-9C77-E1BDDA5A9DA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55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AF54E-34EA-46F3-8E0D-0D7EBA03EC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75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E747-A551-483D-B18A-129CE432F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9864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4477-DE10-4133-B641-CF322D79B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7215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BFF0-9DE1-43C4-A76C-E38FCDFB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6762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C46C-A213-43AC-B490-F75C16BD56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67498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AED-B513-4884-A310-7C3F7B013A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15176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BFA8-9CDB-4DAA-BFCE-951DE8E234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2696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FD476-B936-43F4-A1D5-45ABCBBFC8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23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B94D1-3AF4-42B4-AA28-E9D48B72A8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92335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CC2D-CE1A-44BF-852C-20237C4C92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20431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E2A24-DCA4-4DD0-A8B0-5F36C6278A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59734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05EED-037D-4E3C-834F-C7564D2A1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6719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68E7-E82C-42FA-989E-3F5DBC0AD5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14676"/>
      </p:ext>
    </p:extLst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624B-39CB-424E-B696-ABF644D3E5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F742E-C7E4-4396-ADAA-DF8C88879E9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1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D969D-0369-4FA7-A26D-9FC0A8B0F0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4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A78B90-BF3C-4E21-BDF5-86D94FAE606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2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991B-6A1A-4B38-9669-6C0899EA31D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47C8A-C239-4FDA-878B-9664FAA590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8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47C8A-C239-4FDA-878B-9664FAA590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2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47C8A-C239-4FDA-878B-9664FAA5901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6B551-F6F5-4F83-8B6A-C0CC0926CAD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ndAc>
      <p:stSnd>
        <p:snd r:embed="rId13" name="wind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Elephant" pitchFamily="18" charset="0"/>
              </a:rPr>
              <a:t>Welcome everybody</a:t>
            </a:r>
          </a:p>
        </p:txBody>
      </p:sp>
      <p:pic>
        <p:nvPicPr>
          <p:cNvPr id="2053" name="Picture 5" descr="download (7)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53400" cy="4724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21514"/>
      </p:ext>
    </p:extLst>
  </p:cSld>
  <p:clrMapOvr>
    <a:masterClrMapping/>
  </p:clrMapOvr>
  <p:transition spd="slow"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745" y="152400"/>
            <a:ext cx="6477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Group Work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42109" y="1071541"/>
            <a:ext cx="6705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T: Meet a freedom fighter in your locality . Interview him/her.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399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</a:rPr>
              <a:t>Abir:</a:t>
            </a:r>
            <a:r>
              <a:rPr lang="en-US" sz="1600" dirty="0" err="1" smtClean="0">
                <a:solidFill>
                  <a:srgbClr val="002060"/>
                </a:solidFill>
              </a:rPr>
              <a:t>Assalamu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alaikum</a:t>
            </a:r>
            <a:r>
              <a:rPr lang="en-US" sz="1600" dirty="0" smtClean="0">
                <a:solidFill>
                  <a:srgbClr val="002060"/>
                </a:solidFill>
              </a:rPr>
              <a:t>, Mr. Abdul </a:t>
            </a:r>
            <a:r>
              <a:rPr lang="en-US" sz="1600" dirty="0" err="1" smtClean="0">
                <a:solidFill>
                  <a:srgbClr val="002060"/>
                </a:solidFill>
              </a:rPr>
              <a:t>Hakim,We</a:t>
            </a:r>
            <a:r>
              <a:rPr lang="en-US" sz="1600" dirty="0" smtClean="0">
                <a:solidFill>
                  <a:srgbClr val="002060"/>
                </a:solidFill>
              </a:rPr>
              <a:t> have come to know  about your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   experience as a freedom fighter in our </a:t>
            </a:r>
            <a:r>
              <a:rPr lang="en-US" sz="1600" dirty="0">
                <a:solidFill>
                  <a:srgbClr val="002060"/>
                </a:solidFill>
              </a:rPr>
              <a:t>L</a:t>
            </a:r>
            <a:r>
              <a:rPr lang="en-US" sz="1600" dirty="0" smtClean="0">
                <a:solidFill>
                  <a:srgbClr val="002060"/>
                </a:solidFill>
              </a:rPr>
              <a:t>iberation War .We will you ask 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   some </a:t>
            </a:r>
            <a:r>
              <a:rPr lang="en-US" sz="1600" dirty="0" err="1" smtClean="0">
                <a:solidFill>
                  <a:srgbClr val="002060"/>
                </a:solidFill>
              </a:rPr>
              <a:t>questions.May</a:t>
            </a:r>
            <a:r>
              <a:rPr lang="en-US" sz="1600" dirty="0" smtClean="0">
                <a:solidFill>
                  <a:srgbClr val="002060"/>
                </a:solidFill>
              </a:rPr>
              <a:t> we start now .</a:t>
            </a:r>
          </a:p>
          <a:p>
            <a:r>
              <a:rPr lang="en-US" sz="1600" b="1" dirty="0" smtClean="0">
                <a:solidFill>
                  <a:srgbClr val="00B0F0"/>
                </a:solidFill>
              </a:rPr>
              <a:t>Abdul Hakim :</a:t>
            </a:r>
            <a:r>
              <a:rPr lang="en-US" sz="1600" dirty="0" smtClean="0">
                <a:solidFill>
                  <a:srgbClr val="00B0F0"/>
                </a:solidFill>
              </a:rPr>
              <a:t>Yes.</a:t>
            </a:r>
          </a:p>
          <a:p>
            <a:r>
              <a:rPr lang="en-US" sz="1600" b="1" dirty="0" err="1" smtClean="0"/>
              <a:t>Abir:I</a:t>
            </a:r>
            <a:r>
              <a:rPr lang="en-US" sz="1600" dirty="0" err="1" smtClean="0"/>
              <a:t>n</a:t>
            </a:r>
            <a:r>
              <a:rPr lang="en-US" sz="1600" dirty="0" smtClean="0"/>
              <a:t> which area  did you fight ?</a:t>
            </a:r>
          </a:p>
          <a:p>
            <a:r>
              <a:rPr lang="en-US" sz="1600" b="1" dirty="0"/>
              <a:t>Abdul </a:t>
            </a:r>
            <a:r>
              <a:rPr lang="en-US" sz="1600" b="1" dirty="0" smtClean="0"/>
              <a:t>Hakim:  </a:t>
            </a:r>
            <a:r>
              <a:rPr lang="en-US" sz="1600" dirty="0" smtClean="0"/>
              <a:t>I fought  in the border area of Joypurhat District .</a:t>
            </a:r>
          </a:p>
          <a:p>
            <a:r>
              <a:rPr lang="en-US" sz="1600" b="1" dirty="0" err="1" smtClean="0"/>
              <a:t>Abir</a:t>
            </a:r>
            <a:r>
              <a:rPr lang="en-US" sz="1600" b="1" dirty="0" smtClean="0"/>
              <a:t>: </a:t>
            </a:r>
            <a:r>
              <a:rPr lang="en-US" sz="1600" dirty="0" smtClean="0"/>
              <a:t>Where did you  take training from?</a:t>
            </a:r>
          </a:p>
          <a:p>
            <a:r>
              <a:rPr lang="en-US" sz="1600" b="1" dirty="0"/>
              <a:t>Abdul Hakim</a:t>
            </a:r>
            <a:r>
              <a:rPr lang="en-US" sz="1600" b="1" dirty="0" smtClean="0"/>
              <a:t>: </a:t>
            </a:r>
            <a:r>
              <a:rPr lang="en-US" sz="1600" dirty="0" smtClean="0"/>
              <a:t>I took    training  from Indian  army in </a:t>
            </a:r>
            <a:r>
              <a:rPr lang="en-US" sz="1600" dirty="0" err="1" smtClean="0"/>
              <a:t>Deradun</a:t>
            </a:r>
            <a:r>
              <a:rPr lang="en-US" sz="1600" dirty="0" smtClean="0"/>
              <a:t> training academy</a:t>
            </a:r>
            <a:r>
              <a:rPr lang="en-US" sz="1600" b="1" dirty="0" smtClean="0"/>
              <a:t>.</a:t>
            </a:r>
          </a:p>
          <a:p>
            <a:r>
              <a:rPr lang="en-US" sz="1600" b="1" dirty="0" err="1"/>
              <a:t>Abir</a:t>
            </a:r>
            <a:r>
              <a:rPr lang="en-US" sz="1600" b="1" dirty="0" smtClean="0"/>
              <a:t>: </a:t>
            </a:r>
            <a:r>
              <a:rPr lang="en-US" sz="1600" dirty="0" smtClean="0"/>
              <a:t>Can  you tell us any </a:t>
            </a:r>
            <a:r>
              <a:rPr lang="en-US" sz="1600" dirty="0" err="1" smtClean="0"/>
              <a:t>exprienceb</a:t>
            </a:r>
            <a:r>
              <a:rPr lang="en-US" sz="1600" dirty="0" smtClean="0"/>
              <a:t>  of your s in liberation war ?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Abdul Hakim</a:t>
            </a:r>
            <a:r>
              <a:rPr lang="en-US" sz="1600" b="1" dirty="0" smtClean="0">
                <a:solidFill>
                  <a:srgbClr val="C00000"/>
                </a:solidFill>
              </a:rPr>
              <a:t>: </a:t>
            </a:r>
            <a:r>
              <a:rPr lang="en-US" sz="1600" dirty="0" smtClean="0">
                <a:solidFill>
                  <a:srgbClr val="C00000"/>
                </a:solidFill>
              </a:rPr>
              <a:t>On December 14,1971,Pakistani army attacked our village. They killed many </a:t>
            </a:r>
            <a:r>
              <a:rPr lang="en-US" sz="1600" dirty="0" err="1" smtClean="0">
                <a:solidFill>
                  <a:srgbClr val="C00000"/>
                </a:solidFill>
              </a:rPr>
              <a:t>people.I</a:t>
            </a:r>
            <a:r>
              <a:rPr lang="en-US" sz="1600" dirty="0" smtClean="0">
                <a:solidFill>
                  <a:srgbClr val="C00000"/>
                </a:solidFill>
              </a:rPr>
              <a:t> was the team leader of freedom  </a:t>
            </a:r>
            <a:r>
              <a:rPr lang="en-US" sz="1600" dirty="0" err="1" smtClean="0">
                <a:solidFill>
                  <a:srgbClr val="C00000"/>
                </a:solidFill>
              </a:rPr>
              <a:t>fighters.We</a:t>
            </a:r>
            <a:r>
              <a:rPr lang="en-US" sz="1600" dirty="0" smtClean="0">
                <a:solidFill>
                  <a:srgbClr val="C00000"/>
                </a:solidFill>
              </a:rPr>
              <a:t> occupied  Pak 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Army’s </a:t>
            </a:r>
            <a:r>
              <a:rPr lang="en-US" sz="1600" dirty="0" err="1" smtClean="0">
                <a:solidFill>
                  <a:srgbClr val="C00000"/>
                </a:solidFill>
              </a:rPr>
              <a:t>camp.We</a:t>
            </a:r>
            <a:r>
              <a:rPr lang="en-US" sz="1600" dirty="0" smtClean="0">
                <a:solidFill>
                  <a:srgbClr val="C00000"/>
                </a:solidFill>
              </a:rPr>
              <a:t> killed their major. Thus we could make our village free from the enemies</a:t>
            </a:r>
            <a:r>
              <a:rPr lang="en-US" sz="1600" dirty="0" smtClean="0"/>
              <a:t>.</a:t>
            </a:r>
          </a:p>
          <a:p>
            <a:r>
              <a:rPr lang="en-US" sz="1600" b="1" dirty="0" err="1" smtClean="0"/>
              <a:t>Maruf</a:t>
            </a:r>
            <a:r>
              <a:rPr lang="en-US" sz="1600" b="1" dirty="0" smtClean="0"/>
              <a:t>: </a:t>
            </a:r>
            <a:r>
              <a:rPr lang="en-US" sz="1600" dirty="0" smtClean="0"/>
              <a:t>Could you fulfill your dream by  achieving the independence of the  country ?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Abdul Hakim </a:t>
            </a:r>
            <a:r>
              <a:rPr lang="en-US" sz="1600" b="1" dirty="0" smtClean="0">
                <a:solidFill>
                  <a:srgbClr val="0070C0"/>
                </a:solidFill>
              </a:rPr>
              <a:t>: </a:t>
            </a:r>
            <a:r>
              <a:rPr lang="en-US" sz="1600" dirty="0" smtClean="0">
                <a:solidFill>
                  <a:srgbClr val="0070C0"/>
                </a:solidFill>
              </a:rPr>
              <a:t>Not  at all ! There are many problems  in our  country. Yet ,I believe that  one day our present generation will  take the  responsibility of this nation and they will take a change in this country.</a:t>
            </a:r>
          </a:p>
          <a:p>
            <a:r>
              <a:rPr lang="en-US" sz="1600" b="1" dirty="0" err="1" smtClean="0"/>
              <a:t>Rupa</a:t>
            </a:r>
            <a:r>
              <a:rPr lang="en-US" sz="1600" b="1" dirty="0" smtClean="0"/>
              <a:t>: </a:t>
            </a:r>
            <a:r>
              <a:rPr lang="en-US" sz="1600" dirty="0" smtClean="0"/>
              <a:t>Thank you  </a:t>
            </a:r>
            <a:r>
              <a:rPr lang="en-US" sz="1600" dirty="0" err="1" smtClean="0"/>
              <a:t>Mr.Abdul</a:t>
            </a:r>
            <a:r>
              <a:rPr lang="en-US" sz="1600" dirty="0" smtClean="0"/>
              <a:t> Hakim for giving us  your valuable time.</a:t>
            </a:r>
          </a:p>
          <a:p>
            <a:r>
              <a:rPr lang="en-US" sz="1600" b="1" dirty="0"/>
              <a:t>Abdul Hakim </a:t>
            </a:r>
            <a:r>
              <a:rPr lang="en-US" sz="1600" b="1" dirty="0" smtClean="0"/>
              <a:t>:</a:t>
            </a:r>
            <a:r>
              <a:rPr lang="en-US" sz="1600" dirty="0" smtClean="0"/>
              <a:t>May Allah bless you.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64637"/>
            <a:ext cx="685800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Home Work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362200"/>
            <a:ext cx="6781800" cy="258532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Write a Paragraph on ‘Freedom fighter Abdul Hakim’</a:t>
            </a:r>
            <a:endParaRPr lang="en-US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037578"/>
            <a:ext cx="4648199" cy="151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pPr eaLnBrk="1" hangingPunct="1"/>
            <a:r>
              <a:rPr lang="en-US" sz="8800" dirty="0" smtClean="0"/>
              <a:t>Good bye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6" descr="IMG_20200128_130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534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94">
        <p14:conveyor dir="l"/>
        <p:sndAc>
          <p:stSnd>
            <p:snd r:embed="rId3" name="wind.wav"/>
          </p:stSnd>
        </p:sndAc>
      </p:transition>
    </mc:Choice>
    <mc:Fallback>
      <p:transition spd="slow" advTm="5094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200"/>
            </a:gs>
            <a:gs pos="10001">
              <a:srgbClr val="FF0000"/>
            </a:gs>
            <a:gs pos="35001">
              <a:srgbClr val="BA0066"/>
            </a:gs>
            <a:gs pos="70000">
              <a:srgbClr val="66008F"/>
            </a:gs>
            <a:gs pos="100000">
              <a:srgbClr val="00008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676400"/>
            <a:ext cx="3581400" cy="4449763"/>
          </a:xfrm>
        </p:spPr>
        <p:txBody>
          <a:bodyPr>
            <a:normAutofit fontScale="92500"/>
          </a:bodyPr>
          <a:lstStyle/>
          <a:p>
            <a:pPr eaLnBrk="1" hangingPunct="1"/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114800" y="1600200"/>
            <a:ext cx="4800600" cy="464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en-US" sz="3200" dirty="0" smtClean="0"/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Md.Zakir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Hossain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Molla</a:t>
            </a:r>
            <a:endParaRPr lang="en-US" sz="32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               (</a:t>
            </a:r>
            <a:r>
              <a:rPr lang="en-US" sz="3200" dirty="0" err="1" smtClean="0">
                <a:solidFill>
                  <a:srgbClr val="002060"/>
                </a:solidFill>
              </a:rPr>
              <a:t>M.B.S,B.Ed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Assistant Teacher</a:t>
            </a:r>
            <a:r>
              <a:rPr lang="en-US" sz="1700" dirty="0" smtClean="0">
                <a:solidFill>
                  <a:srgbClr val="002060"/>
                </a:solidFill>
              </a:rPr>
              <a:t>(Social Science)</a:t>
            </a: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Baneswardi</a:t>
            </a:r>
            <a:r>
              <a:rPr lang="en-US" sz="3200" dirty="0" smtClean="0">
                <a:solidFill>
                  <a:srgbClr val="002060"/>
                </a:solidFill>
              </a:rPr>
              <a:t> High School,</a:t>
            </a:r>
          </a:p>
          <a:p>
            <a:pPr eaLnBrk="1" hangingPunct="1">
              <a:buFontTx/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Nagarkanda,Faridpur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Mobile No:01621401412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  <a:latin typeface="Bodoni MT Black" pitchFamily="18" charset="0"/>
              </a:rPr>
              <a:t>Teacher`s identity</a:t>
            </a:r>
          </a:p>
        </p:txBody>
      </p:sp>
      <p:pic>
        <p:nvPicPr>
          <p:cNvPr id="4103" name="Picture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6576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9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dirty="0" smtClean="0">
                <a:solidFill>
                  <a:srgbClr val="FF0000"/>
                </a:solidFill>
              </a:rPr>
              <a:t>Lesson  introduction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Class: Nine &amp;  Ten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Subject:English-1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Unit: 10</a:t>
            </a: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Lesson:04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5400" dirty="0" smtClean="0">
                <a:solidFill>
                  <a:srgbClr val="FFFF00"/>
                </a:solidFill>
              </a:rPr>
              <a:t>Date:15-08-2021</a:t>
            </a:r>
            <a:r>
              <a:rPr lang="en-US" sz="3600" dirty="0" smtClean="0">
                <a:solidFill>
                  <a:srgbClr val="FFFF0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05975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9"/>
          <a:stretch/>
        </p:blipFill>
        <p:spPr bwMode="auto">
          <a:xfrm>
            <a:off x="6248400" y="914400"/>
            <a:ext cx="2667000" cy="21049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228600"/>
            <a:ext cx="40386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   Warm up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91307"/>
            <a:ext cx="5562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picture. He is a great  son  of our  country.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057400"/>
            <a:ext cx="1828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T:Who is he ?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26733"/>
            <a:ext cx="1981200" cy="1578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85800" y="3215998"/>
            <a:ext cx="25527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Ss:He</a:t>
            </a:r>
            <a:r>
              <a:rPr lang="en-US" dirty="0" smtClean="0"/>
              <a:t> is  </a:t>
            </a:r>
            <a:r>
              <a:rPr lang="en-US" dirty="0" err="1" smtClean="0"/>
              <a:t>Zahir</a:t>
            </a:r>
            <a:r>
              <a:rPr lang="en-US" dirty="0" smtClean="0"/>
              <a:t> </a:t>
            </a:r>
            <a:r>
              <a:rPr lang="en-US" dirty="0" err="1" smtClean="0"/>
              <a:t>Raihan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35433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T: What do you know about him ?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124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685800" y="5638800"/>
            <a:ext cx="44958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Ss:He</a:t>
            </a:r>
            <a:r>
              <a:rPr lang="en-US" dirty="0" smtClean="0"/>
              <a:t> was one of the most talented film makers in Bangladesh.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2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715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52400" y="76200"/>
            <a:ext cx="88392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Lesson    declaration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7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15200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Learning out comes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10600" cy="34163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After completing the lesson , student will be able to 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</a:t>
            </a:r>
            <a:r>
              <a:rPr lang="en-US" sz="2800" dirty="0" smtClean="0"/>
              <a:t>*Read the passage  with  meaning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*tell  some information about the passage.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*Participate in conversations and discussion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*Take and give interviews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*Complete a grid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* write a paragraph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458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44958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Reading Test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7086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T: Let’s go  find out some important information  about </a:t>
            </a:r>
            <a:r>
              <a:rPr lang="en-US" dirty="0" err="1" smtClean="0"/>
              <a:t>Zahir</a:t>
            </a:r>
            <a:r>
              <a:rPr lang="en-US" dirty="0" smtClean="0"/>
              <a:t> </a:t>
            </a:r>
            <a:r>
              <a:rPr lang="en-US" dirty="0" err="1" smtClean="0"/>
              <a:t>Raihan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67000" y="2133600"/>
            <a:ext cx="2819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Zahir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Raihan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33939" y="3034145"/>
            <a:ext cx="484632" cy="197427"/>
          </a:xfrm>
          <a:prstGeom prst="downArrow">
            <a:avLst>
              <a:gd name="adj1" fmla="val 50000"/>
              <a:gd name="adj2" fmla="val 42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24201" y="3231572"/>
            <a:ext cx="1783772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Participated in</a:t>
            </a:r>
          </a:p>
          <a:p>
            <a:pPr algn="ctr"/>
            <a:r>
              <a:rPr lang="en-US" sz="1200" dirty="0" smtClean="0"/>
              <a:t>Liberation war</a:t>
            </a:r>
            <a:endParaRPr lang="en-US" sz="1200" dirty="0"/>
          </a:p>
        </p:txBody>
      </p:sp>
      <p:sp>
        <p:nvSpPr>
          <p:cNvPr id="7" name="Down Arrow 6"/>
          <p:cNvSpPr/>
          <p:nvPr/>
        </p:nvSpPr>
        <p:spPr>
          <a:xfrm>
            <a:off x="3773771" y="3659990"/>
            <a:ext cx="404968" cy="244602"/>
          </a:xfrm>
          <a:prstGeom prst="downArrow">
            <a:avLst>
              <a:gd name="adj1" fmla="val 50000"/>
              <a:gd name="adj2" fmla="val 56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24201" y="3904592"/>
            <a:ext cx="1783772" cy="4388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 was a famous film maker</a:t>
            </a:r>
            <a:endParaRPr lang="en-US" sz="1400" dirty="0"/>
          </a:p>
        </p:txBody>
      </p:sp>
      <p:sp>
        <p:nvSpPr>
          <p:cNvPr id="9" name="Down Arrow 8"/>
          <p:cNvSpPr/>
          <p:nvPr/>
        </p:nvSpPr>
        <p:spPr>
          <a:xfrm>
            <a:off x="3773771" y="4343400"/>
            <a:ext cx="404968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24201" y="4533900"/>
            <a:ext cx="1783772" cy="6477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His best </a:t>
            </a:r>
            <a:r>
              <a:rPr lang="en-US" sz="1100" dirty="0" smtClean="0"/>
              <a:t>documentary’s </a:t>
            </a:r>
            <a:r>
              <a:rPr lang="en-US" sz="1100" dirty="0" err="1" smtClean="0"/>
              <a:t>name’Stop</a:t>
            </a:r>
            <a:r>
              <a:rPr lang="en-US" sz="1100" dirty="0" smtClean="0"/>
              <a:t> Genocide</a:t>
            </a:r>
            <a:r>
              <a:rPr lang="en-US" sz="1600" dirty="0" smtClean="0"/>
              <a:t>’</a:t>
            </a:r>
            <a:endParaRPr lang="en-US" sz="1600" dirty="0"/>
          </a:p>
        </p:txBody>
      </p:sp>
      <p:sp>
        <p:nvSpPr>
          <p:cNvPr id="11" name="Down Arrow 10"/>
          <p:cNvSpPr/>
          <p:nvPr/>
        </p:nvSpPr>
        <p:spPr>
          <a:xfrm>
            <a:off x="3733939" y="5146964"/>
            <a:ext cx="484632" cy="3394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24201" y="5486400"/>
            <a:ext cx="1981198" cy="762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 made a movie based on language movement </a:t>
            </a:r>
            <a:r>
              <a:rPr lang="en-US" sz="1200" dirty="0" err="1" smtClean="0"/>
              <a:t>named’Jibon</a:t>
            </a:r>
            <a:r>
              <a:rPr lang="en-US" sz="1200" dirty="0" smtClean="0"/>
              <a:t> </a:t>
            </a:r>
            <a:r>
              <a:rPr lang="en-US" sz="1200" dirty="0" err="1" smtClean="0"/>
              <a:t>Theke</a:t>
            </a:r>
            <a:r>
              <a:rPr lang="en-US" sz="1200" dirty="0" smtClean="0"/>
              <a:t> </a:t>
            </a:r>
            <a:r>
              <a:rPr lang="en-US" sz="1200" dirty="0" err="1" smtClean="0"/>
              <a:t>Neya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sp>
        <p:nvSpPr>
          <p:cNvPr id="13" name="Right Arrow 12"/>
          <p:cNvSpPr/>
          <p:nvPr/>
        </p:nvSpPr>
        <p:spPr>
          <a:xfrm>
            <a:off x="5486400" y="23969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75605" y="2424684"/>
            <a:ext cx="2085594" cy="51940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Was missing since  30 December  1971.</a:t>
            </a:r>
            <a:endParaRPr lang="en-US" sz="1200" dirty="0"/>
          </a:p>
        </p:txBody>
      </p:sp>
      <p:sp>
        <p:nvSpPr>
          <p:cNvPr id="15" name="Left Arrow 14"/>
          <p:cNvSpPr/>
          <p:nvPr/>
        </p:nvSpPr>
        <p:spPr>
          <a:xfrm>
            <a:off x="2231066" y="2396975"/>
            <a:ext cx="48920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7200" y="2459458"/>
            <a:ext cx="1773866" cy="4846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 </a:t>
            </a:r>
            <a:r>
              <a:rPr lang="en-US" sz="1200" dirty="0" smtClean="0"/>
              <a:t>could not see  his dream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come true.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>
            <a:off x="4904509" y="4724400"/>
            <a:ext cx="914400" cy="28748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78" y="4208318"/>
            <a:ext cx="2212849" cy="110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Elbow Connector 21"/>
          <p:cNvCxnSpPr>
            <a:stCxn id="12" idx="3"/>
          </p:cNvCxnSpPr>
          <p:nvPr/>
        </p:nvCxnSpPr>
        <p:spPr>
          <a:xfrm>
            <a:off x="5105399" y="5867400"/>
            <a:ext cx="914400" cy="1524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5511006"/>
            <a:ext cx="2041400" cy="104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Elbow Connector 25"/>
          <p:cNvCxnSpPr/>
          <p:nvPr/>
        </p:nvCxnSpPr>
        <p:spPr>
          <a:xfrm>
            <a:off x="2057400" y="5517573"/>
            <a:ext cx="1066800" cy="4572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98749"/>
            <a:ext cx="1752600" cy="132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7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701040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Individual work</a:t>
            </a:r>
            <a:endParaRPr lang="en-US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05800" cy="40011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T:Use appropriate  information from the text above to complete the grid.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7694"/>
              </p:ext>
            </p:extLst>
          </p:nvPr>
        </p:nvGraphicFramePr>
        <p:xfrm>
          <a:off x="381000" y="2667000"/>
          <a:ext cx="83058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279825"/>
                <a:gridCol w="1332062"/>
                <a:gridCol w="1541013"/>
                <a:gridCol w="1384300"/>
                <a:gridCol w="1384300"/>
              </a:tblGrid>
              <a:tr h="609600"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Participated</a:t>
                      </a:r>
                      <a:r>
                        <a:rPr lang="en-US" sz="1600" baseline="0" dirty="0" smtClean="0"/>
                        <a:t>       in</a:t>
                      </a:r>
                      <a:endParaRPr 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Famous as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Best </a:t>
                      </a:r>
                    </a:p>
                    <a:p>
                      <a:r>
                        <a:rPr lang="en-US" sz="1400" dirty="0" smtClean="0"/>
                        <a:t>documentary</a:t>
                      </a:r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 based on language</a:t>
                      </a:r>
                      <a:r>
                        <a:rPr lang="en-US" baseline="0" dirty="0" smtClean="0"/>
                        <a:t> movement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Missing since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His dream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1799" y="2667000"/>
            <a:ext cx="3276601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Zahir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Raihan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44200"/>
              </p:ext>
            </p:extLst>
          </p:nvPr>
        </p:nvGraphicFramePr>
        <p:xfrm>
          <a:off x="380998" y="5410200"/>
          <a:ext cx="8305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/>
                <a:gridCol w="1384300"/>
                <a:gridCol w="1346202"/>
                <a:gridCol w="1422398"/>
                <a:gridCol w="1384300"/>
                <a:gridCol w="1384300"/>
              </a:tblGrid>
              <a:tr h="96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sz="1800" dirty="0" smtClean="0"/>
                        <a:t>Liberation war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film maker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Stop Genocide</a:t>
                      </a:r>
                      <a:r>
                        <a:rPr lang="en-US" sz="2800" dirty="0" smtClean="0"/>
                        <a:t>’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’</a:t>
                      </a:r>
                      <a:r>
                        <a:rPr lang="en-US" sz="1800" dirty="0" err="1" smtClean="0"/>
                        <a:t>Jibon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Theke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Neya</a:t>
                      </a:r>
                      <a:r>
                        <a:rPr lang="en-US" sz="1800" dirty="0" smtClean="0"/>
                        <a:t>’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30 December  1971.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came true.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8018"/>
            <a:ext cx="3429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T:  Work  in </a:t>
            </a:r>
            <a:r>
              <a:rPr lang="en-US" dirty="0" err="1" smtClean="0"/>
              <a:t>pairs.Discuss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3068" y="1488022"/>
            <a:ext cx="86885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u="sng" dirty="0" smtClean="0"/>
          </a:p>
          <a:p>
            <a:endParaRPr lang="en-US" b="1" u="sng" dirty="0" smtClean="0"/>
          </a:p>
          <a:p>
            <a:r>
              <a:rPr lang="en-US" b="1" u="sng" dirty="0" err="1" smtClean="0"/>
              <a:t>Minni</a:t>
            </a:r>
            <a:r>
              <a:rPr lang="en-US" b="1" u="sng" dirty="0" smtClean="0"/>
              <a:t>:</a:t>
            </a:r>
            <a:r>
              <a:rPr lang="en-US" dirty="0" smtClean="0"/>
              <a:t>       </a:t>
            </a:r>
            <a:r>
              <a:rPr lang="en-US" dirty="0" err="1" smtClean="0"/>
              <a:t>Simmi</a:t>
            </a:r>
            <a:r>
              <a:rPr lang="en-US" dirty="0" smtClean="0"/>
              <a:t> ,can you tell me why  </a:t>
            </a:r>
            <a:r>
              <a:rPr lang="en-US" dirty="0" err="1" smtClean="0"/>
              <a:t>Zahir</a:t>
            </a:r>
            <a:r>
              <a:rPr lang="en-US" dirty="0" smtClean="0"/>
              <a:t> </a:t>
            </a:r>
            <a:r>
              <a:rPr lang="en-US" dirty="0" err="1" smtClean="0"/>
              <a:t>Raihan</a:t>
            </a:r>
            <a:r>
              <a:rPr lang="en-US" dirty="0" smtClean="0"/>
              <a:t> is considered a freedom fighter though he was a film maker?</a:t>
            </a:r>
          </a:p>
          <a:p>
            <a:endParaRPr lang="en-US" b="1" u="sng" dirty="0" smtClean="0"/>
          </a:p>
          <a:p>
            <a:r>
              <a:rPr lang="en-US" b="1" u="sng" dirty="0" err="1" smtClean="0"/>
              <a:t>Simmi</a:t>
            </a:r>
            <a:r>
              <a:rPr lang="en-US" b="1" u="sng" dirty="0" smtClean="0"/>
              <a:t>:  </a:t>
            </a:r>
            <a:r>
              <a:rPr lang="en-US" b="1" dirty="0" smtClean="0"/>
              <a:t>  </a:t>
            </a:r>
            <a:r>
              <a:rPr lang="en-US" dirty="0" smtClean="0"/>
              <a:t>Because he joined  the </a:t>
            </a:r>
            <a:r>
              <a:rPr lang="en-US" dirty="0"/>
              <a:t>L</a:t>
            </a:r>
            <a:r>
              <a:rPr lang="en-US" dirty="0" smtClean="0"/>
              <a:t>iberation war in 1971.Besides, he  </a:t>
            </a:r>
            <a:r>
              <a:rPr lang="en-US" dirty="0" err="1" smtClean="0"/>
              <a:t>donoted</a:t>
            </a:r>
            <a:r>
              <a:rPr lang="en-US" dirty="0" smtClean="0"/>
              <a:t> money in the  ‘Freedom fighters’ Trust  and his  documentary ‘Stop Genocide’ created world sentiment in </a:t>
            </a:r>
            <a:r>
              <a:rPr lang="en-US" dirty="0" err="1" smtClean="0"/>
              <a:t>favour</a:t>
            </a:r>
            <a:r>
              <a:rPr lang="en-US" dirty="0" smtClean="0"/>
              <a:t> of our liberation .</a:t>
            </a:r>
          </a:p>
          <a:p>
            <a:endParaRPr lang="en-US" b="1" u="sng" dirty="0" smtClean="0"/>
          </a:p>
          <a:p>
            <a:r>
              <a:rPr lang="en-US" b="1" u="sng" dirty="0" err="1" smtClean="0"/>
              <a:t>Minni</a:t>
            </a:r>
            <a:r>
              <a:rPr lang="en-US" b="1" u="sng" dirty="0" smtClean="0"/>
              <a:t>:   </a:t>
            </a:r>
            <a:r>
              <a:rPr lang="en-US" dirty="0" smtClean="0"/>
              <a:t>How does the title of the lesson  fit  the story  of  </a:t>
            </a:r>
            <a:r>
              <a:rPr lang="en-US" dirty="0" err="1" smtClean="0"/>
              <a:t>Zahir</a:t>
            </a:r>
            <a:r>
              <a:rPr lang="en-US" dirty="0" smtClean="0"/>
              <a:t> </a:t>
            </a:r>
            <a:r>
              <a:rPr lang="en-US" dirty="0" err="1" smtClean="0"/>
              <a:t>Raihan</a:t>
            </a:r>
            <a:r>
              <a:rPr lang="en-US" dirty="0" smtClean="0"/>
              <a:t> ?</a:t>
            </a:r>
          </a:p>
          <a:p>
            <a:endParaRPr lang="en-US" dirty="0" smtClean="0"/>
          </a:p>
          <a:p>
            <a:r>
              <a:rPr lang="en-US" b="1" u="sng" dirty="0" err="1"/>
              <a:t>Simmi</a:t>
            </a:r>
            <a:r>
              <a:rPr lang="en-US" b="1" u="sng" dirty="0" smtClean="0"/>
              <a:t>: </a:t>
            </a:r>
            <a:r>
              <a:rPr lang="en-US" dirty="0" smtClean="0"/>
              <a:t>Yes,  the title of the  lesson  fits the story. The  title is ‘They had dreams’</a:t>
            </a:r>
          </a:p>
          <a:p>
            <a:r>
              <a:rPr lang="en-US" dirty="0" err="1" smtClean="0"/>
              <a:t>Similiarly</a:t>
            </a:r>
            <a:r>
              <a:rPr lang="en-US" dirty="0" smtClean="0"/>
              <a:t>  the story is about   </a:t>
            </a:r>
            <a:r>
              <a:rPr lang="en-US" dirty="0" err="1" smtClean="0"/>
              <a:t>Zahir</a:t>
            </a:r>
            <a:r>
              <a:rPr lang="en-US" dirty="0" smtClean="0"/>
              <a:t> </a:t>
            </a:r>
            <a:r>
              <a:rPr lang="en-US" dirty="0" err="1" smtClean="0"/>
              <a:t>Raihan’s</a:t>
            </a:r>
            <a:r>
              <a:rPr lang="en-US" dirty="0" smtClean="0"/>
              <a:t> dream for a democratic society that will  ensure freedom of speech and will.</a:t>
            </a:r>
          </a:p>
          <a:p>
            <a:endParaRPr lang="en-US" b="1" u="sng" dirty="0" smtClean="0"/>
          </a:p>
          <a:p>
            <a:r>
              <a:rPr lang="en-US" b="1" u="sng" dirty="0" err="1" smtClean="0"/>
              <a:t>Minni</a:t>
            </a:r>
            <a:r>
              <a:rPr lang="en-US" b="1" u="sng" dirty="0" smtClean="0"/>
              <a:t>: </a:t>
            </a:r>
            <a:r>
              <a:rPr lang="en-US" dirty="0" smtClean="0"/>
              <a:t>Thank you, </a:t>
            </a:r>
            <a:r>
              <a:rPr lang="en-US" dirty="0" err="1" smtClean="0"/>
              <a:t>Simmi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 err="1"/>
              <a:t>Simmi</a:t>
            </a:r>
            <a:r>
              <a:rPr lang="en-US" b="1" u="sng" dirty="0" smtClean="0"/>
              <a:t>: </a:t>
            </a:r>
            <a:r>
              <a:rPr lang="en-US" dirty="0"/>
              <a:t>Thank </a:t>
            </a:r>
            <a:r>
              <a:rPr lang="en-US" dirty="0" err="1" smtClean="0"/>
              <a:t>you.You</a:t>
            </a:r>
            <a:r>
              <a:rPr lang="en-US" dirty="0" smtClean="0"/>
              <a:t> are welcome.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69464"/>
            <a:ext cx="35433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Pairs Task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09995" y="1012502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Why  </a:t>
            </a:r>
            <a:r>
              <a:rPr lang="en-US" dirty="0" err="1">
                <a:solidFill>
                  <a:srgbClr val="FF0000"/>
                </a:solidFill>
              </a:rPr>
              <a:t>Zahir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Raihan</a:t>
            </a:r>
            <a:r>
              <a:rPr lang="en-US" dirty="0">
                <a:solidFill>
                  <a:srgbClr val="FF0000"/>
                </a:solidFill>
              </a:rPr>
              <a:t> is considered a freedom fighter though he was a film maker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en-US" dirty="0">
                <a:solidFill>
                  <a:srgbClr val="FF0000"/>
                </a:solidFill>
              </a:rPr>
              <a:t> How does the title of the lesson  fit  the story  of  </a:t>
            </a:r>
            <a:r>
              <a:rPr lang="en-US" dirty="0" err="1">
                <a:solidFill>
                  <a:srgbClr val="FF0000"/>
                </a:solidFill>
              </a:rPr>
              <a:t>Zahir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Raihan</a:t>
            </a:r>
            <a:r>
              <a:rPr lang="en-US" dirty="0">
                <a:solidFill>
                  <a:srgbClr val="FF0000"/>
                </a:solidFill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668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1_Grid</vt:lpstr>
      <vt:lpstr>Grid</vt:lpstr>
      <vt:lpstr>Apex</vt:lpstr>
      <vt:lpstr>Default Design</vt:lpstr>
      <vt:lpstr>Welcome everybody</vt:lpstr>
      <vt:lpstr>Teacher`s identity</vt:lpstr>
      <vt:lpstr>Lesson 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bye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Zakin Hossain Molla</dc:creator>
  <cp:lastModifiedBy>Zakin Hossain Molla</cp:lastModifiedBy>
  <cp:revision>41</cp:revision>
  <dcterms:created xsi:type="dcterms:W3CDTF">2021-09-02T11:40:17Z</dcterms:created>
  <dcterms:modified xsi:type="dcterms:W3CDTF">2021-09-11T08:19:30Z</dcterms:modified>
</cp:coreProperties>
</file>