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sldIdLst>
    <p:sldId id="293" r:id="rId5"/>
    <p:sldId id="294" r:id="rId6"/>
    <p:sldId id="295" r:id="rId7"/>
    <p:sldId id="296" r:id="rId8"/>
    <p:sldId id="256" r:id="rId9"/>
    <p:sldId id="257" r:id="rId10"/>
    <p:sldId id="262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88" r:id="rId27"/>
    <p:sldId id="290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184" autoAdjust="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5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4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0585" y="1213808"/>
            <a:ext cx="7203832" cy="3604337"/>
            <a:chOff x="-403364" y="-2537243"/>
            <a:chExt cx="12006386" cy="85735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3"/>
              <a:ext cx="6737466" cy="45715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69076" y="1345771"/>
              <a:ext cx="8133946" cy="46905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9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95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3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4881093" y="46441"/>
            <a:ext cx="4143663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361" y="289146"/>
            <a:ext cx="3338853" cy="1156892"/>
          </a:xfrm>
        </p:spPr>
        <p:txBody>
          <a:bodyPr>
            <a:noAutofit/>
          </a:bodyPr>
          <a:lstStyle/>
          <a:p>
            <a:pPr algn="ctr" fontAlgn="base"/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ইতিহাস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34" y="90888"/>
            <a:ext cx="4608930" cy="6420747"/>
          </a:xfrm>
        </p:spPr>
        <p:txBody>
          <a:bodyPr>
            <a:noAutofit/>
          </a:bodyPr>
          <a:lstStyle/>
          <a:p>
            <a:pPr fontAlgn="base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Search Engine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অনেকাংশে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পুর্ণতা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বুঝি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১৯৯৩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 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ম্যাথু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গ্রে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ছিলের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প্রখম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নির্মাতা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ওয়ানডেক্স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ওয়ানডেক্স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ই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প্রোগ্রাম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ইনডেক্স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ইনডেক্সকৃত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পেজগুলোকে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১৯৯৩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১৯৯৮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সবগুলো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উদ্ভব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3107" y="2260547"/>
            <a:ext cx="4892361" cy="35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318975" y="46441"/>
            <a:ext cx="3705781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361" y="289146"/>
            <a:ext cx="3338853" cy="1156892"/>
          </a:xfrm>
        </p:spPr>
        <p:txBody>
          <a:bodyPr>
            <a:noAutofit/>
          </a:bodyPr>
          <a:lstStyle/>
          <a:p>
            <a:pPr algn="ctr" fontAlgn="base"/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ইতিহাস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0" y="289145"/>
            <a:ext cx="5328130" cy="6420747"/>
          </a:xfrm>
        </p:spPr>
        <p:txBody>
          <a:bodyPr>
            <a:noAutofit/>
          </a:bodyPr>
          <a:lstStyle/>
          <a:p>
            <a:pPr lvl="0"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এক্সাইট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Excite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– ১৯৯৩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Yahoo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)-১৯৯৪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Web Crawler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)– ১৯৯৪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লাইসোস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Lycos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– ১৯৯৪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ইনফোসিক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info seek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– ১৯৯৫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অ্যাল্টা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ভিসদা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Alta Vista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)- ১৯৯৫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ইঙ্কটোমি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inkTomy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– ১৯৯৬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আস্ক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জেভিস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Ask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)- ১৯৯৭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Google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– ১১৯৭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এমএসএন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– ১৯৯৮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এছাড়া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DuckDuckgo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Dogpile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95" y="3337457"/>
            <a:ext cx="2807519" cy="28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9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318975" y="46441"/>
            <a:ext cx="3705781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49" y="289146"/>
            <a:ext cx="2943665" cy="1156892"/>
          </a:xfrm>
        </p:spPr>
        <p:txBody>
          <a:bodyPr>
            <a:noAutofit/>
          </a:bodyPr>
          <a:lstStyle/>
          <a:p>
            <a:pPr algn="ctr" fontAlgn="base"/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কারভেদ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06" y="241846"/>
            <a:ext cx="5180868" cy="642074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সমুহকে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দৃষ্টিকোণ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lvl="0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প্রাইমারী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সেকেন্ডারি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fontAlgn="base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টার্গেটেড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fontAlgn="base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শ্রেণীবিভাগের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মুলে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এলগরিদম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কার্যপদ্ধতি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22" y="2781837"/>
            <a:ext cx="3074791" cy="30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0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384896" y="46441"/>
            <a:ext cx="3705781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193184"/>
            <a:ext cx="3338853" cy="827852"/>
          </a:xfrm>
        </p:spPr>
        <p:txBody>
          <a:bodyPr>
            <a:noAutofit/>
          </a:bodyPr>
          <a:lstStyle/>
          <a:p>
            <a:pPr algn="ctr" fontAlgn="base"/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0" y="289145"/>
            <a:ext cx="5328130" cy="6420747"/>
          </a:xfrm>
        </p:spPr>
        <p:txBody>
          <a:bodyPr>
            <a:noAutofit/>
          </a:bodyPr>
          <a:lstStyle/>
          <a:p>
            <a:pPr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কথা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যেসকল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মুখে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সেগুলোই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ইয়াহু,বিং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ট্রাফিক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সাইটে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এসইও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ইঞ্জিনগুলোকেই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আলাদা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লাইসোস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আগেই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জগতে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নিখুত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ছাড়াও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ইমেইল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সংবাদ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সেবাগুলো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পাল্টিয়ে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উৎসাহিত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8667" l="4000" r="95556">
                        <a14:foregroundMark x1="16889" y1="87111" x2="38667" y2="57778"/>
                        <a14:foregroundMark x1="15556" y1="38222" x2="33778" y2="12000"/>
                        <a14:foregroundMark x1="66222" y1="38222" x2="77778" y2="9778"/>
                        <a14:foregroundMark x1="33333" y1="36444" x2="37333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74" y="2280164"/>
            <a:ext cx="3070480" cy="30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5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203066" y="46441"/>
            <a:ext cx="388761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12234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গুগোল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10" y="289145"/>
            <a:ext cx="5168759" cy="6420747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রাজা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অপটিমাইজেশনে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অন্যতম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নিখুত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ইমেইল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পার্সোনালাইজড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হোম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পেজ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জনপ্রিয়তার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বিশ্বস্ততা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নিজস্ব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এলগরিদমের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নিখুত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ওয়েবসাইটকে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র‌্যাংকিং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এগিয়ে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রাখবে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২০০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র‌্যাংকিং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79" y="4273774"/>
            <a:ext cx="3290906" cy="21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203066" y="46441"/>
            <a:ext cx="388761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12234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fontAlgn="base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5" y="546725"/>
            <a:ext cx="5168759" cy="5699531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পাশাপাশি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সাধারণভাবে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ওয়েবপেজের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লিষ্ট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ক্যাটাগরী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ক্যাটাগরীতে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বিভিক্ত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যাত্রা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হয়েছিল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হিসাবেই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সময়ের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All the Web,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Altavista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Overture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জেনে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অবাক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হবেন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একসময়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লিংক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এলগরিদম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চেয়েও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শক্তিশালী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উঠেছে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85" y="3171423"/>
            <a:ext cx="3200347" cy="320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27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203066" y="46441"/>
            <a:ext cx="388761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12234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এমএসএন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বিং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5" y="546726"/>
            <a:ext cx="5168759" cy="4360126"/>
          </a:xfrm>
        </p:spPr>
        <p:txBody>
          <a:bodyPr>
            <a:noAutofit/>
          </a:bodyPr>
          <a:lstStyle/>
          <a:p>
            <a:pPr fontAlgn="base"/>
            <a:r>
              <a:rPr lang="en-US" sz="36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এমএসএন</a:t>
            </a:r>
            <a:r>
              <a:rPr lang="en-US" sz="36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পুর্ণতা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মুলত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কিওয়ার্ডের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ঘনমাত্রা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পছন্দ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3" y="4713666"/>
            <a:ext cx="3837029" cy="1847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5" y="3987016"/>
            <a:ext cx="3278908" cy="21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1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203066" y="46441"/>
            <a:ext cx="388761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566669"/>
          </a:xfrm>
          <a:noFill/>
        </p:spPr>
        <p:txBody>
          <a:bodyPr>
            <a:noAutofit/>
          </a:bodyPr>
          <a:lstStyle/>
          <a:p>
            <a:pPr algn="ctr" fontAlgn="base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সেকেন্ডারী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1" y="244700"/>
            <a:ext cx="5168759" cy="6214682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সেকেন্ডারী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মুলত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উদ্দ্যেশ্যে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লাইসোস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lycos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আস্ক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(Ask)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সরাসরি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আস্ক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),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লুকস্মার্ট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LookSmart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b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কিওয়ার্ড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রেসিপ্রোকাল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লিংক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মেটা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ট্যাগ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সমুহ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fontAlgn="base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সমুহ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এসইও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পরিকল্পনায়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অন্তর্ভুক্ত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যদিও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ইঞ্জিনসমুহ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বেশী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ট্রাফিক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আসবে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Aol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যদিও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AOl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হারিয়েছে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সংখ্যাক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ব্রড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ব্যান্ড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অনেকেই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Aol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স্বাচ্ছন্দ্য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অনুভব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10" y="4277396"/>
            <a:ext cx="3354830" cy="18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2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203066" y="46441"/>
            <a:ext cx="388761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566669"/>
          </a:xfrm>
          <a:noFill/>
        </p:spPr>
        <p:txBody>
          <a:bodyPr>
            <a:noAutofit/>
          </a:bodyPr>
          <a:lstStyle/>
          <a:p>
            <a:pPr algn="ctr" fontAlgn="base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টার্গেটেড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1" y="244700"/>
            <a:ext cx="5168759" cy="6214682"/>
          </a:xfrm>
        </p:spPr>
        <p:txBody>
          <a:bodyPr>
            <a:noAutofit/>
          </a:bodyPr>
          <a:lstStyle/>
          <a:p>
            <a:pPr fontAlgn="base"/>
            <a:endParaRPr lang="en-US" sz="2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একেবারে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Yahoo!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Travel,মিউসিক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ইউটিউব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ইউটিউব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fontAlgn="base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সাইট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ট্রাফিক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আসলেও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গুলো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অত্যন্ত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গুরুত্বপুর্ণ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সাইট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টার্গেটেড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ট্রাফিক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সাইটে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আসবে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fontAlgn="base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কার্যপদ্ধতির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ইঞ্জিনকে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ভাগে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lvl="0" indent="-514350" fontAlgn="base">
              <a:buClr>
                <a:srgbClr val="FF0000"/>
              </a:buClr>
              <a:buFont typeface="+mj-lt"/>
              <a:buAutoNum type="romanUcPeriod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14350" lvl="0" indent="-514350" fontAlgn="base">
              <a:buClr>
                <a:srgbClr val="FF0000"/>
              </a:buClr>
              <a:buFont typeface="+mj-lt"/>
              <a:buAutoNum type="romanUcPeriod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ডাইরেক্টরিস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14350" lvl="0" indent="-514350" fontAlgn="base">
              <a:buClr>
                <a:srgbClr val="FF0000"/>
              </a:buClr>
              <a:buFont typeface="+mj-lt"/>
              <a:buAutoNum type="romanUcPeriod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হাইব্রিড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14350" lvl="0" indent="-514350" fontAlgn="base">
              <a:buClr>
                <a:srgbClr val="FF0000"/>
              </a:buClr>
              <a:buFont typeface="+mj-lt"/>
              <a:buAutoNum type="romanUcPeriod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ম্যাটা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14350" lvl="0" indent="-514350" fontAlgn="base">
              <a:buClr>
                <a:srgbClr val="FF0000"/>
              </a:buClr>
              <a:buFont typeface="+mj-lt"/>
              <a:buAutoNum type="romanUcPeriod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বিশেষায়িত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10" y="2988540"/>
            <a:ext cx="3470842" cy="34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473520" y="46441"/>
            <a:ext cx="3617157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338853" cy="566669"/>
          </a:xfrm>
          <a:noFill/>
        </p:spPr>
        <p:txBody>
          <a:bodyPr>
            <a:noAutofit/>
          </a:bodyPr>
          <a:lstStyle/>
          <a:p>
            <a:pPr algn="ctr" fontAlgn="base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টার্গেটেড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1" y="145570"/>
            <a:ext cx="5439214" cy="6613300"/>
          </a:xfrm>
        </p:spPr>
        <p:txBody>
          <a:bodyPr>
            <a:noAutofit/>
          </a:bodyPr>
          <a:lstStyle/>
          <a:p>
            <a:pPr marL="514350" indent="-514350" fontAlgn="base">
              <a:buFont typeface="+mj-lt"/>
              <a:buAutoNum type="romanUcPeriod"/>
            </a:pP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নির্ভরঃ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স্পাইডারস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রোবটস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বোট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এপ্লিকেশন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এপ্লিকেশনগুলো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প্রতিনিয়ত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ওয়েবপেজ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ওয়েবপেজে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ঘুরে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বেড়ায়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সংগ্রহ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শ্রেনীতে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সাজিয়ে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কিওয়ার্ডের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আস্ক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indent="-514350" fontAlgn="base">
              <a:buFont typeface="+mj-lt"/>
              <a:buAutoNum type="romanUcPeriod"/>
            </a:pP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ডাইরেক্টরিসঃ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ডারেক্টরি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ইঞ্জিনগুলো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মুলত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সাইটের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ক্রমানুসারে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সজ্জিত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সুবিধার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ফোন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তুলানা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ওপেন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ডিরেক্টরি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(dmoz.org)</a:t>
            </a:r>
          </a:p>
          <a:p>
            <a:pPr marL="514350" indent="-514350" fontAlgn="base">
              <a:buFont typeface="+mj-lt"/>
              <a:buAutoNum type="romanUcPeriod"/>
            </a:pP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হাইব্রিডঃ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ডাইরেক্টরিস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হাইব্রিড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উদাহরণ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: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68" y="4997003"/>
            <a:ext cx="2909251" cy="15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evBkvix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</a:rPr>
              <a:t> D”P we`¨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vjq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0" y="2542480"/>
            <a:ext cx="2159758" cy="2663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411188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7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6812924" y="46441"/>
            <a:ext cx="2277753" cy="671242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689" y="244700"/>
            <a:ext cx="1989243" cy="11075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টার্গেটেড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0" y="145570"/>
            <a:ext cx="6697353" cy="6712430"/>
          </a:xfrm>
        </p:spPr>
        <p:txBody>
          <a:bodyPr>
            <a:noAutofit/>
          </a:bodyPr>
          <a:lstStyle/>
          <a:p>
            <a:pPr fontAlgn="base"/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ম্যাটা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ইঞ্জিনঃ</a:t>
            </a:r>
            <a:r>
              <a:rPr lang="en-US" sz="1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ম্যাটা</a:t>
            </a:r>
            <a:r>
              <a:rPr lang="en-US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ইঞ্জিনগুলো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নিয়ে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ফলাফলকে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একত্রিত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দেখায়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ম্যাটা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উদাহরন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–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মেটা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ক্রলার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ডগপাইল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fontAlgn="base"/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স্পেশাল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বিশেষায়িত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ইঞ্জিনঃ</a:t>
            </a:r>
            <a:r>
              <a:rPr lang="en-US" sz="1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স্পেশাল</a:t>
            </a:r>
            <a:r>
              <a:rPr lang="en-US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নিশ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রিলেটেড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সার্চের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কাঠামো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বরং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–</a:t>
            </a:r>
          </a:p>
          <a:p>
            <a:pPr fontAlgn="base"/>
            <a:r>
              <a:rPr lang="en-US" sz="1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1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কেনাকাটার</a:t>
            </a:r>
            <a:r>
              <a:rPr lang="en-US" sz="1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endParaRPr lang="en-US" sz="1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ফ্রগেল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(www.froogle.com)</a:t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শপিং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(www.shopping.yahoo.com)</a:t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বিজরেট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(www.bizrate.com)</a:t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প্রাইস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গ্রেবার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(www.pricegrabber.com)</a:t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প্রাইসস্পাই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(www.pricespy.co.nz)</a:t>
            </a:r>
          </a:p>
          <a:p>
            <a:pPr fontAlgn="base"/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লোকাল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এনজেডপেজ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(www.nzpages.co.nz)</a:t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পিপিলিকা</a:t>
            </a:r>
            <a:endParaRPr lang="en-US" sz="1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fontAlgn="base"/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ডোমেইন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নেম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খোজার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আইসার্ভ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(www.iserve.co.nz)</a:t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ফ্রি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পার্কিং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(www.freeparking.co.nz)</a:t>
            </a:r>
          </a:p>
          <a:p>
            <a:pPr fontAlgn="base"/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ফ্রিওয়্যার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সফটওয়্যারের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টুকাউস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(www.tucows.com)</a:t>
            </a:r>
            <a:b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সিনেট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ডাউনলোড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(www.download.com)</a:t>
            </a:r>
          </a:p>
          <a:p>
            <a:pPr fontAlgn="base"/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সর্বশেষ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কথা</a:t>
            </a:r>
            <a:r>
              <a:rPr lang="en-US" sz="1600" b="1" dirty="0">
                <a:latin typeface="Nikosh" panose="02000000000000000000" pitchFamily="2" charset="0"/>
                <a:cs typeface="Nikosh" panose="02000000000000000000" pitchFamily="2" charset="0"/>
              </a:rPr>
              <a:t> :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ইঞ্জিনের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শ্রেণীবিভাগ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আরও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অনেকভঅবে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প্রতিনিয়ত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প্রত্যেকটি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আলাদা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আলাদা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বিখ্যাত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এসইও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ইঞ্জিনগুলো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dirty="0" err="1">
                <a:latin typeface="Nikosh" panose="02000000000000000000" pitchFamily="2" charset="0"/>
                <a:cs typeface="Nikosh" panose="02000000000000000000" pitchFamily="2" charset="0"/>
              </a:rPr>
              <a:t>আবশ্যক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72" y="461574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9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087155" y="46441"/>
            <a:ext cx="400352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79" y="244700"/>
            <a:ext cx="3046191" cy="772731"/>
          </a:xfrm>
          <a:noFill/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7" y="244700"/>
            <a:ext cx="4861411" cy="5988675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প্রকাশ্যে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সহজলভ্য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মিশ্রণ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কানেকশন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ওয়েবপেজের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কানেক্ট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web page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সংগঠন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web page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সংগঠন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ওয়েবাইটে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রূপ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13" y="4485145"/>
            <a:ext cx="3350801" cy="1902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77" y="2147619"/>
            <a:ext cx="3238335" cy="18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958279" y="46441"/>
            <a:ext cx="3080775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866" y="244701"/>
            <a:ext cx="2416070" cy="7856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9" y="121143"/>
            <a:ext cx="5830590" cy="661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Social Network </a:t>
            </a:r>
            <a:r>
              <a:rPr lang="en-US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Website</a:t>
            </a:r>
          </a:p>
          <a:p>
            <a:pPr marL="0" indent="0">
              <a:buNone/>
            </a:pP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Social Network Website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 Facebook, Twitter,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Linkdine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Inatagram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, YouTube, Google Plus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বিদেশের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বন্ধুদের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সবার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পক্ষে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সোশ্যাল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মিডিয়া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তুলতে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সফল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 rot="19003639">
            <a:off x="6071596" y="2382988"/>
            <a:ext cx="30807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Types Of Website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6444" l="1778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19" y="4329515"/>
            <a:ext cx="2404928" cy="24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79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717162" y="46441"/>
            <a:ext cx="3321894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99" y="244701"/>
            <a:ext cx="2744637" cy="7856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9" y="121143"/>
            <a:ext cx="5589472" cy="661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Online Sipping </a:t>
            </a:r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Website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এখান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আগে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বাজারে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হতো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এসে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ঘরে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বসে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Online Sipping Website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কেনাকাটা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পছন্দ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অনুসারে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শপিং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প্রতিদিন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ঘরেবসে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Online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Sipping Website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কেনাকাটা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ততো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Online Sipping Website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Online Sipping Website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 </a:t>
            </a:r>
            <a:r>
              <a:rPr lang="en-US" sz="2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Amazon.com,Flipkart.com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, Amazon.in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এছাড়াও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শপিং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 rot="18248480">
            <a:off x="5861095" y="2375193"/>
            <a:ext cx="3080775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Types Of Website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14" y="5054353"/>
            <a:ext cx="266700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5207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447764" y="46441"/>
            <a:ext cx="3591292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99" y="244701"/>
            <a:ext cx="2744637" cy="7856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fontAlgn="base"/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9" y="121143"/>
            <a:ext cx="5320074" cy="661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Search Engine </a:t>
            </a:r>
            <a:r>
              <a:rPr lang="en-US" sz="32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Website</a:t>
            </a:r>
          </a:p>
          <a:p>
            <a:pPr marL="0" indent="0">
              <a:buNone/>
            </a:pPr>
            <a:endParaRPr lang="en-US" sz="1200" b="1" u="sng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মাএ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খুজে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পাবার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b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প্রতিদিন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১ব্রিলিয়ান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Search Engine Website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Google.com, Yahoo.com, Bing.com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ব্যবহিত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ওয়েবসাইট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8281" y="1550659"/>
            <a:ext cx="30807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Types Of Website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" b="94741" l="6231" r="93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83" y="3731557"/>
            <a:ext cx="2864974" cy="28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88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57" y="3441231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2757" y="1113252"/>
            <a:ext cx="6331043" cy="20082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245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4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59" y="989620"/>
            <a:ext cx="7700086" cy="1050398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SutonnyMJ" pitchFamily="2" charset="0"/>
              </a:rPr>
              <a:t>কম্পিউটার</a:t>
            </a:r>
            <a:r>
              <a:rPr lang="en-US" sz="4500" b="1" dirty="0">
                <a:solidFill>
                  <a:srgbClr val="FF0000"/>
                </a:solidFill>
                <a:latin typeface="SutonnyMJ" pitchFamily="2" charset="0"/>
              </a:rPr>
              <a:t> ও </a:t>
            </a:r>
            <a:r>
              <a:rPr lang="en-US" sz="4500" b="1" dirty="0" err="1">
                <a:solidFill>
                  <a:srgbClr val="FF0000"/>
                </a:solidFill>
                <a:latin typeface="SutonnyMJ" pitchFamily="2" charset="0"/>
              </a:rPr>
              <a:t>তথ্য</a:t>
            </a:r>
            <a:r>
              <a:rPr lang="en-US" sz="45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utonnyMJ" pitchFamily="2" charset="0"/>
              </a:rPr>
              <a:t>প্রযুক্তি</a:t>
            </a:r>
            <a:endParaRPr lang="en-US" sz="45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7" y="1809182"/>
            <a:ext cx="4642490" cy="3759141"/>
          </a:xfrm>
        </p:spPr>
      </p:pic>
    </p:spTree>
    <p:extLst>
      <p:ext uri="{BB962C8B-B14F-4D97-AF65-F5344CB8AC3E}">
        <p14:creationId xmlns:p14="http://schemas.microsoft.com/office/powerpoint/2010/main" val="123092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92074" y="1875403"/>
            <a:ext cx="6878472" cy="25439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IN" sz="21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1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1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21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/>
                <a:cs typeface="NikoshBAN" panose="02000000000000000000"/>
              </a:rPr>
              <a:t>চতুর্থ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NikoshBAN" panose="02000000000000000000"/>
                <a:cs typeface="NikoshBAN" panose="02000000000000000000"/>
              </a:rPr>
              <a:t>                       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/>
                <a:cs typeface="NikoshBAN" panose="02000000000000000000"/>
              </a:rPr>
              <a:t>ব্রাউজার,সার্চ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/>
                <a:cs typeface="NikoshBAN" panose="0200000000000000000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/>
                <a:cs typeface="NikoshBAN" panose="02000000000000000000"/>
              </a:rPr>
              <a:t>ইঞ্জিন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/>
                <a:cs typeface="NikoshBAN" panose="0200000000000000000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/>
                <a:cs typeface="NikoshBAN" panose="02000000000000000000"/>
              </a:rPr>
              <a:t>ওয়েবসাইট</a:t>
            </a:r>
            <a:endParaRPr lang="bn-IN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তারিখঃ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১১/০৯/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bn-IN" sz="1350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6802" y="1037584"/>
            <a:ext cx="2775000" cy="7661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2" y="3755465"/>
            <a:ext cx="73186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02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3"/>
          <a:stretch/>
        </p:blipFill>
        <p:spPr>
          <a:xfrm>
            <a:off x="1" y="5080559"/>
            <a:ext cx="4149650" cy="1792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6" y="-281"/>
            <a:ext cx="9156878" cy="5150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67" y="3176101"/>
            <a:ext cx="4631575" cy="1619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32" y="21047"/>
            <a:ext cx="8001000" cy="1455313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51" y="4950523"/>
            <a:ext cx="2121537" cy="1907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39" y="3559042"/>
            <a:ext cx="1279573" cy="1281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26" y="3544884"/>
            <a:ext cx="1310027" cy="13100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88" y="5120462"/>
            <a:ext cx="1883793" cy="17128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3544884"/>
            <a:ext cx="1200382" cy="120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98EA88B-C439-4F17-9585-820972CE0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0671" y="1"/>
            <a:ext cx="4005329" cy="6719484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=""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59" y="881156"/>
            <a:ext cx="5340136" cy="2358410"/>
          </a:xfrm>
        </p:spPr>
        <p:txBody>
          <a:bodyPr vert="horz" lIns="68580" tIns="34290" rIns="68580" bIns="3429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এই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পাঠ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শেষে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আমরা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যা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শিখতে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পারবোঃ</a:t>
            </a:r>
            <a:r>
              <a:rPr lang="en-US" sz="2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ব্রাউজার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সম্পার্কে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পারব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সার্চ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ইঞ্জিন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পারবো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ওয়েবসাইট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সম্পার্কে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পারবো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ea typeface="Tahoma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5" y="3311408"/>
            <a:ext cx="5262526" cy="3284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52" y="700520"/>
            <a:ext cx="2372340" cy="71783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36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46" b="95282" l="5385" r="93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76" y="4095482"/>
            <a:ext cx="2138517" cy="21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5765137" y="0"/>
            <a:ext cx="3259620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20" y="84554"/>
            <a:ext cx="1997433" cy="770443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ব্রাউজার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9" y="239100"/>
            <a:ext cx="5485407" cy="6333358"/>
          </a:xfrm>
        </p:spPr>
        <p:txBody>
          <a:bodyPr>
            <a:noAutofit/>
          </a:bodyPr>
          <a:lstStyle/>
          <a:p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ব্রাউজার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ওয়েবপেইজ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ওয়ার্ল্ড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ওয়াইড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ওয়েবে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লোকাল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এরিয়া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ডাউনলোড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সাইটের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আন্তসংযুক্ত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(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হাইপারলিংক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ব্রাউজার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ব্যবহারকারীকে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দ্রূত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লিঙ্কের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ওয়েবপেইজের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এভাবে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ওয়েবপেজের</a:t>
            </a:r>
            <a:r>
              <a:rPr lang="en-US" sz="2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ভিতরকার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চলাচল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করাকে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ব্রাউজিং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2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111" l="2667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7" y="2269699"/>
            <a:ext cx="2778819" cy="27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6323527" y="0"/>
            <a:ext cx="2701230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626" y="84554"/>
            <a:ext cx="1997433" cy="770443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ব্রাউজার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9" y="239100"/>
            <a:ext cx="6118766" cy="6333358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আসলে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Online Directory Website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মাএ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ওয়েবসাইটদের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সূচি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Question Answer </a:t>
            </a:r>
            <a:r>
              <a:rPr lang="en-US" sz="28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Website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ওইয়েবসাইট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অনলাইনে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দেবার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যেখানে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জানেন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দিবে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ক্ষেএে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সমাধানের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 </a:t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Question Answer Website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- 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Quora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, Yahoo Answer”.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28" y="4855338"/>
            <a:ext cx="2311929" cy="1647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27" y="2055067"/>
            <a:ext cx="232982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4881093" y="46441"/>
            <a:ext cx="4143663" cy="6811559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556" y="208268"/>
            <a:ext cx="2224130" cy="770443"/>
          </a:xfrm>
        </p:spPr>
        <p:txBody>
          <a:bodyPr>
            <a:noAutofit/>
          </a:bodyPr>
          <a:lstStyle/>
          <a:p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09" y="373487"/>
            <a:ext cx="4732483" cy="4769416"/>
          </a:xfrm>
        </p:spPr>
        <p:txBody>
          <a:bodyPr>
            <a:noAutofit/>
          </a:bodyPr>
          <a:lstStyle/>
          <a:p>
            <a:pPr fontAlgn="base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প্রোগ্রামকে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নিদির্ষ্ট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কিওয়ার্ডের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নথি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ডকুমেন্টের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বদ্ধ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ইঞ্জিন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বুঝানো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ইয়াহু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খুজে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পেতে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80" y="864495"/>
            <a:ext cx="3510219" cy="2265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60" y="4945040"/>
            <a:ext cx="3485839" cy="19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infopath/2007/PartnerControls"/>
    <ds:schemaRef ds:uri="http://purl.org/dc/dcmitype/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1079</Words>
  <Application>Microsoft Office PowerPoint</Application>
  <PresentationFormat>On-screen Show (4:3)</PresentationFormat>
  <Paragraphs>107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Kalpurush</vt:lpstr>
      <vt:lpstr>Nikosh</vt:lpstr>
      <vt:lpstr>NikoshBAN</vt:lpstr>
      <vt:lpstr>SutonnyMJ</vt:lpstr>
      <vt:lpstr>Tahoma</vt:lpstr>
      <vt:lpstr>Vrinda</vt:lpstr>
      <vt:lpstr>Wingdings</vt:lpstr>
      <vt:lpstr>Office Theme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এগুলো কিসের ছবি?</vt:lpstr>
      <vt:lpstr>শিখন ফল</vt:lpstr>
      <vt:lpstr>ব্রাউজার</vt:lpstr>
      <vt:lpstr>ব্রাউজার</vt:lpstr>
      <vt:lpstr>সার্চ ইঞ্জিন</vt:lpstr>
      <vt:lpstr>আধুনিক সার্চ ইঞ্জিনের ইতিহাস</vt:lpstr>
      <vt:lpstr>আধুনিক সার্চ ইঞ্জিনের ইতিহাস</vt:lpstr>
      <vt:lpstr>সার্চ ইঞ্জিনের কারভেদ</vt:lpstr>
      <vt:lpstr>প্রাইমারি সার্চ ইঞ্জিন</vt:lpstr>
      <vt:lpstr>প্রাইমারি সার্চ ইঞ্জিন গুগোল</vt:lpstr>
      <vt:lpstr>প্রাইমারি সার্চ ইঞ্জিন ইয়াহু</vt:lpstr>
      <vt:lpstr>প্রাইমারি সার্চ ইঞ্জিন এমএসএন/বিং</vt:lpstr>
      <vt:lpstr>সেকেন্ডারী সার্চ ইঞ্জিন</vt:lpstr>
      <vt:lpstr>টার্গেটেড সার্চ ইঞ্জিন</vt:lpstr>
      <vt:lpstr>টার্গেটেড সার্চ ইঞ্জিন</vt:lpstr>
      <vt:lpstr>টার্গেটেড সার্চ ইঞ্জিন</vt:lpstr>
      <vt:lpstr>ওয়েবসাইট</vt:lpstr>
      <vt:lpstr>ওয়েবসাইট</vt:lpstr>
      <vt:lpstr>ওয়েবসাইট</vt:lpstr>
      <vt:lpstr>ওয়েবসাইট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2020-05-01T14:38:04Z</dcterms:created>
  <dcterms:modified xsi:type="dcterms:W3CDTF">2021-09-11T02:53:47Z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