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sldIdLst>
    <p:sldId id="331" r:id="rId2"/>
    <p:sldId id="332" r:id="rId3"/>
    <p:sldId id="333" r:id="rId4"/>
    <p:sldId id="334" r:id="rId5"/>
    <p:sldId id="289" r:id="rId6"/>
    <p:sldId id="291" r:id="rId7"/>
    <p:sldId id="293" r:id="rId8"/>
    <p:sldId id="294" r:id="rId9"/>
    <p:sldId id="323" r:id="rId10"/>
    <p:sldId id="324" r:id="rId11"/>
    <p:sldId id="325" r:id="rId12"/>
    <p:sldId id="326" r:id="rId13"/>
    <p:sldId id="327" r:id="rId14"/>
    <p:sldId id="328" r:id="rId15"/>
    <p:sldId id="298" r:id="rId16"/>
    <p:sldId id="297" r:id="rId17"/>
    <p:sldId id="33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C2457"/>
    <a:srgbClr val="9933FF"/>
    <a:srgbClr val="990099"/>
    <a:srgbClr val="0000FF"/>
    <a:srgbClr val="A50021"/>
    <a:srgbClr val="006600"/>
    <a:srgbClr val="60338D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BB80D9-1078-4D76-9CCC-80E8A201F263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34031C-2F8C-4EC7-82D7-A4A441CA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8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A0ED-394D-49DC-A184-88B675781F09}" type="datetimeFigureOut">
              <a:rPr lang="en-US" smtClean="0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B1474-6454-45A5-9A4A-B250E513FC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9C077-40BE-4BB1-86CB-82DCF8A92C5C}" type="datetimeFigureOut">
              <a:rPr lang="en-US" smtClean="0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4F197-EEF2-4AF2-BA64-B068AD85C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1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89F02-7090-4E69-ACF4-E4A5846B3EF5}" type="datetimeFigureOut">
              <a:rPr lang="en-US" smtClean="0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F9B07-5DC4-43EA-9550-27869ADEE3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4FFBA-BA0D-439C-B04C-3EA808CB52F6}" type="datetimeFigureOut">
              <a:rPr lang="en-US" smtClean="0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7D967-B8E8-4A62-BBD9-899EDD817C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871BD-B8DB-4E98-8E1C-742E9F99FDE7}" type="datetimeFigureOut">
              <a:rPr lang="en-US" smtClean="0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1CD90-032C-4973-9093-23BBF8078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48EEA-B4D0-4B20-BAA0-4C366E928219}" type="datetimeFigureOut">
              <a:rPr lang="en-US" smtClean="0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B245C-76EA-43D6-A3AA-3C38FFEC0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AB609-DAA9-42C8-8F7D-1646C7DCF7D9}" type="datetimeFigureOut">
              <a:rPr lang="en-US" smtClean="0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90EC6-0954-46A7-B284-6F536EA61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8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8F98E-93C2-4BDE-9D12-D0D60BC99529}" type="datetimeFigureOut">
              <a:rPr lang="en-US" smtClean="0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59681-7926-4F4B-AE5C-D0DA0E70B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BEBB2-FE73-4F14-9555-FE86307D5DCD}" type="datetimeFigureOut">
              <a:rPr lang="en-US" smtClean="0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52CDE-0871-4AA7-B14B-7DD8D6EAFF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736B1-638A-47FC-B964-AA3429127A62}" type="datetimeFigureOut">
              <a:rPr lang="en-US" smtClean="0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774B0-8EE6-4A24-94EE-04A1E60655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691E2-766E-4AB6-8F18-9A8615BF16A1}" type="datetimeFigureOut">
              <a:rPr lang="en-US" smtClean="0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B0D24-ECFD-4092-9FFA-699838182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4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64C65D-EA36-47BC-AEE8-8402286C1BF7}" type="datetimeFigureOut">
              <a:rPr lang="en-US" smtClean="0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70122-B563-4122-B3D0-AD0C4287C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0585" y="1213809"/>
            <a:ext cx="7165195" cy="3488424"/>
            <a:chOff x="-403364" y="-2537241"/>
            <a:chExt cx="11941991" cy="82978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403364" y="-2537241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60689" y="2428676"/>
              <a:ext cx="5777938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160584" y="2470491"/>
            <a:ext cx="707956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49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495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6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938" y="119390"/>
            <a:ext cx="747993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Base of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Number Systems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pic>
        <p:nvPicPr>
          <p:cNvPr id="37890" name="Picture 2" descr="C:\Users\Sumon\Desktop\Pic of Number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2610"/>
            <a:ext cx="4588029" cy="15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000" y="2286000"/>
            <a:ext cx="8915400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চিহ্নসমূহের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সমষ্টির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অঙ্ককে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(Decimal)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Binary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অকটাল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Octa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l)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হেক্সাডেসিম্যাল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Hexa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Decimal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16,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হেক্সাডেসিম্যাল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0,1,2,3,4,5,6,7,8,9,A,B,C,D,E,F.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523" y="76200"/>
            <a:ext cx="757451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 Number Systems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প্রকারভেদের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/>
          </a:p>
        </p:txBody>
      </p:sp>
      <p:pic>
        <p:nvPicPr>
          <p:cNvPr id="38914" name="Picture 2" descr="C:\Users\Sumon\Desktop\Pic of Number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1334869"/>
            <a:ext cx="5943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Binary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পদ্ধতিঃ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3657600"/>
            <a:ext cx="8458200" cy="25545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Binary Number System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):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Binary Number System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000" dirty="0">
                <a:latin typeface="NikoshBAN" pitchFamily="2" charset="0"/>
                <a:cs typeface="NikoshBAN" pitchFamily="2" charset="0"/>
              </a:rPr>
              <a:t>◙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(Bits/ Basic sign):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1।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◙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(Base) :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(Base)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২।</a:t>
            </a:r>
          </a:p>
          <a:p>
            <a:pPr algn="just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Sumon\Desktop\Pic of Number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17049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04849" y="990600"/>
            <a:ext cx="4261103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অকটাল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Octal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পদ্ধতিঃ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3276600"/>
            <a:ext cx="8305800" cy="286232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অকটাল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Octal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 System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):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(৮টি)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অকটাল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Octal Number System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>
                <a:latin typeface="NikoshBAN" pitchFamily="2" charset="0"/>
                <a:cs typeface="NikoshBAN" pitchFamily="2" charset="0"/>
              </a:rPr>
              <a:t>◙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(Bits/ Basic sign):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অকটাল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0,1,2,3,4,5,6,7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অকটাল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◙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(Base) :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অকটাল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(Base)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 ৮ 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2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umon\Desktop\Pic of Number\images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200"/>
            <a:ext cx="4267201" cy="238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68768" y="749298"/>
            <a:ext cx="510107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Decimal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পদ্ধতিঃ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3124200"/>
            <a:ext cx="9090308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Decimal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 System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):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দশটি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(Decimal Number System)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হিসাবনিকাশের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>
                <a:latin typeface="NikoshBAN" pitchFamily="2" charset="0"/>
                <a:cs typeface="NikoshBAN" pitchFamily="2" charset="0"/>
              </a:rPr>
              <a:t>◙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(Bits/ Basic sign):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দশটি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0,1,2,3,4,5,6,7,8,9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◙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(Base) :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(Base)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১০ 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3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Sumon\Desktop\Pic of Number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05192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72868" y="381000"/>
            <a:ext cx="516153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হেক্সাডেসিম্যাল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(Hexa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ecimal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পদ্ধতিঃ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0" y="3048000"/>
            <a:ext cx="8686800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হেক্সাডেসিম্যাল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(Hexa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ecimal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 System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১৬টি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ষোল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হেক্সাডেসিম্যাল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(Hexa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decimal Number System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>
                <a:latin typeface="NikoshBAN" pitchFamily="2" charset="0"/>
                <a:cs typeface="NikoshBAN" pitchFamily="2" charset="0"/>
              </a:rPr>
              <a:t>◙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(Bits/ Basic sign):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ষোলটি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0,1,2,3,4,5,6,7,8,9,A,B,C,D,E.F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◙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(Base) 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হেক্সাডেসিম্যাল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(Base)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9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3429000" y="152400"/>
            <a:ext cx="4724400" cy="2595093"/>
          </a:xfrm>
          <a:prstGeom prst="flowChartMagnetic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উত্তর বলি </a:t>
            </a: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(একক কাজ)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3124200"/>
            <a:ext cx="8686800" cy="35846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পজিশনাল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Binary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হেক্সাডেসিম্যাল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বেসগুলো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010" name="Picture 2" descr="C:\Users\Sumon\Desktop\Pic of Number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9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1" y="228600"/>
            <a:ext cx="6172200" cy="3429000"/>
            <a:chOff x="2286000" y="29029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29029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598060" y="978040"/>
              <a:ext cx="3429000" cy="57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28600" y="3962400"/>
            <a:ext cx="8382001" cy="2606902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57" y="3441231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2757" y="1113252"/>
            <a:ext cx="6331043" cy="20082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2450" b="1" dirty="0" err="1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3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9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3.95833E-6 0.25 " pathEditMode="relative" rAng="0" ptsTypes="AA">
                                      <p:cBhvr>
                                        <p:cTn id="6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72573" y="1257301"/>
            <a:ext cx="2775000" cy="58739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spc="38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98343" y="1844695"/>
            <a:ext cx="5568287" cy="382339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4500" b="1" dirty="0" err="1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4500" b="1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4500" b="1" dirty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6600" b="1" dirty="0">
              <a:solidFill>
                <a:srgbClr val="00B05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2400" dirty="0" err="1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24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</a:rPr>
              <a:t>evBkvix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</a:rPr>
              <a:t> D”P we`¨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</a:rPr>
              <a:t>vjq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</a:rPr>
              <a:t>K‡jR</a:t>
            </a:r>
            <a:endParaRPr lang="en-US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200" dirty="0">
                <a:solidFill>
                  <a:srgbClr val="002060"/>
                </a:solidFill>
              </a:rPr>
              <a:t>Praneshcb7@gmail.com</a:t>
            </a:r>
            <a:endParaRPr lang="bn-IN" sz="105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80" y="2542480"/>
            <a:ext cx="2159758" cy="2663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0" y="4111888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21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6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59" y="989620"/>
            <a:ext cx="7700086" cy="1050398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</a:rPr>
              <a:t>কম্পিউটার</a:t>
            </a:r>
            <a:r>
              <a:rPr lang="en-US" sz="4500" b="1" dirty="0">
                <a:solidFill>
                  <a:srgbClr val="C00000"/>
                </a:solidFill>
                <a:latin typeface="SutonnyMJ" pitchFamily="2" charset="0"/>
              </a:rPr>
              <a:t> ও </a:t>
            </a:r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</a:rPr>
              <a:t>তথ্য</a:t>
            </a:r>
            <a:r>
              <a:rPr lang="en-US" sz="45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</a:rPr>
              <a:t>প্রযুক্তি</a:t>
            </a:r>
            <a:endParaRPr lang="en-US" sz="45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37" y="1809182"/>
            <a:ext cx="4642490" cy="3759141"/>
          </a:xfrm>
        </p:spPr>
      </p:pic>
    </p:spTree>
    <p:extLst>
      <p:ext uri="{BB962C8B-B14F-4D97-AF65-F5344CB8AC3E}">
        <p14:creationId xmlns:p14="http://schemas.microsoft.com/office/powerpoint/2010/main" val="13839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219200" y="1981200"/>
            <a:ext cx="6878472" cy="254391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অ্যাপ্লিকেশন-১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(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1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মিনিট।</a:t>
            </a:r>
          </a:p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তারিখঃ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১১/০৯/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6802" y="1037584"/>
            <a:ext cx="2775000" cy="76616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95" y="5029200"/>
            <a:ext cx="73186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95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ছবিগুলো দেখো ও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চিন্তা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করো, ছবিগুলো কিসের?</a:t>
            </a:r>
            <a:endParaRPr lang="en-US" sz="1400" dirty="0"/>
          </a:p>
        </p:txBody>
      </p:sp>
      <p:pic>
        <p:nvPicPr>
          <p:cNvPr id="5" name="Picture 3" descr="C:\Users\Sumon\Desktop\Pic of Number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73082"/>
            <a:ext cx="2603500" cy="29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umon\Desktop\Pic of Number\download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43458"/>
            <a:ext cx="2057400" cy="33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80" y="2242135"/>
            <a:ext cx="3264820" cy="2344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486400"/>
            <a:ext cx="8382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(Number Systems)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72792" y="609602"/>
            <a:ext cx="8610600" cy="89881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2401"/>
            <a:ext cx="754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94313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0100" y="5762508"/>
            <a:ext cx="8395952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579120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 Number system )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Sumon\Desktop\Pic of Number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1366"/>
            <a:ext cx="5334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10000"/>
            <a:ext cx="9144000" cy="2862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......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Sumon\Desktop\Pic of Number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336595"/>
            <a:ext cx="3581400" cy="243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170" y="395420"/>
            <a:ext cx="809023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Number System 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282" y="4690408"/>
            <a:ext cx="8742218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,”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i, ii, iii, iv;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1, 2, 3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123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সংখাটি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1, 2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অঙ্ককে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নিয়মমতো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গণনার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Sumon\Desktop\Pic of Number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" y="173155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1905000"/>
            <a:ext cx="5778500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সূচনালগ্ন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হিসাবনিকাশ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গণনার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তখনকার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গণনার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আঙুল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নুড়িপাথর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দড়ির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গিঁট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গণনার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3610" y="266700"/>
            <a:ext cx="7104830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 Number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Systems 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36866" name="Picture 2" descr="C:\Users\Sumon\Desktop\Pic of Number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99" y="990600"/>
            <a:ext cx="3683601" cy="33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191000"/>
            <a:ext cx="8610600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পজিশনাল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সংখ্যাপদ্ধতিঃ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সংখ্যাপদ্ধতি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পজিশনাল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সংখ্যাপদ্ধতি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পজিশনাল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সংখ্যাপদ্ধতি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প্রকারঃ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arenBoth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সংখ্যাপদ্ধতি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>
              <a:buAutoNum type="arabicParenBoth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সংখ্যাপদ্ধতি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>
              <a:buAutoNum type="arabicParenBoth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অকটাল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সংখ্যাপদ্ধতি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</a:p>
          <a:p>
            <a:pPr marL="457200" indent="-457200">
              <a:buAutoNum type="arabicParenBoth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হেক্সাডেসিম্যাল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সংখ্যাপদ্ধতি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9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938</Words>
  <Application>Microsoft Office PowerPoint</Application>
  <PresentationFormat>On-screen Show (4:3)</PresentationFormat>
  <Paragraphs>79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Constantia</vt:lpstr>
      <vt:lpstr>Kalpurush</vt:lpstr>
      <vt:lpstr>NikoshBAN</vt:lpstr>
      <vt:lpstr>SutonnyMJ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কম্পিউটার ও তথ্য প্রযুক্তি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</dc:title>
  <dc:creator>Century</dc:creator>
  <cp:lastModifiedBy>Dell</cp:lastModifiedBy>
  <cp:revision>445</cp:revision>
  <dcterms:created xsi:type="dcterms:W3CDTF">2020-01-03T08:11:15Z</dcterms:created>
  <dcterms:modified xsi:type="dcterms:W3CDTF">2021-09-11T04:35:36Z</dcterms:modified>
</cp:coreProperties>
</file>