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82" r:id="rId2"/>
    <p:sldId id="283" r:id="rId3"/>
    <p:sldId id="284" r:id="rId4"/>
    <p:sldId id="285" r:id="rId5"/>
    <p:sldId id="261" r:id="rId6"/>
    <p:sldId id="259" r:id="rId7"/>
    <p:sldId id="260" r:id="rId8"/>
    <p:sldId id="262" r:id="rId9"/>
    <p:sldId id="263" r:id="rId10"/>
    <p:sldId id="266" r:id="rId11"/>
    <p:sldId id="269" r:id="rId12"/>
    <p:sldId id="279" r:id="rId13"/>
    <p:sldId id="271" r:id="rId14"/>
    <p:sldId id="276" r:id="rId15"/>
    <p:sldId id="272" r:id="rId16"/>
    <p:sldId id="270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64541-2C42-4196-AFB9-335D6AF39D9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E63DC-EDB7-47DC-9CF2-73FE8A6A1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0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E63DC-EDB7-47DC-9CF2-73FE8A6A1A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6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E63DC-EDB7-47DC-9CF2-73FE8A6A1A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7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E63DC-EDB7-47DC-9CF2-73FE8A6A1A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A4AEFF4-9089-4FB2-81F2-104B4D9611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A4AEFF4-9089-4FB2-81F2-104B4D96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A4AEFF4-9089-4FB2-81F2-104B4D9611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750711-9772-4C0C-8232-B0EEA920611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A4AEFF4-9089-4FB2-81F2-104B4D961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7446" y="959403"/>
            <a:ext cx="9785605" cy="3771456"/>
            <a:chOff x="-403364" y="-1673797"/>
            <a:chExt cx="12232006" cy="67283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403364" y="-1673797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50705" y="1722592"/>
              <a:ext cx="5777937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547446" y="2150988"/>
            <a:ext cx="94394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1E69C8-CA51-4D49-A749-0EE703F4B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r="4665" b="3394"/>
          <a:stretch/>
        </p:blipFill>
        <p:spPr>
          <a:xfrm>
            <a:off x="3443591" y="207995"/>
            <a:ext cx="4382069" cy="314325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25D8B11-90F8-4C1A-A5D5-8B94576959F7}"/>
              </a:ext>
            </a:extLst>
          </p:cNvPr>
          <p:cNvSpPr/>
          <p:nvPr/>
        </p:nvSpPr>
        <p:spPr>
          <a:xfrm>
            <a:off x="204717" y="4244453"/>
            <a:ext cx="11764371" cy="226552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্যামেরাই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্প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্যামেরা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ম্পিউটারেরে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্প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7799" y="3560857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5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797EA1-1ECC-458D-A17B-762AD05068E0}"/>
              </a:ext>
            </a:extLst>
          </p:cNvPr>
          <p:cNvSpPr/>
          <p:nvPr/>
        </p:nvSpPr>
        <p:spPr>
          <a:xfrm>
            <a:off x="204717" y="4203510"/>
            <a:ext cx="11764371" cy="226552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ইনপুট ডিভাইস ।  আলোর প্রতিফলন  বিচার করে  এটি  বিভিন্ন  ধরনের তথ্য বুঝতে পারে  ।  বিশেষ ভাবে তৈরী করা কিছু দাগ  বা চিহ্ন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ওএমআর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 পারে। পরীক্ষার বহুনির্বাচনী  প্রশ্নে উত্তরপত্র  যাচাইয়ে  এটির ব্যাপক ব্যবহার রয়েছে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6D09F7-1F36-4F11-A68D-236DC481A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91" y="228054"/>
            <a:ext cx="3343561" cy="316322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941200" y="3584304"/>
            <a:ext cx="124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ওমআর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888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abtoly\Documents\m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072" y="508252"/>
            <a:ext cx="2890713" cy="190289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879573" y="2447165"/>
            <a:ext cx="976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001108"/>
            <a:ext cx="85812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মাউসে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বাটনগুলো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0E7CB429-3C59-4F3C-BF4E-4FC8DE8011DD}"/>
              </a:ext>
            </a:extLst>
          </p:cNvPr>
          <p:cNvSpPr/>
          <p:nvPr/>
        </p:nvSpPr>
        <p:spPr>
          <a:xfrm>
            <a:off x="2784145" y="300252"/>
            <a:ext cx="3753135" cy="6414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F469FD-8202-4D93-8403-08DF77139938}"/>
              </a:ext>
            </a:extLst>
          </p:cNvPr>
          <p:cNvSpPr/>
          <p:nvPr/>
        </p:nvSpPr>
        <p:spPr>
          <a:xfrm>
            <a:off x="7907133" y="129229"/>
            <a:ext cx="3686175" cy="6600825"/>
          </a:xfrm>
          <a:prstGeom prst="rect">
            <a:avLst/>
          </a:prstGeom>
          <a:solidFill>
            <a:schemeClr val="accent1">
              <a:alpha val="19000"/>
            </a:schemeClr>
          </a:solidFill>
          <a:effectLst>
            <a:outerShdw blurRad="50800" dist="50800" dir="5400000" sx="74000" sy="74000" algn="ctr" rotWithShape="0">
              <a:srgbClr val="000000">
                <a:alpha val="51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উল্লেখ করা হয়নি  এমন কতকগুলো ডিভাইস যেগুলির ক্যামেরা আছে  সেগুলোর নাম লিখে উপস্থাপন কর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ortrait-two-diligent-pupils-drawing-260nw-1735336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08" y="1032730"/>
            <a:ext cx="7775549" cy="520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1979" y="415636"/>
            <a:ext cx="3800104" cy="11162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22619" y="641270"/>
            <a:ext cx="275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8791" y="2054433"/>
            <a:ext cx="8716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xmlns="" id="{2970B86E-C162-4BA6-9BF8-8A2502C0D253}"/>
              </a:ext>
            </a:extLst>
          </p:cNvPr>
          <p:cNvSpPr/>
          <p:nvPr/>
        </p:nvSpPr>
        <p:spPr>
          <a:xfrm>
            <a:off x="3622431" y="0"/>
            <a:ext cx="4478216" cy="9525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50" y="1047751"/>
            <a:ext cx="1103588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ক্যামেরাটিকে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১.কী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১০৪টি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৩.ইঁদুরের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রিডার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ইউএসবি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পোর্টার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99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E3AB64-CFB0-46E4-85A8-A309AABACDF9}"/>
              </a:ext>
            </a:extLst>
          </p:cNvPr>
          <p:cNvGrpSpPr/>
          <p:nvPr/>
        </p:nvGrpSpPr>
        <p:grpSpPr>
          <a:xfrm>
            <a:off x="1487999" y="0"/>
            <a:ext cx="6958511" cy="4007057"/>
            <a:chOff x="1791626" y="269799"/>
            <a:chExt cx="4468738" cy="19667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8EBBA85-D70D-4CCA-91C0-B83320400656}"/>
                </a:ext>
              </a:extLst>
            </p:cNvPr>
            <p:cNvSpPr txBox="1"/>
            <p:nvPr/>
          </p:nvSpPr>
          <p:spPr>
            <a:xfrm>
              <a:off x="4050564" y="1889079"/>
              <a:ext cx="2209800" cy="347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29B768D-1B0F-4114-B142-02D6112B0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626" y="269799"/>
              <a:ext cx="3124200" cy="1891761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01D894-E973-4F4E-A8FD-3EA1E1EDEEBA}"/>
              </a:ext>
            </a:extLst>
          </p:cNvPr>
          <p:cNvSpPr/>
          <p:nvPr/>
        </p:nvSpPr>
        <p:spPr>
          <a:xfrm>
            <a:off x="953764" y="4534175"/>
            <a:ext cx="97595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পরীক্ষার কাজে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bn-BD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রের ফলে 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৫টি বাক্যে লিখে আনবে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09" y="344530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97791" y="1323975"/>
            <a:ext cx="6431934" cy="186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15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63430" y="533401"/>
            <a:ext cx="3700000" cy="78319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97791" y="1316594"/>
            <a:ext cx="7424382" cy="50978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6000" b="1" dirty="0" err="1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6000" b="1" dirty="0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6000" b="1" dirty="0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8800" b="1" dirty="0">
              <a:solidFill>
                <a:srgbClr val="0070C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600" dirty="0" smtClean="0">
                <a:solidFill>
                  <a:srgbClr val="002060"/>
                </a:solidFill>
              </a:rPr>
              <a:t>Praneshcb7@gmail.com</a:t>
            </a:r>
            <a:endParaRPr lang="bn-IN" sz="1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9" y="2246973"/>
            <a:ext cx="2879677" cy="355150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07" y="433951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4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78" y="176493"/>
            <a:ext cx="10266781" cy="140053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</a:rPr>
              <a:t>কম্পিউটার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</a:rPr>
              <a:t> ও 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</a:rPr>
              <a:t>তথ্য</a:t>
            </a:r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SutonnyMJ" pitchFamily="2" charset="0"/>
              </a:rPr>
              <a:t>প্রযুক্তি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16" y="1269242"/>
            <a:ext cx="6189986" cy="5012188"/>
          </a:xfrm>
        </p:spPr>
      </p:pic>
    </p:spTree>
    <p:extLst>
      <p:ext uri="{BB962C8B-B14F-4D97-AF65-F5344CB8AC3E}">
        <p14:creationId xmlns:p14="http://schemas.microsoft.com/office/powerpoint/2010/main" val="39829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856099" y="1357537"/>
            <a:ext cx="9171296" cy="33918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সময়ঃ </a:t>
            </a:r>
            <a:r>
              <a:rPr lang="bn-IN" sz="2800" dirty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৫০ মিনিট।</a:t>
            </a:r>
          </a:p>
          <a:p>
            <a:pPr algn="ctr"/>
            <a:r>
              <a:rPr lang="bn-IN" sz="2800" dirty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 তারিখঃ </a:t>
            </a:r>
            <a:r>
              <a:rPr lang="en-US" sz="2800" dirty="0" smtClean="0">
                <a:solidFill>
                  <a:srgbClr val="FF0000"/>
                </a:solidFill>
                <a:latin typeface="MuhuriMJ" pitchFamily="2" charset="0"/>
                <a:cs typeface="NikoshBAN" pitchFamily="2" charset="0"/>
              </a:rPr>
              <a:t>১২/০৯/২০২১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75736" y="240445"/>
            <a:ext cx="3700000" cy="10215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0" y="3864287"/>
            <a:ext cx="97581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8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7966DA06-E5D8-4017-87D6-68793170DD0E}"/>
              </a:ext>
            </a:extLst>
          </p:cNvPr>
          <p:cNvSpPr/>
          <p:nvPr/>
        </p:nvSpPr>
        <p:spPr>
          <a:xfrm>
            <a:off x="2323532" y="187657"/>
            <a:ext cx="78486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ছবিগুলো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B84C7D1-A1AA-4610-B8C7-AD962B4F8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29" y="1041809"/>
            <a:ext cx="3249001" cy="19369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289" name="Picture 1" descr="C:\Users\Gabtoly\Documents\k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6161" y="1358960"/>
            <a:ext cx="3505200" cy="1304925"/>
          </a:xfrm>
          <a:prstGeom prst="rect">
            <a:avLst/>
          </a:prstGeom>
          <a:noFill/>
        </p:spPr>
      </p:pic>
      <p:pic>
        <p:nvPicPr>
          <p:cNvPr id="12290" name="Picture 2" descr="C:\Users\Gabtoly\Documents\mou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1565" y="3708652"/>
            <a:ext cx="2890713" cy="1902897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670793" y="2964048"/>
            <a:ext cx="1324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বোর্ড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4243" y="5753596"/>
            <a:ext cx="138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92472" y="3138438"/>
            <a:ext cx="306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6D09F7-1F36-4F11-A68D-236DC481A5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18" y="3838472"/>
            <a:ext cx="3343561" cy="197130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3131347" y="6011897"/>
            <a:ext cx="1481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244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7" grpId="0"/>
      <p:bldP spid="28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9CF4EF9-F8D1-43F2-93AC-F6C310746894}"/>
              </a:ext>
            </a:extLst>
          </p:cNvPr>
          <p:cNvSpPr/>
          <p:nvPr/>
        </p:nvSpPr>
        <p:spPr>
          <a:xfrm>
            <a:off x="1501254" y="245661"/>
            <a:ext cx="9812741" cy="10918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50770CA-FDD6-4042-96E2-DD97FDDF82D8}"/>
              </a:ext>
            </a:extLst>
          </p:cNvPr>
          <p:cNvSpPr/>
          <p:nvPr/>
        </p:nvSpPr>
        <p:spPr>
          <a:xfrm>
            <a:off x="3485955" y="2754399"/>
            <a:ext cx="6763514" cy="10918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27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B6314B-D522-4B70-B426-BF97F0560274}"/>
              </a:ext>
            </a:extLst>
          </p:cNvPr>
          <p:cNvSpPr txBox="1"/>
          <p:nvPr/>
        </p:nvSpPr>
        <p:spPr>
          <a:xfrm>
            <a:off x="491319" y="3043451"/>
            <a:ext cx="10674891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১.ইনপুট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lvl="0"/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as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</a:t>
            </a:r>
            <a:r>
              <a:rPr lang="as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</a:t>
            </a:r>
            <a:r>
              <a:rPr lang="as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9CF4EF9-F8D1-43F2-93AC-F6C310746894}"/>
              </a:ext>
            </a:extLst>
          </p:cNvPr>
          <p:cNvSpPr/>
          <p:nvPr/>
        </p:nvSpPr>
        <p:spPr>
          <a:xfrm>
            <a:off x="1488480" y="409432"/>
            <a:ext cx="9812741" cy="26340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8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>
            <a:extLst>
              <a:ext uri="{FF2B5EF4-FFF2-40B4-BE49-F238E27FC236}">
                <a16:creationId xmlns:a16="http://schemas.microsoft.com/office/drawing/2014/main" xmlns="" id="{B162401D-65C4-46D7-A972-D60C0451C930}"/>
              </a:ext>
            </a:extLst>
          </p:cNvPr>
          <p:cNvSpPr/>
          <p:nvPr/>
        </p:nvSpPr>
        <p:spPr>
          <a:xfrm>
            <a:off x="300253" y="258170"/>
            <a:ext cx="11614244" cy="1143000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494774F2-CE7D-43CF-8471-A3DDEE416F13}"/>
              </a:ext>
            </a:extLst>
          </p:cNvPr>
          <p:cNvSpPr/>
          <p:nvPr/>
        </p:nvSpPr>
        <p:spPr>
          <a:xfrm>
            <a:off x="327547" y="1893627"/>
            <a:ext cx="11559653" cy="3962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যন্ত্রের মাধ্যমে কম্পিউটারে তথ্য প্রদান করা হয় তাদেরকে ইনপুট ডিভাইস বলা হয়।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7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794741-93F5-4841-A1E9-747F448EDFC7}"/>
              </a:ext>
            </a:extLst>
          </p:cNvPr>
          <p:cNvSpPr/>
          <p:nvPr/>
        </p:nvSpPr>
        <p:spPr>
          <a:xfrm>
            <a:off x="178434" y="2666934"/>
            <a:ext cx="11805315" cy="3222467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1" descr="C:\Users\Gabtoly\Documents\k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884" y="175842"/>
            <a:ext cx="3505200" cy="1304925"/>
          </a:xfrm>
          <a:prstGeom prst="rect">
            <a:avLst/>
          </a:prstGeom>
          <a:noFill/>
        </p:spPr>
      </p:pic>
      <p:sp>
        <p:nvSpPr>
          <p:cNvPr id="7" name="Flowchart: Terminator 6"/>
          <p:cNvSpPr/>
          <p:nvPr/>
        </p:nvSpPr>
        <p:spPr>
          <a:xfrm>
            <a:off x="4239491" y="1650670"/>
            <a:ext cx="2386940" cy="66501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বোর্ড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014" y="3123211"/>
            <a:ext cx="111628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সারিবদ্ধভাবে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১০৪টি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25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1022</TotalTime>
  <Words>523</Words>
  <Application>Microsoft Office PowerPoint</Application>
  <PresentationFormat>Widescreen</PresentationFormat>
  <Paragraphs>63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Franklin Gothic Book</vt:lpstr>
      <vt:lpstr>Kalpurush</vt:lpstr>
      <vt:lpstr>MuhuriMJ</vt:lpstr>
      <vt:lpstr>NikoshBAN</vt:lpstr>
      <vt:lpstr>Perpetua</vt:lpstr>
      <vt:lpstr>SutonnyMJ</vt:lpstr>
      <vt:lpstr>Vrinda</vt:lpstr>
      <vt:lpstr>Webdings</vt:lpstr>
      <vt:lpstr>Wingdings 2</vt:lpstr>
      <vt:lpstr>Equity</vt:lpstr>
      <vt:lpstr>PowerPoint Presentation</vt:lpstr>
      <vt:lpstr>PowerPoint Presentation</vt:lpstr>
      <vt:lpstr>কম্পিউটার ও তথ্য প্রযুক্তি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186</cp:revision>
  <dcterms:created xsi:type="dcterms:W3CDTF">2019-11-07T04:35:19Z</dcterms:created>
  <dcterms:modified xsi:type="dcterms:W3CDTF">2021-09-12T14:36:56Z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10555944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