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0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31D6-5C84-49B7-81B0-61F9AC38935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F40D-F4BF-4AA5-BF9F-77D1164F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"/>
            <a:ext cx="12192000" cy="68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0" y="0"/>
            <a:ext cx="11945270" cy="68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7114"/>
            <a:ext cx="1194347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5"/>
            <a:ext cx="12192000" cy="5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7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649" y="0"/>
            <a:ext cx="9270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FFFF00"/>
                </a:solidFill>
              </a:rPr>
              <a:t>      </a:t>
            </a:r>
            <a:r>
              <a:rPr lang="bn-IN" sz="5400" b="1" dirty="0" smtClean="0">
                <a:solidFill>
                  <a:srgbClr val="FFFF00"/>
                </a:solidFill>
              </a:rPr>
              <a:t>সাথে থাকার জন্য ধন্যবাদ</a:t>
            </a:r>
          </a:p>
          <a:p>
            <a:r>
              <a:rPr lang="ar-SA" sz="5400" b="1" dirty="0" smtClean="0">
                <a:solidFill>
                  <a:srgbClr val="FFFF00"/>
                </a:solidFill>
              </a:rPr>
              <a:t>السلام عليكم ورحمة الله          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9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9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0"/>
            <a:ext cx="12192000" cy="68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2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1167620"/>
            <a:ext cx="4256633" cy="5587946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1336431" y="1167618"/>
            <a:ext cx="5359791" cy="5486400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২০২১ </a:t>
            </a:r>
            <a:r>
              <a:rPr lang="en-US" sz="2400" dirty="0" err="1" smtClean="0">
                <a:solidFill>
                  <a:srgbClr val="0000FF"/>
                </a:solidFill>
              </a:rPr>
              <a:t>সালের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পরীক্ষার্থীদের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এসাইনমেন্ট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বিষয়ঃ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কুরআন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মাজিদ</a:t>
            </a:r>
            <a:r>
              <a:rPr lang="en-US" sz="2400" dirty="0" smtClean="0">
                <a:solidFill>
                  <a:srgbClr val="0000FF"/>
                </a:solidFill>
              </a:rPr>
              <a:t> ও </a:t>
            </a:r>
            <a:r>
              <a:rPr lang="en-US" sz="2400" dirty="0" err="1" smtClean="0">
                <a:solidFill>
                  <a:srgbClr val="0000FF"/>
                </a:solidFill>
              </a:rPr>
              <a:t>তাজভিদ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(৫ম,৮ম </a:t>
            </a:r>
            <a:r>
              <a:rPr lang="en-US" sz="2400" dirty="0" err="1" smtClean="0">
                <a:solidFill>
                  <a:srgbClr val="0000FF"/>
                </a:solidFill>
              </a:rPr>
              <a:t>সাপ্তাহ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তারিখঃ</a:t>
            </a:r>
            <a:r>
              <a:rPr lang="en-US" sz="2400" dirty="0" smtClean="0">
                <a:solidFill>
                  <a:srgbClr val="0000FF"/>
                </a:solidFill>
              </a:rPr>
              <a:t> ১৩/০৯/২০২১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6751" y="0"/>
            <a:ext cx="3882683" cy="9706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পাঠ পরিচিতি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2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4375" y="168812"/>
            <a:ext cx="3784209" cy="12238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</a:rPr>
              <a:t>পাঠ ঘোষণা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10155" y="1645921"/>
            <a:ext cx="8229600" cy="4262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B050"/>
                </a:solidFill>
              </a:rPr>
              <a:t>কুরআন মাজিদ ও তাজভিদের </a:t>
            </a:r>
          </a:p>
          <a:p>
            <a:pPr algn="ctr"/>
            <a:r>
              <a:rPr lang="bn-IN" sz="7200" b="1" dirty="0" smtClean="0">
                <a:solidFill>
                  <a:srgbClr val="00B050"/>
                </a:solidFill>
              </a:rPr>
              <a:t>৫ম এসাইনমেন্ট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4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9126" y="168812"/>
            <a:ext cx="4121834" cy="1139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শিখনফল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294"/>
            <a:ext cx="12084148" cy="5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7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68302"/>
            <a:ext cx="11719043" cy="67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1"/>
            <a:ext cx="12103958" cy="66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588"/>
            <a:ext cx="12192000" cy="44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69" y="-182881"/>
            <a:ext cx="13598769" cy="70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 JALAL</dc:creator>
  <cp:lastModifiedBy>SHAH JALAL</cp:lastModifiedBy>
  <cp:revision>5</cp:revision>
  <dcterms:created xsi:type="dcterms:W3CDTF">2021-09-13T15:37:09Z</dcterms:created>
  <dcterms:modified xsi:type="dcterms:W3CDTF">2021-09-13T16:09:55Z</dcterms:modified>
</cp:coreProperties>
</file>