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30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171442-688B-4BB5-9F1E-27D551F6A6CA}" type="datetimeFigureOut">
              <a:rPr lang="en-US" smtClean="0"/>
              <a:t>9/13/2021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12BF3D-060F-4DB5-A17E-DEA02C4A50F7}" type="slidenum">
              <a:rPr lang="en-US" smtClean="0"/>
              <a:t>‹#›</a:t>
            </a:fld>
            <a:endParaRPr lang="en-US"/>
          </a:p>
        </p:txBody>
      </p:sp>
    </p:spTree>
    <p:extLst>
      <p:ext uri="{BB962C8B-B14F-4D97-AF65-F5344CB8AC3E}">
        <p14:creationId xmlns:p14="http://schemas.microsoft.com/office/powerpoint/2010/main" val="4143431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2BF3D-060F-4DB5-A17E-DEA02C4A50F7}" type="slidenum">
              <a:rPr lang="en-US" smtClean="0"/>
              <a:t>9</a:t>
            </a:fld>
            <a:endParaRPr lang="en-US"/>
          </a:p>
        </p:txBody>
      </p:sp>
    </p:spTree>
    <p:extLst>
      <p:ext uri="{BB962C8B-B14F-4D97-AF65-F5344CB8AC3E}">
        <p14:creationId xmlns:p14="http://schemas.microsoft.com/office/powerpoint/2010/main" val="2787016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3DEE0E-898B-44B2-9A41-BCD958C67F78}"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ACF91-5E54-4BE4-91F0-8297DA8C0D43}" type="slidenum">
              <a:rPr lang="en-US" smtClean="0"/>
              <a:t>‹#›</a:t>
            </a:fld>
            <a:endParaRPr lang="en-US"/>
          </a:p>
        </p:txBody>
      </p:sp>
    </p:spTree>
    <p:extLst>
      <p:ext uri="{BB962C8B-B14F-4D97-AF65-F5344CB8AC3E}">
        <p14:creationId xmlns:p14="http://schemas.microsoft.com/office/powerpoint/2010/main" val="1975756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DEE0E-898B-44B2-9A41-BCD958C67F78}"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ACF91-5E54-4BE4-91F0-8297DA8C0D43}" type="slidenum">
              <a:rPr lang="en-US" smtClean="0"/>
              <a:t>‹#›</a:t>
            </a:fld>
            <a:endParaRPr lang="en-US"/>
          </a:p>
        </p:txBody>
      </p:sp>
    </p:spTree>
    <p:extLst>
      <p:ext uri="{BB962C8B-B14F-4D97-AF65-F5344CB8AC3E}">
        <p14:creationId xmlns:p14="http://schemas.microsoft.com/office/powerpoint/2010/main" val="2827063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DEE0E-898B-44B2-9A41-BCD958C67F78}"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ACF91-5E54-4BE4-91F0-8297DA8C0D43}" type="slidenum">
              <a:rPr lang="en-US" smtClean="0"/>
              <a:t>‹#›</a:t>
            </a:fld>
            <a:endParaRPr lang="en-US"/>
          </a:p>
        </p:txBody>
      </p:sp>
    </p:spTree>
    <p:extLst>
      <p:ext uri="{BB962C8B-B14F-4D97-AF65-F5344CB8AC3E}">
        <p14:creationId xmlns:p14="http://schemas.microsoft.com/office/powerpoint/2010/main" val="862037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DEE0E-898B-44B2-9A41-BCD958C67F78}"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ACF91-5E54-4BE4-91F0-8297DA8C0D43}" type="slidenum">
              <a:rPr lang="en-US" smtClean="0"/>
              <a:t>‹#›</a:t>
            </a:fld>
            <a:endParaRPr lang="en-US"/>
          </a:p>
        </p:txBody>
      </p:sp>
    </p:spTree>
    <p:extLst>
      <p:ext uri="{BB962C8B-B14F-4D97-AF65-F5344CB8AC3E}">
        <p14:creationId xmlns:p14="http://schemas.microsoft.com/office/powerpoint/2010/main" val="297580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3DEE0E-898B-44B2-9A41-BCD958C67F78}"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ACF91-5E54-4BE4-91F0-8297DA8C0D43}" type="slidenum">
              <a:rPr lang="en-US" smtClean="0"/>
              <a:t>‹#›</a:t>
            </a:fld>
            <a:endParaRPr lang="en-US"/>
          </a:p>
        </p:txBody>
      </p:sp>
    </p:spTree>
    <p:extLst>
      <p:ext uri="{BB962C8B-B14F-4D97-AF65-F5344CB8AC3E}">
        <p14:creationId xmlns:p14="http://schemas.microsoft.com/office/powerpoint/2010/main" val="349983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3DEE0E-898B-44B2-9A41-BCD958C67F78}"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ACF91-5E54-4BE4-91F0-8297DA8C0D43}" type="slidenum">
              <a:rPr lang="en-US" smtClean="0"/>
              <a:t>‹#›</a:t>
            </a:fld>
            <a:endParaRPr lang="en-US"/>
          </a:p>
        </p:txBody>
      </p:sp>
    </p:spTree>
    <p:extLst>
      <p:ext uri="{BB962C8B-B14F-4D97-AF65-F5344CB8AC3E}">
        <p14:creationId xmlns:p14="http://schemas.microsoft.com/office/powerpoint/2010/main" val="359680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3DEE0E-898B-44B2-9A41-BCD958C67F78}" type="datetimeFigureOut">
              <a:rPr lang="en-US" smtClean="0"/>
              <a:t>9/13/2021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EACF91-5E54-4BE4-91F0-8297DA8C0D43}" type="slidenum">
              <a:rPr lang="en-US" smtClean="0"/>
              <a:t>‹#›</a:t>
            </a:fld>
            <a:endParaRPr lang="en-US"/>
          </a:p>
        </p:txBody>
      </p:sp>
    </p:spTree>
    <p:extLst>
      <p:ext uri="{BB962C8B-B14F-4D97-AF65-F5344CB8AC3E}">
        <p14:creationId xmlns:p14="http://schemas.microsoft.com/office/powerpoint/2010/main" val="3250291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3DEE0E-898B-44B2-9A41-BCD958C67F78}" type="datetimeFigureOut">
              <a:rPr lang="en-US" smtClean="0"/>
              <a:t>9/13/2021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EACF91-5E54-4BE4-91F0-8297DA8C0D43}" type="slidenum">
              <a:rPr lang="en-US" smtClean="0"/>
              <a:t>‹#›</a:t>
            </a:fld>
            <a:endParaRPr lang="en-US"/>
          </a:p>
        </p:txBody>
      </p:sp>
    </p:spTree>
    <p:extLst>
      <p:ext uri="{BB962C8B-B14F-4D97-AF65-F5344CB8AC3E}">
        <p14:creationId xmlns:p14="http://schemas.microsoft.com/office/powerpoint/2010/main" val="2235996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DEE0E-898B-44B2-9A41-BCD958C67F78}" type="datetimeFigureOut">
              <a:rPr lang="en-US" smtClean="0"/>
              <a:t>9/13/2021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EACF91-5E54-4BE4-91F0-8297DA8C0D43}" type="slidenum">
              <a:rPr lang="en-US" smtClean="0"/>
              <a:t>‹#›</a:t>
            </a:fld>
            <a:endParaRPr lang="en-US"/>
          </a:p>
        </p:txBody>
      </p:sp>
    </p:spTree>
    <p:extLst>
      <p:ext uri="{BB962C8B-B14F-4D97-AF65-F5344CB8AC3E}">
        <p14:creationId xmlns:p14="http://schemas.microsoft.com/office/powerpoint/2010/main" val="4101099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3DEE0E-898B-44B2-9A41-BCD958C67F78}"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ACF91-5E54-4BE4-91F0-8297DA8C0D43}" type="slidenum">
              <a:rPr lang="en-US" smtClean="0"/>
              <a:t>‹#›</a:t>
            </a:fld>
            <a:endParaRPr lang="en-US"/>
          </a:p>
        </p:txBody>
      </p:sp>
    </p:spTree>
    <p:extLst>
      <p:ext uri="{BB962C8B-B14F-4D97-AF65-F5344CB8AC3E}">
        <p14:creationId xmlns:p14="http://schemas.microsoft.com/office/powerpoint/2010/main" val="2474697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3DEE0E-898B-44B2-9A41-BCD958C67F78}"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ACF91-5E54-4BE4-91F0-8297DA8C0D43}" type="slidenum">
              <a:rPr lang="en-US" smtClean="0"/>
              <a:t>‹#›</a:t>
            </a:fld>
            <a:endParaRPr lang="en-US"/>
          </a:p>
        </p:txBody>
      </p:sp>
    </p:spTree>
    <p:extLst>
      <p:ext uri="{BB962C8B-B14F-4D97-AF65-F5344CB8AC3E}">
        <p14:creationId xmlns:p14="http://schemas.microsoft.com/office/powerpoint/2010/main" val="279584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3DEE0E-898B-44B2-9A41-BCD958C67F78}" type="datetimeFigureOut">
              <a:rPr lang="en-US" smtClean="0"/>
              <a:t>9/13/2021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ACF91-5E54-4BE4-91F0-8297DA8C0D43}" type="slidenum">
              <a:rPr lang="en-US" smtClean="0"/>
              <a:t>‹#›</a:t>
            </a:fld>
            <a:endParaRPr lang="en-US"/>
          </a:p>
        </p:txBody>
      </p:sp>
    </p:spTree>
    <p:extLst>
      <p:ext uri="{BB962C8B-B14F-4D97-AF65-F5344CB8AC3E}">
        <p14:creationId xmlns:p14="http://schemas.microsoft.com/office/powerpoint/2010/main" val="3460032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04900"/>
            <a:ext cx="7315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38100"/>
            <a:ext cx="9144000" cy="1143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 name="Rectangle 2"/>
          <p:cNvSpPr/>
          <p:nvPr/>
        </p:nvSpPr>
        <p:spPr>
          <a:xfrm rot="5400000">
            <a:off x="-2971800" y="2971800"/>
            <a:ext cx="68580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10886" y="5791200"/>
            <a:ext cx="91440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5"/>
          <p:cNvSpPr/>
          <p:nvPr/>
        </p:nvSpPr>
        <p:spPr>
          <a:xfrm rot="5400000">
            <a:off x="5328557" y="3053443"/>
            <a:ext cx="6858000" cy="7511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9629720"/>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7467600" cy="441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14400" y="5486400"/>
            <a:ext cx="7467600" cy="10668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6600" dirty="0" smtClean="0"/>
              <a:t>Art school , London</a:t>
            </a:r>
            <a:endParaRPr lang="en-US" sz="6600" dirty="0"/>
          </a:p>
        </p:txBody>
      </p:sp>
    </p:spTree>
    <p:extLst>
      <p:ext uri="{BB962C8B-B14F-4D97-AF65-F5344CB8AC3E}">
        <p14:creationId xmlns:p14="http://schemas.microsoft.com/office/powerpoint/2010/main" val="2977118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2895600" y="228600"/>
            <a:ext cx="4267200" cy="1143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5400" b="1" dirty="0" smtClean="0"/>
              <a:t>Known for</a:t>
            </a:r>
            <a:endParaRPr lang="en-US" sz="54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81200"/>
            <a:ext cx="4267200"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81200"/>
            <a:ext cx="3733800"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5562600"/>
            <a:ext cx="4191000" cy="838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6600" dirty="0" smtClean="0"/>
              <a:t>Painting</a:t>
            </a:r>
            <a:endParaRPr lang="en-US" sz="6600" dirty="0"/>
          </a:p>
        </p:txBody>
      </p:sp>
      <p:sp>
        <p:nvSpPr>
          <p:cNvPr id="4" name="Rectangle 3"/>
          <p:cNvSpPr/>
          <p:nvPr/>
        </p:nvSpPr>
        <p:spPr>
          <a:xfrm>
            <a:off x="5029200" y="5486400"/>
            <a:ext cx="3733800"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800" dirty="0" smtClean="0"/>
              <a:t>Drawing</a:t>
            </a:r>
            <a:endParaRPr lang="en-US" sz="4800" dirty="0"/>
          </a:p>
        </p:txBody>
      </p:sp>
    </p:spTree>
    <p:extLst>
      <p:ext uri="{BB962C8B-B14F-4D97-AF65-F5344CB8AC3E}">
        <p14:creationId xmlns:p14="http://schemas.microsoft.com/office/powerpoint/2010/main" val="1256021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2133600" y="0"/>
            <a:ext cx="5029200" cy="1066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5400" b="1" dirty="0" smtClean="0"/>
              <a:t>Notable Work</a:t>
            </a:r>
            <a:endParaRPr lang="en-US" sz="54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486" y="1258320"/>
            <a:ext cx="6115050" cy="47550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a:off x="76200" y="2743200"/>
            <a:ext cx="2286000" cy="152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smtClean="0"/>
              <a:t>Rebel Cow</a:t>
            </a:r>
            <a:endParaRPr lang="en-US" sz="2800" u="sng" dirty="0"/>
          </a:p>
        </p:txBody>
      </p:sp>
      <p:sp>
        <p:nvSpPr>
          <p:cNvPr id="4" name="Rectangle 3"/>
          <p:cNvSpPr/>
          <p:nvPr/>
        </p:nvSpPr>
        <p:spPr>
          <a:xfrm>
            <a:off x="2525486" y="6019800"/>
            <a:ext cx="6180364"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dirty="0"/>
              <a:t>The picture shows the extreme effort for freedom</a:t>
            </a:r>
          </a:p>
        </p:txBody>
      </p:sp>
    </p:spTree>
    <p:extLst>
      <p:ext uri="{BB962C8B-B14F-4D97-AF65-F5344CB8AC3E}">
        <p14:creationId xmlns:p14="http://schemas.microsoft.com/office/powerpoint/2010/main" val="2582600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16" y="805152"/>
            <a:ext cx="7924800" cy="518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46316" y="6066788"/>
            <a:ext cx="79248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4400" dirty="0"/>
              <a:t>Famine Painting </a:t>
            </a:r>
            <a:r>
              <a:rPr lang="en-US" dirty="0"/>
              <a:t>-</a:t>
            </a:r>
          </a:p>
        </p:txBody>
      </p:sp>
    </p:spTree>
    <p:extLst>
      <p:ext uri="{BB962C8B-B14F-4D97-AF65-F5344CB8AC3E}">
        <p14:creationId xmlns:p14="http://schemas.microsoft.com/office/powerpoint/2010/main" val="956245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4191000" cy="4572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33400"/>
            <a:ext cx="4419600" cy="4572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67000" y="5410200"/>
            <a:ext cx="4114800" cy="129540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dirty="0" err="1" smtClean="0"/>
              <a:t>Nobanno</a:t>
            </a:r>
            <a:endParaRPr lang="en-US" sz="8000" b="1" dirty="0"/>
          </a:p>
        </p:txBody>
      </p:sp>
    </p:spTree>
    <p:extLst>
      <p:ext uri="{BB962C8B-B14F-4D97-AF65-F5344CB8AC3E}">
        <p14:creationId xmlns:p14="http://schemas.microsoft.com/office/powerpoint/2010/main" val="44822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7239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90600" y="5410200"/>
            <a:ext cx="7239000" cy="76944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4400" dirty="0"/>
              <a:t>Study of a Crow; Two faces.</a:t>
            </a:r>
          </a:p>
        </p:txBody>
      </p:sp>
    </p:spTree>
    <p:extLst>
      <p:ext uri="{BB962C8B-B14F-4D97-AF65-F5344CB8AC3E}">
        <p14:creationId xmlns:p14="http://schemas.microsoft.com/office/powerpoint/2010/main" val="2808599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2181225"/>
            <a:ext cx="5999163" cy="2493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153572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09800"/>
            <a:ext cx="5377543" cy="3048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133600" y="1066800"/>
            <a:ext cx="6172200"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4000" dirty="0"/>
              <a:t>East Pakistan</a:t>
            </a:r>
          </a:p>
        </p:txBody>
      </p:sp>
      <p:sp>
        <p:nvSpPr>
          <p:cNvPr id="3" name="Rectangle 2"/>
          <p:cNvSpPr/>
          <p:nvPr/>
        </p:nvSpPr>
        <p:spPr>
          <a:xfrm>
            <a:off x="2133600" y="6019800"/>
            <a:ext cx="5943600"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dirty="0"/>
              <a:t>East Pakistan was the eastern provincial wing of Pakistan between 1947 and 1971,</a:t>
            </a:r>
          </a:p>
        </p:txBody>
      </p:sp>
    </p:spTree>
    <p:extLst>
      <p:ext uri="{BB962C8B-B14F-4D97-AF65-F5344CB8AC3E}">
        <p14:creationId xmlns:p14="http://schemas.microsoft.com/office/powerpoint/2010/main" val="3828435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304800"/>
            <a:ext cx="4343400"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6000" dirty="0"/>
              <a:t>pioneer</a:t>
            </a:r>
          </a:p>
        </p:txBody>
      </p:sp>
      <p:sp>
        <p:nvSpPr>
          <p:cNvPr id="3" name="Rectangle 2"/>
          <p:cNvSpPr/>
          <p:nvPr/>
        </p:nvSpPr>
        <p:spPr>
          <a:xfrm>
            <a:off x="174171" y="1752600"/>
            <a:ext cx="3810000" cy="4038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4400" b="1" dirty="0" smtClean="0"/>
              <a:t>Leader, Ambassador, promoter</a:t>
            </a:r>
            <a:endParaRPr lang="en-US" sz="4400"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752600"/>
            <a:ext cx="4038600" cy="396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5-Point Star 3"/>
          <p:cNvSpPr/>
          <p:nvPr/>
        </p:nvSpPr>
        <p:spPr>
          <a:xfrm>
            <a:off x="6934200" y="4191000"/>
            <a:ext cx="457200" cy="4572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6019800"/>
            <a:ext cx="8686800" cy="685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err="1" smtClean="0"/>
              <a:t>Zainul</a:t>
            </a:r>
            <a:r>
              <a:rPr lang="en-US" sz="3600" dirty="0" smtClean="0"/>
              <a:t> </a:t>
            </a:r>
            <a:r>
              <a:rPr lang="en-US" sz="3600" dirty="0" err="1" smtClean="0"/>
              <a:t>Abedin</a:t>
            </a:r>
            <a:r>
              <a:rPr lang="en-US" sz="3600" dirty="0" smtClean="0"/>
              <a:t> was the pioneer of modern Art</a:t>
            </a:r>
            <a:endParaRPr lang="en-US" sz="3600" dirty="0"/>
          </a:p>
        </p:txBody>
      </p:sp>
    </p:spTree>
    <p:extLst>
      <p:ext uri="{BB962C8B-B14F-4D97-AF65-F5344CB8AC3E}">
        <p14:creationId xmlns:p14="http://schemas.microsoft.com/office/powerpoint/2010/main" val="294385812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3429000" y="381000"/>
            <a:ext cx="3081485" cy="1015663"/>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6000" b="1" dirty="0"/>
              <a:t>visionary</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866900"/>
            <a:ext cx="3076575" cy="2781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5800" y="1828800"/>
            <a:ext cx="2286000" cy="2819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800" dirty="0" err="1" smtClean="0"/>
              <a:t>Dremer</a:t>
            </a:r>
            <a:r>
              <a:rPr lang="en-US" sz="4800" dirty="0" smtClean="0"/>
              <a:t>, sharp</a:t>
            </a:r>
            <a:endParaRPr lang="en-US" sz="4800" dirty="0"/>
          </a:p>
        </p:txBody>
      </p:sp>
      <p:sp>
        <p:nvSpPr>
          <p:cNvPr id="4" name="Rectangle 3"/>
          <p:cNvSpPr/>
          <p:nvPr/>
        </p:nvSpPr>
        <p:spPr>
          <a:xfrm>
            <a:off x="1600200" y="5486400"/>
            <a:ext cx="60198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dirty="0" err="1" smtClean="0"/>
              <a:t>Zainul</a:t>
            </a:r>
            <a:r>
              <a:rPr lang="en-US" sz="3200" dirty="0" smtClean="0"/>
              <a:t> </a:t>
            </a:r>
            <a:r>
              <a:rPr lang="en-US" sz="3200" dirty="0" err="1" smtClean="0"/>
              <a:t>abedin</a:t>
            </a:r>
            <a:r>
              <a:rPr lang="en-US" sz="3200" dirty="0" smtClean="0"/>
              <a:t> was a visionary leader</a:t>
            </a:r>
            <a:endParaRPr lang="en-US" sz="3200" dirty="0"/>
          </a:p>
        </p:txBody>
      </p:sp>
    </p:spTree>
    <p:extLst>
      <p:ext uri="{BB962C8B-B14F-4D97-AF65-F5344CB8AC3E}">
        <p14:creationId xmlns:p14="http://schemas.microsoft.com/office/powerpoint/2010/main" val="1962778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11" y="1143000"/>
            <a:ext cx="3039989"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87" y="1676400"/>
            <a:ext cx="2209800" cy="2819400"/>
          </a:xfrm>
          <a:prstGeom prst="rect">
            <a:avLst/>
          </a:prstGeom>
        </p:spPr>
      </p:pic>
      <p:sp>
        <p:nvSpPr>
          <p:cNvPr id="3" name="Rectangle 2"/>
          <p:cNvSpPr/>
          <p:nvPr/>
        </p:nvSpPr>
        <p:spPr>
          <a:xfrm>
            <a:off x="1752600" y="0"/>
            <a:ext cx="5562600" cy="9906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8000" b="1" dirty="0" smtClean="0"/>
              <a:t>Identity</a:t>
            </a:r>
            <a:endParaRPr lang="en-US" sz="8000" b="1" dirty="0"/>
          </a:p>
        </p:txBody>
      </p:sp>
      <p:sp>
        <p:nvSpPr>
          <p:cNvPr id="4" name="Rectangle 3"/>
          <p:cNvSpPr/>
          <p:nvPr/>
        </p:nvSpPr>
        <p:spPr>
          <a:xfrm>
            <a:off x="3200400" y="1828800"/>
            <a:ext cx="5867400" cy="2362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err="1" smtClean="0"/>
              <a:t>Md</a:t>
            </a:r>
            <a:r>
              <a:rPr lang="en-US" sz="3200" b="1" dirty="0" smtClean="0"/>
              <a:t> . </a:t>
            </a:r>
            <a:r>
              <a:rPr lang="en-US" sz="3200" b="1" dirty="0" err="1" smtClean="0"/>
              <a:t>Tauhid</a:t>
            </a:r>
            <a:r>
              <a:rPr lang="en-US" sz="3200" b="1" dirty="0" smtClean="0"/>
              <a:t> </a:t>
            </a:r>
            <a:r>
              <a:rPr lang="en-US" sz="3200" b="1" dirty="0" err="1" smtClean="0"/>
              <a:t>mia</a:t>
            </a:r>
            <a:endParaRPr lang="en-US" sz="3200" b="1" dirty="0"/>
          </a:p>
          <a:p>
            <a:pPr algn="ctr"/>
            <a:r>
              <a:rPr lang="en-US" sz="3200" b="1" dirty="0" smtClean="0"/>
              <a:t>Teacher of </a:t>
            </a:r>
          </a:p>
          <a:p>
            <a:pPr algn="ctr"/>
            <a:r>
              <a:rPr lang="en-US" sz="3200" b="1" dirty="0" smtClean="0"/>
              <a:t>P .G </a:t>
            </a:r>
            <a:r>
              <a:rPr lang="en-US" sz="3200" b="1" dirty="0" err="1" smtClean="0"/>
              <a:t>darussalam</a:t>
            </a:r>
            <a:r>
              <a:rPr lang="en-US" sz="3200" b="1" dirty="0" smtClean="0"/>
              <a:t> </a:t>
            </a:r>
            <a:r>
              <a:rPr lang="en-US" sz="3200" b="1" dirty="0" err="1" smtClean="0"/>
              <a:t>Dakhil</a:t>
            </a:r>
            <a:r>
              <a:rPr lang="en-US" sz="3200" b="1" dirty="0" smtClean="0"/>
              <a:t> Madrasah </a:t>
            </a:r>
          </a:p>
          <a:p>
            <a:pPr algn="ctr"/>
            <a:r>
              <a:rPr lang="en-US" sz="3200" b="1" dirty="0" err="1" smtClean="0"/>
              <a:t>Kalmakanda</a:t>
            </a:r>
            <a:r>
              <a:rPr lang="en-US" sz="3200" b="1" dirty="0" smtClean="0"/>
              <a:t> , </a:t>
            </a:r>
            <a:r>
              <a:rPr lang="en-US" sz="3200" b="1" dirty="0" err="1" smtClean="0"/>
              <a:t>Netrokona</a:t>
            </a:r>
            <a:endParaRPr lang="en-US" sz="3200" b="1" dirty="0" smtClean="0"/>
          </a:p>
        </p:txBody>
      </p:sp>
      <p:sp>
        <p:nvSpPr>
          <p:cNvPr id="5" name="Rectangle 4"/>
          <p:cNvSpPr/>
          <p:nvPr/>
        </p:nvSpPr>
        <p:spPr>
          <a:xfrm>
            <a:off x="3276600" y="4495800"/>
            <a:ext cx="5791200" cy="1371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600" dirty="0" smtClean="0"/>
              <a:t>CLASS: Nine-Ten</a:t>
            </a:r>
          </a:p>
          <a:p>
            <a:pPr algn="ctr"/>
            <a:r>
              <a:rPr lang="en-US" sz="3600" dirty="0" smtClean="0"/>
              <a:t>Subject: English for today</a:t>
            </a:r>
            <a:endParaRPr lang="en-US" sz="3600"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5029200"/>
            <a:ext cx="241118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Up Arrow 6"/>
          <p:cNvSpPr/>
          <p:nvPr/>
        </p:nvSpPr>
        <p:spPr>
          <a:xfrm>
            <a:off x="2715987" y="5905500"/>
            <a:ext cx="1932213" cy="800100"/>
          </a:xfrm>
          <a:prstGeom prst="lef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125905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52400" y="685800"/>
            <a:ext cx="8686800" cy="2438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5400" dirty="0" smtClean="0"/>
              <a:t>Let`s have tour from the text</a:t>
            </a:r>
            <a:endParaRPr lang="en-US" sz="5400" dirty="0"/>
          </a:p>
        </p:txBody>
      </p:sp>
      <p:sp>
        <p:nvSpPr>
          <p:cNvPr id="3" name="Rectangle 2"/>
          <p:cNvSpPr/>
          <p:nvPr/>
        </p:nvSpPr>
        <p:spPr>
          <a:xfrm>
            <a:off x="152400" y="3657600"/>
            <a:ext cx="8686800" cy="2590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4800" dirty="0" smtClean="0"/>
              <a:t>Dear Learners open your book at page 92 and read silently</a:t>
            </a:r>
            <a:endParaRPr lang="en-US" sz="4800" dirty="0"/>
          </a:p>
        </p:txBody>
      </p:sp>
    </p:spTree>
    <p:extLst>
      <p:ext uri="{BB962C8B-B14F-4D97-AF65-F5344CB8AC3E}">
        <p14:creationId xmlns:p14="http://schemas.microsoft.com/office/powerpoint/2010/main" val="3185329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8229600" cy="6124754"/>
          </a:xfrm>
          <a:prstGeom prst="rect">
            <a:avLst/>
          </a:prstGeom>
          <a:ln w="76200"/>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800" b="1" dirty="0" err="1"/>
              <a:t>Zainul</a:t>
            </a:r>
            <a:r>
              <a:rPr lang="en-US" sz="2800" b="1" dirty="0"/>
              <a:t> </a:t>
            </a:r>
            <a:r>
              <a:rPr lang="en-US" sz="2800" b="1" dirty="0" err="1"/>
              <a:t>Abedin</a:t>
            </a:r>
            <a:r>
              <a:rPr lang="en-US" sz="2800" b="1" dirty="0"/>
              <a:t> (29 December 1914 – 28 May 1976) was a Bangladeshi painter born in </a:t>
            </a:r>
            <a:r>
              <a:rPr lang="en-US" sz="2800" b="1" dirty="0" err="1"/>
              <a:t>Kishoregonj</a:t>
            </a:r>
            <a:r>
              <a:rPr lang="en-US" sz="2800" b="1" dirty="0"/>
              <a:t>, East Bengal, British India (now Bangladesh). He became well known in 1944 through his series of paintings depicting some of the great famines in Bengal during its British colonial period. After the Partition of Indian subcontinent he moved to East Pakistan (now Bangladesh). In 1948, he helped to establish the Institute of Arts and Crafts (now Faculty of Fine Arts) at University of </a:t>
            </a:r>
            <a:r>
              <a:rPr lang="en-US" sz="2800" b="1" dirty="0" err="1" smtClean="0"/>
              <a:t>Dhaka.The</a:t>
            </a:r>
            <a:r>
              <a:rPr lang="en-US" sz="2800" b="1" dirty="0" smtClean="0"/>
              <a:t> </a:t>
            </a:r>
            <a:r>
              <a:rPr lang="en-US" sz="2800" b="1" dirty="0"/>
              <a:t>Indian Express has described him as a legendary Bangladeshi painter</a:t>
            </a:r>
            <a:r>
              <a:rPr lang="en-US" sz="2800" b="1" dirty="0" smtClean="0"/>
              <a:t>. </a:t>
            </a:r>
            <a:r>
              <a:rPr lang="en-US" sz="2800" b="1" dirty="0"/>
              <a:t>Like many of his contemporaries, his paintings on the Bengal famine of 1943 are viewed as his most characteristic works</a:t>
            </a:r>
            <a:r>
              <a:rPr lang="en-US" sz="2800" dirty="0"/>
              <a:t>. </a:t>
            </a:r>
          </a:p>
        </p:txBody>
      </p:sp>
      <p:sp>
        <p:nvSpPr>
          <p:cNvPr id="3" name="Rectangle 2"/>
          <p:cNvSpPr/>
          <p:nvPr/>
        </p:nvSpPr>
        <p:spPr>
          <a:xfrm>
            <a:off x="685800" y="35010"/>
            <a:ext cx="8001000" cy="461665"/>
          </a:xfrm>
          <a:prstGeom prst="rect">
            <a:avLst/>
          </a:prstGeom>
          <a:ln w="57150">
            <a:solidFill>
              <a:schemeClr val="tx1"/>
            </a:solidFill>
          </a:ln>
        </p:spPr>
        <p:txBody>
          <a:bodyPr wrap="square">
            <a:spAutoFit/>
          </a:bodyPr>
          <a:lstStyle/>
          <a:p>
            <a:r>
              <a:rPr lang="en-US" sz="2400" b="1" dirty="0"/>
              <a:t>A. Read the passage carefully and answer the questions</a:t>
            </a:r>
          </a:p>
        </p:txBody>
      </p:sp>
    </p:spTree>
    <p:extLst>
      <p:ext uri="{BB962C8B-B14F-4D97-AF65-F5344CB8AC3E}">
        <p14:creationId xmlns:p14="http://schemas.microsoft.com/office/powerpoint/2010/main" val="426267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382000" cy="5632311"/>
          </a:xfrm>
          <a:prstGeom prst="rect">
            <a:avLst/>
          </a:prstGeom>
          <a:ln w="76200"/>
        </p:spPr>
        <p:style>
          <a:lnRef idx="1">
            <a:schemeClr val="accent1"/>
          </a:lnRef>
          <a:fillRef idx="2">
            <a:schemeClr val="accent1"/>
          </a:fillRef>
          <a:effectRef idx="1">
            <a:schemeClr val="accent1"/>
          </a:effectRef>
          <a:fontRef idx="minor">
            <a:schemeClr val="dk1"/>
          </a:fontRef>
        </p:style>
        <p:txBody>
          <a:bodyPr wrap="square">
            <a:spAutoFit/>
          </a:bodyPr>
          <a:lstStyle/>
          <a:p>
            <a:r>
              <a:rPr lang="en-US" sz="3600" b="1" dirty="0"/>
              <a:t>His homeland honored him with given the title “</a:t>
            </a:r>
            <a:r>
              <a:rPr lang="en-US" sz="3600" b="1" dirty="0" err="1"/>
              <a:t>Shilpacharya</a:t>
            </a:r>
            <a:r>
              <a:rPr lang="en-US" sz="3600" b="1" dirty="0"/>
              <a:t>” (Bengali: </a:t>
            </a:r>
            <a:r>
              <a:rPr lang="en-US" sz="3600" b="1" dirty="0" smtClean="0"/>
              <a:t> </a:t>
            </a:r>
            <a:r>
              <a:rPr lang="en-US" sz="3600" b="1" dirty="0"/>
              <a:t>“Great teacher of the arts" for his artistic and visionary attributes</a:t>
            </a:r>
            <a:r>
              <a:rPr lang="en-US" sz="3600" b="1" dirty="0" smtClean="0"/>
              <a:t>. </a:t>
            </a:r>
            <a:r>
              <a:rPr lang="en-US" sz="3600" b="1" dirty="0"/>
              <a:t>He was the pioneer of the modern art movement that took place in Bangladesh and was rightly considered by Syed </a:t>
            </a:r>
            <a:r>
              <a:rPr lang="en-US" sz="3600" b="1" dirty="0" err="1"/>
              <a:t>Manzoorul</a:t>
            </a:r>
            <a:r>
              <a:rPr lang="en-US" sz="3600" b="1" dirty="0"/>
              <a:t> Islam as the founding father of Bangladeshi modern arts, soon after Bangladesh earned the status of an independent republic</a:t>
            </a:r>
            <a:r>
              <a:rPr lang="en-US" dirty="0" smtClean="0"/>
              <a:t>.</a:t>
            </a:r>
            <a:endParaRPr lang="en-US" dirty="0"/>
          </a:p>
        </p:txBody>
      </p:sp>
    </p:spTree>
    <p:extLst>
      <p:ext uri="{BB962C8B-B14F-4D97-AF65-F5344CB8AC3E}">
        <p14:creationId xmlns:p14="http://schemas.microsoft.com/office/powerpoint/2010/main" val="2038483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371600"/>
            <a:ext cx="7924800" cy="3785652"/>
          </a:xfrm>
          <a:prstGeom prst="rect">
            <a:avLst/>
          </a:prstGeom>
          <a:ln w="76200"/>
        </p:spPr>
        <p:style>
          <a:lnRef idx="1">
            <a:schemeClr val="dk1"/>
          </a:lnRef>
          <a:fillRef idx="2">
            <a:schemeClr val="dk1"/>
          </a:fillRef>
          <a:effectRef idx="1">
            <a:schemeClr val="dk1"/>
          </a:effectRef>
          <a:fontRef idx="minor">
            <a:schemeClr val="dk1"/>
          </a:fontRef>
        </p:style>
        <p:txBody>
          <a:bodyPr wrap="square">
            <a:spAutoFit/>
          </a:bodyPr>
          <a:lstStyle/>
          <a:p>
            <a:r>
              <a:rPr lang="en-US" dirty="0" smtClean="0"/>
              <a:t>. </a:t>
            </a:r>
            <a:r>
              <a:rPr lang="en-US" sz="4000" b="1" dirty="0"/>
              <a:t>Answer the questions from the passage above</a:t>
            </a:r>
          </a:p>
          <a:p>
            <a:r>
              <a:rPr lang="en-US" sz="4000" b="1" dirty="0"/>
              <a:t>• Who was </a:t>
            </a:r>
            <a:r>
              <a:rPr lang="en-US" sz="4000" b="1" dirty="0" err="1"/>
              <a:t>Zainul</a:t>
            </a:r>
            <a:r>
              <a:rPr lang="en-US" sz="4000" b="1" dirty="0"/>
              <a:t> </a:t>
            </a:r>
            <a:r>
              <a:rPr lang="en-US" sz="4000" b="1" dirty="0" err="1"/>
              <a:t>Abedin</a:t>
            </a:r>
            <a:r>
              <a:rPr lang="en-US" sz="4000" b="1" dirty="0"/>
              <a:t>?</a:t>
            </a:r>
          </a:p>
          <a:p>
            <a:r>
              <a:rPr lang="en-US" sz="4000" b="1" dirty="0"/>
              <a:t>• Why is he famous?</a:t>
            </a:r>
          </a:p>
          <a:p>
            <a:r>
              <a:rPr lang="en-US" sz="4000" b="1" dirty="0"/>
              <a:t>• What are his well known sketches?</a:t>
            </a:r>
          </a:p>
          <a:p>
            <a:r>
              <a:rPr lang="en-US" sz="4000" b="1" dirty="0"/>
              <a:t>• </a:t>
            </a:r>
            <a:r>
              <a:rPr lang="en-US" sz="4000" b="1" dirty="0" smtClean="0"/>
              <a:t>Why he </a:t>
            </a:r>
            <a:r>
              <a:rPr lang="en-US" sz="4000" b="1" dirty="0"/>
              <a:t>is </a:t>
            </a:r>
            <a:r>
              <a:rPr lang="en-US" sz="4000" b="1" dirty="0" smtClean="0"/>
              <a:t>called </a:t>
            </a:r>
            <a:r>
              <a:rPr lang="en-US" sz="4000" b="1" dirty="0" err="1" smtClean="0"/>
              <a:t>shilpacharya</a:t>
            </a:r>
            <a:r>
              <a:rPr lang="en-US" sz="4000" b="1" dirty="0" smtClean="0"/>
              <a:t>?</a:t>
            </a:r>
            <a:endParaRPr lang="en-US" sz="4000" b="1" dirty="0"/>
          </a:p>
        </p:txBody>
      </p:sp>
    </p:spTree>
    <p:extLst>
      <p:ext uri="{BB962C8B-B14F-4D97-AF65-F5344CB8AC3E}">
        <p14:creationId xmlns:p14="http://schemas.microsoft.com/office/powerpoint/2010/main" val="2239605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1771" y="152400"/>
            <a:ext cx="6705600" cy="419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C  .  Look at the picture and talk about his in pairs .</a:t>
            </a:r>
          </a:p>
          <a:p>
            <a:pPr marL="285750" indent="-285750">
              <a:buFont typeface="Wingdings" pitchFamily="2" charset="2"/>
              <a:buChar char="v"/>
            </a:pPr>
            <a:r>
              <a:rPr lang="en-US" sz="3200" b="1" dirty="0" smtClean="0"/>
              <a:t>Take the help of the question given below.</a:t>
            </a:r>
          </a:p>
          <a:p>
            <a:pPr marL="285750" indent="-285750">
              <a:buFont typeface="Wingdings" pitchFamily="2" charset="2"/>
              <a:buChar char="v"/>
            </a:pPr>
            <a:r>
              <a:rPr lang="en-US" sz="3200" b="1" dirty="0" smtClean="0"/>
              <a:t>How old is </a:t>
            </a:r>
            <a:r>
              <a:rPr lang="en-US" sz="3200" b="1" dirty="0" err="1" smtClean="0"/>
              <a:t>he?why</a:t>
            </a:r>
            <a:r>
              <a:rPr lang="en-US" sz="3200" b="1" dirty="0" smtClean="0"/>
              <a:t> do you think so?</a:t>
            </a:r>
          </a:p>
          <a:p>
            <a:pPr marL="285750" indent="-285750">
              <a:buFont typeface="Wingdings" pitchFamily="2" charset="2"/>
              <a:buChar char="v"/>
            </a:pPr>
            <a:r>
              <a:rPr lang="en-US" sz="3200" b="1" dirty="0" smtClean="0"/>
              <a:t>What is his famous work?</a:t>
            </a:r>
          </a:p>
          <a:p>
            <a:pPr marL="285750" indent="-285750">
              <a:buFont typeface="Wingdings" pitchFamily="2" charset="2"/>
              <a:buChar char="v"/>
            </a:pPr>
            <a:r>
              <a:rPr lang="en-US" sz="3200" b="1" dirty="0" smtClean="0"/>
              <a:t>What is he wearing?</a:t>
            </a:r>
            <a:endParaRPr lang="en-US" sz="3200" b="1"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913063"/>
            <a:ext cx="4267200" cy="394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987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943100" y="332342"/>
            <a:ext cx="5791200" cy="1143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dirty="0" smtClean="0"/>
              <a:t>HOME WORK.</a:t>
            </a:r>
            <a:endParaRPr lang="en-US" sz="3200" b="1" dirty="0"/>
          </a:p>
        </p:txBody>
      </p:sp>
      <p:sp>
        <p:nvSpPr>
          <p:cNvPr id="3" name="Rectangle 2"/>
          <p:cNvSpPr/>
          <p:nvPr/>
        </p:nvSpPr>
        <p:spPr>
          <a:xfrm>
            <a:off x="1219200" y="2954816"/>
            <a:ext cx="7086600" cy="1447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t>Write a </a:t>
            </a:r>
            <a:r>
              <a:rPr lang="en-US" sz="3200" b="1" dirty="0" err="1" smtClean="0"/>
              <a:t>dialouge</a:t>
            </a:r>
            <a:r>
              <a:rPr lang="en-US" sz="3200" b="1" dirty="0" smtClean="0"/>
              <a:t> about life and activities of </a:t>
            </a:r>
            <a:r>
              <a:rPr lang="en-US" sz="3200" b="1" dirty="0" err="1" smtClean="0"/>
              <a:t>zainul</a:t>
            </a:r>
            <a:r>
              <a:rPr lang="en-US" sz="3200" b="1" dirty="0" smtClean="0"/>
              <a:t> </a:t>
            </a:r>
            <a:r>
              <a:rPr lang="en-US" sz="3200" b="1" dirty="0" err="1" smtClean="0"/>
              <a:t>abedin</a:t>
            </a:r>
            <a:endParaRPr lang="en-US" sz="3200" b="1" dirty="0"/>
          </a:p>
        </p:txBody>
      </p:sp>
    </p:spTree>
    <p:extLst>
      <p:ext uri="{BB962C8B-B14F-4D97-AF65-F5344CB8AC3E}">
        <p14:creationId xmlns:p14="http://schemas.microsoft.com/office/powerpoint/2010/main" val="3712793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524000"/>
            <a:ext cx="7696200" cy="3505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6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Thank you so much</a:t>
            </a:r>
            <a:endParaRPr lang="en-US" sz="6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97525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5791200" cy="43434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371600" y="381000"/>
            <a:ext cx="5943600" cy="762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4000" b="1" dirty="0" smtClean="0"/>
              <a:t>Let`s see a picture</a:t>
            </a:r>
            <a:endParaRPr lang="en-US" sz="4000" b="1" dirty="0"/>
          </a:p>
        </p:txBody>
      </p:sp>
    </p:spTree>
    <p:extLst>
      <p:ext uri="{BB962C8B-B14F-4D97-AF65-F5344CB8AC3E}">
        <p14:creationId xmlns:p14="http://schemas.microsoft.com/office/powerpoint/2010/main" val="223327409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600200" y="1066800"/>
            <a:ext cx="57150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b="1" dirty="0" smtClean="0"/>
              <a:t>OUR TO DAY`S TOPIC IS </a:t>
            </a:r>
            <a:r>
              <a:rPr lang="en-US" dirty="0" smtClean="0"/>
              <a:t>-</a:t>
            </a:r>
            <a:endParaRPr lang="en-US" dirty="0"/>
          </a:p>
        </p:txBody>
      </p:sp>
      <p:sp>
        <p:nvSpPr>
          <p:cNvPr id="3" name="Rectangle 2"/>
          <p:cNvSpPr/>
          <p:nvPr/>
        </p:nvSpPr>
        <p:spPr>
          <a:xfrm>
            <a:off x="381000" y="3200400"/>
            <a:ext cx="8153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t>Zainul</a:t>
            </a:r>
            <a:r>
              <a:rPr lang="en-US" sz="4000" b="1" dirty="0" smtClean="0"/>
              <a:t> </a:t>
            </a:r>
            <a:r>
              <a:rPr lang="en-US" sz="4000" b="1" dirty="0" err="1" smtClean="0"/>
              <a:t>Abedin</a:t>
            </a:r>
            <a:r>
              <a:rPr lang="en-US" sz="4000" b="1" dirty="0" smtClean="0"/>
              <a:t> , The Great Artist</a:t>
            </a:r>
            <a:endParaRPr lang="en-US" sz="4000" b="1" dirty="0"/>
          </a:p>
        </p:txBody>
      </p:sp>
    </p:spTree>
    <p:extLst>
      <p:ext uri="{BB962C8B-B14F-4D97-AF65-F5344CB8AC3E}">
        <p14:creationId xmlns:p14="http://schemas.microsoft.com/office/powerpoint/2010/main" val="185258716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609600" y="1066800"/>
            <a:ext cx="7543800" cy="1295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6600" dirty="0" smtClean="0"/>
              <a:t>Learning outcome</a:t>
            </a:r>
            <a:endParaRPr lang="en-US" sz="6600" dirty="0"/>
          </a:p>
        </p:txBody>
      </p:sp>
      <p:sp>
        <p:nvSpPr>
          <p:cNvPr id="3" name="Rectangle 2"/>
          <p:cNvSpPr/>
          <p:nvPr/>
        </p:nvSpPr>
        <p:spPr>
          <a:xfrm>
            <a:off x="381000" y="3048000"/>
            <a:ext cx="8305800" cy="3429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3600" dirty="0" smtClean="0"/>
              <a:t>After we have studied this lesson ,we will be able to …..</a:t>
            </a:r>
          </a:p>
          <a:p>
            <a:pPr marL="285750" indent="-285750">
              <a:buFont typeface="Wingdings" pitchFamily="2" charset="2"/>
              <a:buChar char="q"/>
            </a:pPr>
            <a:r>
              <a:rPr lang="en-US" sz="3600" dirty="0" smtClean="0"/>
              <a:t>Ask and answer question</a:t>
            </a:r>
          </a:p>
          <a:p>
            <a:pPr marL="285750" indent="-285750">
              <a:buFont typeface="Wingdings" pitchFamily="2" charset="2"/>
              <a:buChar char="q"/>
            </a:pPr>
            <a:r>
              <a:rPr lang="en-US" sz="3600" dirty="0" smtClean="0"/>
              <a:t>Read and understand text through silent reading</a:t>
            </a:r>
          </a:p>
          <a:p>
            <a:pPr marL="285750" indent="-285750">
              <a:buFont typeface="Wingdings" pitchFamily="2" charset="2"/>
              <a:buChar char="q"/>
            </a:pPr>
            <a:r>
              <a:rPr lang="en-US" sz="3600" dirty="0" smtClean="0"/>
              <a:t>Write a </a:t>
            </a:r>
            <a:r>
              <a:rPr lang="en-US" sz="3600" dirty="0" err="1" smtClean="0"/>
              <a:t>dialouge</a:t>
            </a:r>
            <a:endParaRPr lang="en-US" sz="3600" dirty="0"/>
          </a:p>
        </p:txBody>
      </p:sp>
    </p:spTree>
    <p:extLst>
      <p:ext uri="{BB962C8B-B14F-4D97-AF65-F5344CB8AC3E}">
        <p14:creationId xmlns:p14="http://schemas.microsoft.com/office/powerpoint/2010/main" val="3795934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815340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4279446"/>
            <a:ext cx="8153400" cy="707886"/>
          </a:xfrm>
          <a:prstGeom prst="rect">
            <a:avLst/>
          </a:prstGeom>
        </p:spPr>
        <p:style>
          <a:lnRef idx="1">
            <a:schemeClr val="accent1"/>
          </a:lnRef>
          <a:fillRef idx="1003">
            <a:schemeClr val="dk2"/>
          </a:fillRef>
          <a:effectRef idx="1">
            <a:schemeClr val="accent1"/>
          </a:effectRef>
          <a:fontRef idx="minor">
            <a:schemeClr val="dk1"/>
          </a:fontRef>
        </p:style>
        <p:txBody>
          <a:bodyPr wrap="square">
            <a:spAutoFit/>
          </a:bodyPr>
          <a:lstStyle/>
          <a:p>
            <a:r>
              <a:rPr lang="en-US" sz="4000" b="1" dirty="0" smtClean="0"/>
              <a:t>Flag belongs to which country?</a:t>
            </a:r>
            <a:endParaRPr lang="en-US" sz="4000" b="1" dirty="0"/>
          </a:p>
        </p:txBody>
      </p:sp>
      <p:sp>
        <p:nvSpPr>
          <p:cNvPr id="4" name="Oval 3"/>
          <p:cNvSpPr/>
          <p:nvPr/>
        </p:nvSpPr>
        <p:spPr>
          <a:xfrm>
            <a:off x="2133600" y="5105400"/>
            <a:ext cx="50292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Bangladesh</a:t>
            </a:r>
            <a:endParaRPr lang="en-US" sz="4800" b="1" dirty="0"/>
          </a:p>
        </p:txBody>
      </p:sp>
      <p:sp>
        <p:nvSpPr>
          <p:cNvPr id="5" name="Rectangle 4"/>
          <p:cNvSpPr/>
          <p:nvPr/>
        </p:nvSpPr>
        <p:spPr>
          <a:xfrm>
            <a:off x="228600" y="5943600"/>
            <a:ext cx="8305800" cy="40011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2000" b="1" dirty="0" err="1" smtClean="0"/>
              <a:t>bangladesh</a:t>
            </a:r>
            <a:r>
              <a:rPr lang="en-US" sz="2000" b="1" dirty="0" smtClean="0"/>
              <a:t> is focused here as </a:t>
            </a:r>
            <a:r>
              <a:rPr lang="en-US" sz="2000" b="1" dirty="0" err="1" smtClean="0"/>
              <a:t>Zainul</a:t>
            </a:r>
            <a:r>
              <a:rPr lang="en-US" sz="2000" b="1" dirty="0" smtClean="0"/>
              <a:t> </a:t>
            </a:r>
            <a:r>
              <a:rPr lang="en-US" sz="2000" b="1" dirty="0" err="1" smtClean="0"/>
              <a:t>abedin</a:t>
            </a:r>
            <a:r>
              <a:rPr lang="en-US" sz="2000" b="1" dirty="0" smtClean="0"/>
              <a:t> was born in this country</a:t>
            </a:r>
            <a:endParaRPr lang="en-US" sz="2000" b="1" dirty="0"/>
          </a:p>
        </p:txBody>
      </p:sp>
    </p:spTree>
    <p:extLst>
      <p:ext uri="{BB962C8B-B14F-4D97-AF65-F5344CB8AC3E}">
        <p14:creationId xmlns:p14="http://schemas.microsoft.com/office/powerpoint/2010/main" val="1220990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33400"/>
            <a:ext cx="73152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4-Point Star 2"/>
          <p:cNvSpPr/>
          <p:nvPr/>
        </p:nvSpPr>
        <p:spPr>
          <a:xfrm>
            <a:off x="2857500" y="2933700"/>
            <a:ext cx="685800" cy="533400"/>
          </a:xfrm>
          <a:prstGeom prst="star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2730221"/>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3657600" cy="54864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sp>
        <p:nvSpPr>
          <p:cNvPr id="3" name="Right Arrow 2"/>
          <p:cNvSpPr/>
          <p:nvPr/>
        </p:nvSpPr>
        <p:spPr>
          <a:xfrm>
            <a:off x="4038600" y="381000"/>
            <a:ext cx="1676400" cy="16002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smtClean="0"/>
              <a:t>Born</a:t>
            </a:r>
            <a:endParaRPr lang="en-US" sz="4000" b="1" dirty="0"/>
          </a:p>
        </p:txBody>
      </p:sp>
      <p:sp>
        <p:nvSpPr>
          <p:cNvPr id="4" name="Rectangle 3"/>
          <p:cNvSpPr/>
          <p:nvPr/>
        </p:nvSpPr>
        <p:spPr>
          <a:xfrm>
            <a:off x="6172200" y="533400"/>
            <a:ext cx="2667000" cy="1447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dirty="0" smtClean="0"/>
              <a:t>29 December 1914</a:t>
            </a:r>
            <a:endParaRPr lang="en-US" sz="3200" dirty="0"/>
          </a:p>
        </p:txBody>
      </p:sp>
      <p:sp>
        <p:nvSpPr>
          <p:cNvPr id="6" name="Right Arrow 5"/>
          <p:cNvSpPr/>
          <p:nvPr/>
        </p:nvSpPr>
        <p:spPr>
          <a:xfrm>
            <a:off x="4060370" y="2362200"/>
            <a:ext cx="1502229" cy="16002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t>Place</a:t>
            </a:r>
            <a:endParaRPr lang="en-US" sz="3200" dirty="0"/>
          </a:p>
        </p:txBody>
      </p:sp>
      <p:sp>
        <p:nvSpPr>
          <p:cNvPr id="7" name="Rectangle 6"/>
          <p:cNvSpPr/>
          <p:nvPr/>
        </p:nvSpPr>
        <p:spPr>
          <a:xfrm>
            <a:off x="6172200" y="2452116"/>
            <a:ext cx="2667000" cy="135788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smtClean="0"/>
              <a:t>Kishoregon</a:t>
            </a:r>
            <a:r>
              <a:rPr lang="en-US" dirty="0" err="1"/>
              <a:t>j</a:t>
            </a:r>
            <a:endParaRPr lang="en-US" dirty="0"/>
          </a:p>
        </p:txBody>
      </p:sp>
      <p:sp>
        <p:nvSpPr>
          <p:cNvPr id="8" name="Right Arrow 7"/>
          <p:cNvSpPr/>
          <p:nvPr/>
        </p:nvSpPr>
        <p:spPr>
          <a:xfrm>
            <a:off x="4114799" y="4419600"/>
            <a:ext cx="1447800" cy="12192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smtClean="0"/>
              <a:t>Died</a:t>
            </a:r>
            <a:endParaRPr lang="en-US" sz="4000" dirty="0"/>
          </a:p>
        </p:txBody>
      </p:sp>
      <p:sp>
        <p:nvSpPr>
          <p:cNvPr id="9" name="Rectangle 8"/>
          <p:cNvSpPr/>
          <p:nvPr/>
        </p:nvSpPr>
        <p:spPr>
          <a:xfrm>
            <a:off x="6172200" y="4419600"/>
            <a:ext cx="2667000" cy="1371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smtClean="0"/>
              <a:t>28 May 1976</a:t>
            </a:r>
            <a:endParaRPr lang="en-US" sz="4000" dirty="0"/>
          </a:p>
        </p:txBody>
      </p:sp>
      <p:sp>
        <p:nvSpPr>
          <p:cNvPr id="10" name="Rectangle 9"/>
          <p:cNvSpPr/>
          <p:nvPr/>
        </p:nvSpPr>
        <p:spPr>
          <a:xfrm>
            <a:off x="228601" y="6019800"/>
            <a:ext cx="38100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b="1" dirty="0" err="1" smtClean="0"/>
              <a:t>Zainul</a:t>
            </a:r>
            <a:r>
              <a:rPr lang="en-US" sz="4400" b="1" dirty="0" smtClean="0"/>
              <a:t> </a:t>
            </a:r>
            <a:r>
              <a:rPr lang="en-US" sz="4400" b="1" dirty="0" err="1" smtClean="0"/>
              <a:t>Abedin</a:t>
            </a:r>
            <a:endParaRPr lang="en-US" sz="4400" b="1" dirty="0"/>
          </a:p>
        </p:txBody>
      </p:sp>
    </p:spTree>
    <p:extLst>
      <p:ext uri="{BB962C8B-B14F-4D97-AF65-F5344CB8AC3E}">
        <p14:creationId xmlns:p14="http://schemas.microsoft.com/office/powerpoint/2010/main" val="3562872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81200"/>
            <a:ext cx="6553199"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000" y="228600"/>
            <a:ext cx="1995488"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dirty="0" smtClean="0"/>
              <a:t>Education</a:t>
            </a:r>
            <a:endParaRPr lang="en-US" sz="3200" dirty="0"/>
          </a:p>
        </p:txBody>
      </p:sp>
      <p:sp>
        <p:nvSpPr>
          <p:cNvPr id="3" name="Rectangle 2"/>
          <p:cNvSpPr/>
          <p:nvPr/>
        </p:nvSpPr>
        <p:spPr>
          <a:xfrm>
            <a:off x="1447800" y="1066800"/>
            <a:ext cx="6553199" cy="685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t>Government school of Art  in Calcutta</a:t>
            </a:r>
            <a:endParaRPr lang="en-US" sz="3200" b="1" dirty="0"/>
          </a:p>
        </p:txBody>
      </p:sp>
      <p:sp>
        <p:nvSpPr>
          <p:cNvPr id="5" name="Rectangle 4"/>
          <p:cNvSpPr/>
          <p:nvPr/>
        </p:nvSpPr>
        <p:spPr>
          <a:xfrm>
            <a:off x="1447800" y="5646280"/>
            <a:ext cx="6553199"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000" b="1" dirty="0" smtClean="0"/>
              <a:t>The Government College of Art and Craft in Kolkata, India</a:t>
            </a:r>
            <a:endParaRPr lang="en-US" sz="2000" b="1" dirty="0"/>
          </a:p>
        </p:txBody>
      </p:sp>
    </p:spTree>
    <p:extLst>
      <p:ext uri="{BB962C8B-B14F-4D97-AF65-F5344CB8AC3E}">
        <p14:creationId xmlns:p14="http://schemas.microsoft.com/office/powerpoint/2010/main" val="341453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TotalTime>
  <Words>507</Words>
  <Application>Microsoft Office PowerPoint</Application>
  <PresentationFormat>On-screen Show (4:3)</PresentationFormat>
  <Paragraphs>65</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Reza</dc:creator>
  <cp:lastModifiedBy>Reza</cp:lastModifiedBy>
  <cp:revision>29</cp:revision>
  <dcterms:created xsi:type="dcterms:W3CDTF">2021-09-10T08:31:04Z</dcterms:created>
  <dcterms:modified xsi:type="dcterms:W3CDTF">2021-09-13T14:23:21Z</dcterms:modified>
</cp:coreProperties>
</file>