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67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7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1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41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1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9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4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7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481"/>
            <a:ext cx="9144000" cy="44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8136904" cy="37856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&lt;</a:t>
            </a:r>
            <a:r>
              <a:rPr lang="en-US" sz="2400" dirty="0" smtClean="0">
                <a:latin typeface="Times New Roman" pitchFamily="18" charset="0"/>
              </a:rPr>
              <a:t>html&gt;</a:t>
            </a:r>
          </a:p>
          <a:p>
            <a:r>
              <a:rPr lang="en-US" sz="2400" dirty="0" smtClean="0">
                <a:latin typeface="Times New Roman" pitchFamily="18" charset="0"/>
              </a:rPr>
              <a:t>&lt;head&gt;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&lt;title&gt;</a:t>
            </a:r>
            <a:r>
              <a:rPr lang="en-US" sz="2000" dirty="0" err="1" smtClean="0">
                <a:latin typeface="Times New Roman" pitchFamily="18" charset="0"/>
              </a:rPr>
              <a:t>GTBMC</a:t>
            </a:r>
            <a:r>
              <a:rPr lang="en-US" sz="2400" dirty="0" smtClean="0">
                <a:latin typeface="Times New Roman" pitchFamily="18" charset="0"/>
              </a:rPr>
              <a:t>&lt;/title&gt;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&lt;p&gt;&lt;i&gt;</a:t>
            </a:r>
          </a:p>
          <a:p>
            <a:r>
              <a:rPr lang="en-US" sz="2400" dirty="0" err="1" smtClean="0">
                <a:latin typeface="Times New Roman" pitchFamily="18" charset="0"/>
              </a:rPr>
              <a:t>Gouripur</a:t>
            </a:r>
            <a:r>
              <a:rPr lang="en-US" sz="2400" dirty="0" smtClean="0">
                <a:latin typeface="Times New Roman" pitchFamily="18" charset="0"/>
              </a:rPr>
              <a:t> Technical And Business Management College</a:t>
            </a:r>
          </a:p>
          <a:p>
            <a:r>
              <a:rPr lang="en-US" sz="2400" dirty="0" smtClean="0">
                <a:latin typeface="Times New Roman" pitchFamily="18" charset="0"/>
              </a:rPr>
              <a:t>&lt;/i&gt;&lt;/p&gt;</a:t>
            </a:r>
          </a:p>
          <a:p>
            <a:r>
              <a:rPr lang="en-US" sz="2400" dirty="0" smtClean="0">
                <a:latin typeface="Times New Roman" pitchFamily="18" charset="0"/>
              </a:rPr>
              <a:t>&lt;/body&gt;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&lt;/html&gt;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364806"/>
            <a:ext cx="82089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Output: </a:t>
            </a:r>
            <a:r>
              <a:rPr lang="en-US" sz="2400" i="1" dirty="0" err="1">
                <a:latin typeface="Times New Roman" pitchFamily="18" charset="0"/>
              </a:rPr>
              <a:t>Gouripur</a:t>
            </a:r>
            <a:r>
              <a:rPr lang="en-US" sz="2400" i="1" dirty="0">
                <a:latin typeface="Times New Roman" pitchFamily="18" charset="0"/>
              </a:rPr>
              <a:t> Technical And Business Management College</a:t>
            </a:r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7110"/>
            <a:ext cx="396044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nput: </a:t>
            </a:r>
            <a:r>
              <a:rPr lang="en-US" sz="2400" dirty="0">
                <a:latin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</a:rPr>
              <a:t>talic Paragraph </a:t>
            </a:r>
            <a:r>
              <a:rPr lang="en-US" sz="2400" dirty="0">
                <a:latin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</a:rPr>
              <a:t>ag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560840" cy="37856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&lt;</a:t>
            </a:r>
            <a:r>
              <a:rPr lang="en-US" sz="2400" dirty="0" smtClean="0">
                <a:latin typeface="Times New Roman" pitchFamily="18" charset="0"/>
              </a:rPr>
              <a:t>html&gt;</a:t>
            </a:r>
          </a:p>
          <a:p>
            <a:r>
              <a:rPr lang="en-US" sz="2400" dirty="0" smtClean="0">
                <a:latin typeface="Times New Roman" pitchFamily="18" charset="0"/>
              </a:rPr>
              <a:t>&lt;head&gt;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&lt;title&gt;</a:t>
            </a:r>
            <a:r>
              <a:rPr lang="en-US" sz="2000" dirty="0" err="1" smtClean="0">
                <a:latin typeface="Times New Roman" pitchFamily="18" charset="0"/>
              </a:rPr>
              <a:t>GTBMC</a:t>
            </a:r>
            <a:r>
              <a:rPr lang="en-US" sz="2400" dirty="0" smtClean="0">
                <a:latin typeface="Times New Roman" pitchFamily="18" charset="0"/>
              </a:rPr>
              <a:t>&lt;/title&gt;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&lt;p&gt;&lt;u&gt; </a:t>
            </a:r>
          </a:p>
          <a:p>
            <a:r>
              <a:rPr lang="en-US" sz="2400" dirty="0" err="1" smtClean="0">
                <a:latin typeface="Times New Roman" pitchFamily="18" charset="0"/>
              </a:rPr>
              <a:t>Gouripur</a:t>
            </a:r>
            <a:r>
              <a:rPr lang="en-US" sz="2400" dirty="0" smtClean="0">
                <a:latin typeface="Times New Roman" pitchFamily="18" charset="0"/>
              </a:rPr>
              <a:t> Technical And Business Management College</a:t>
            </a:r>
          </a:p>
          <a:p>
            <a:r>
              <a:rPr lang="en-US" sz="2400" dirty="0" smtClean="0">
                <a:latin typeface="Times New Roman" pitchFamily="18" charset="0"/>
              </a:rPr>
              <a:t>&lt;/u&gt;&lt;/p&gt;</a:t>
            </a:r>
          </a:p>
          <a:p>
            <a:r>
              <a:rPr lang="en-US" sz="2400" dirty="0" smtClean="0">
                <a:latin typeface="Times New Roman" pitchFamily="18" charset="0"/>
              </a:rPr>
              <a:t>&lt;/body&gt;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&lt;/html&gt;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1708" y="5210125"/>
            <a:ext cx="8064896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Output: </a:t>
            </a:r>
            <a:r>
              <a:rPr lang="en-US" sz="2400" u="sng" dirty="0" err="1">
                <a:latin typeface="Times New Roman" pitchFamily="18" charset="0"/>
              </a:rPr>
              <a:t>Gouripur</a:t>
            </a:r>
            <a:r>
              <a:rPr lang="en-US" sz="2400" u="sng" dirty="0">
                <a:latin typeface="Times New Roman" pitchFamily="18" charset="0"/>
              </a:rPr>
              <a:t> Technical And Business Management College</a:t>
            </a:r>
            <a:endParaRPr lang="en-GB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565" y="273646"/>
            <a:ext cx="439248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nput: U</a:t>
            </a:r>
            <a:r>
              <a:rPr lang="en-US" sz="2400" dirty="0" smtClean="0">
                <a:latin typeface="Times New Roman" pitchFamily="18" charset="0"/>
              </a:rPr>
              <a:t>nderline </a:t>
            </a:r>
            <a:r>
              <a:rPr lang="en-US" sz="2400" dirty="0">
                <a:latin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</a:rPr>
              <a:t>aragraph </a:t>
            </a:r>
            <a:r>
              <a:rPr lang="en-US" sz="2400" dirty="0">
                <a:latin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</a:rPr>
              <a:t>ag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7416824" cy="37856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&lt;</a:t>
            </a:r>
            <a:r>
              <a:rPr lang="en-US" sz="2400" dirty="0" smtClean="0">
                <a:latin typeface="Times New Roman" pitchFamily="18" charset="0"/>
              </a:rPr>
              <a:t>html&gt;</a:t>
            </a:r>
          </a:p>
          <a:p>
            <a:r>
              <a:rPr lang="en-US" sz="2400" dirty="0" smtClean="0">
                <a:latin typeface="Times New Roman" pitchFamily="18" charset="0"/>
              </a:rPr>
              <a:t>&lt;head&gt;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&lt;title&gt;</a:t>
            </a:r>
            <a:r>
              <a:rPr lang="en-US" sz="2000" dirty="0" err="1" smtClean="0">
                <a:latin typeface="Times New Roman" pitchFamily="18" charset="0"/>
              </a:rPr>
              <a:t>GTBMC</a:t>
            </a:r>
            <a:r>
              <a:rPr lang="en-US" sz="2400" dirty="0" smtClean="0">
                <a:latin typeface="Times New Roman" pitchFamily="18" charset="0"/>
              </a:rPr>
              <a:t>&lt;/title&gt;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&lt;p&gt;&lt;b&gt;&lt;i&gt;&lt;u&gt; </a:t>
            </a:r>
          </a:p>
          <a:p>
            <a:r>
              <a:rPr lang="en-US" sz="2400" dirty="0" err="1" smtClean="0">
                <a:latin typeface="Times New Roman" pitchFamily="18" charset="0"/>
              </a:rPr>
              <a:t>Gouripur</a:t>
            </a:r>
            <a:r>
              <a:rPr lang="en-US" sz="2400" dirty="0" smtClean="0">
                <a:latin typeface="Times New Roman" pitchFamily="18" charset="0"/>
              </a:rPr>
              <a:t> Technical And Business Management College</a:t>
            </a:r>
          </a:p>
          <a:p>
            <a:r>
              <a:rPr lang="en-US" sz="2400" dirty="0" smtClean="0">
                <a:latin typeface="Times New Roman" pitchFamily="18" charset="0"/>
              </a:rPr>
              <a:t>&lt;/u&gt;&lt;/i&gt;&lt;/u&gt;&lt;/b&gt;&lt;/p&gt;</a:t>
            </a:r>
          </a:p>
          <a:p>
            <a:r>
              <a:rPr lang="en-US" sz="2400" dirty="0" smtClean="0">
                <a:latin typeface="Times New Roman" pitchFamily="18" charset="0"/>
              </a:rPr>
              <a:t>&lt;/body&gt;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&lt;/html&gt;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356472"/>
            <a:ext cx="8424936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Output: </a:t>
            </a:r>
            <a:r>
              <a:rPr lang="en-US" sz="2400" b="1" i="1" u="sng" dirty="0" err="1">
                <a:latin typeface="Times New Roman" pitchFamily="18" charset="0"/>
              </a:rPr>
              <a:t>Gouripur</a:t>
            </a:r>
            <a:r>
              <a:rPr lang="en-US" sz="2400" b="1" i="1" u="sng" dirty="0">
                <a:latin typeface="Times New Roman" pitchFamily="18" charset="0"/>
              </a:rPr>
              <a:t> Technical And Business Management College</a:t>
            </a:r>
            <a:endParaRPr lang="en-GB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690" y="634902"/>
            <a:ext cx="765375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nput: </a:t>
            </a:r>
            <a:r>
              <a:rPr lang="en-US" sz="2800" dirty="0" smtClean="0">
                <a:latin typeface="Times New Roman" pitchFamily="18" charset="0"/>
              </a:rPr>
              <a:t>Bold, Italic And Underline </a:t>
            </a:r>
            <a:r>
              <a:rPr lang="en-US" sz="2800" dirty="0">
                <a:latin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</a:rPr>
              <a:t>aragraph Tag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275" y="918121"/>
            <a:ext cx="338437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04" y="2204993"/>
            <a:ext cx="3469927" cy="2309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97152"/>
            <a:ext cx="6912768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পৃথক পৃথক লাইনে বোল্ড, ইটালিক এবং আন্ডারলাইন করার এইচটিএমএল ট্যাগ লিখ।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751" y="719118"/>
            <a:ext cx="208823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96" y="1556792"/>
            <a:ext cx="4376315" cy="2458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42930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9645" y="4108430"/>
            <a:ext cx="5544616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ডকুমেন্টের মূল অংশ কোন ট্যাগের ভিতর লিখতে হয়?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&lt;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p&gt;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ট্যাগ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946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181" y="836712"/>
            <a:ext cx="208823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98341"/>
            <a:ext cx="4050754" cy="2685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4653136"/>
            <a:ext cx="460851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Bold, Italic, Underline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ট্যাগ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9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120680" cy="3832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728296"/>
            <a:ext cx="208823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403150"/>
            <a:ext cx="517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373216"/>
            <a:ext cx="381642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ওয়েব সাইট কি?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757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425014"/>
            <a:ext cx="8502554" cy="61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58" y="253632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3387" y="1197855"/>
            <a:ext cx="369961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প্রাণেশ</a:t>
            </a:r>
            <a:r>
              <a:rPr lang="en-US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36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বাইশারী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0179" y="4311940"/>
            <a:ext cx="539236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অ্যাপ্লিকেশন-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(ও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য়েব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পেজ ডিজাইন পরিচিতি এবং এইচটিএমএল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36628"/>
            <a:ext cx="2049080" cy="23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5" y="253633"/>
            <a:ext cx="2742753" cy="3431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68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988840"/>
            <a:ext cx="6552728" cy="29238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পেজ ডিজাইন পরিচিতি এবং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610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2448" cy="403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70" y="1340768"/>
            <a:ext cx="3653558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517232"/>
            <a:ext cx="244827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ওয়েবপেজ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8253" y="5500811"/>
            <a:ext cx="244827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এইচটিএমএল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32656"/>
            <a:ext cx="403244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ছবিগুলো কিসের?............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86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99808"/>
            <a:ext cx="4491712" cy="3565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2952750" cy="155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523849"/>
            <a:ext cx="496855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এইচটিএমএল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84253"/>
            <a:ext cx="403244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ছবিগুলো কিসের?............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38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556792"/>
            <a:ext cx="5832648" cy="31085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 ট্যাগ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ওয়েবপেজ কি তা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 এর 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352928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&lt;</a:t>
            </a:r>
            <a:r>
              <a:rPr lang="en-US" sz="2400" dirty="0" smtClean="0">
                <a:latin typeface="Times New Roman" pitchFamily="18" charset="0"/>
              </a:rPr>
              <a:t>html&gt;</a:t>
            </a:r>
          </a:p>
          <a:p>
            <a:r>
              <a:rPr lang="en-US" sz="2400" dirty="0" smtClean="0">
                <a:latin typeface="Times New Roman" pitchFamily="18" charset="0"/>
              </a:rPr>
              <a:t>&lt;head&gt;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&lt;title&gt;</a:t>
            </a:r>
            <a:r>
              <a:rPr lang="en-US" sz="2000" dirty="0" err="1" smtClean="0">
                <a:latin typeface="Times New Roman" pitchFamily="18" charset="0"/>
              </a:rPr>
              <a:t>GTBMC</a:t>
            </a:r>
            <a:r>
              <a:rPr lang="en-US" sz="2400" dirty="0" smtClean="0">
                <a:latin typeface="Times New Roman" pitchFamily="18" charset="0"/>
              </a:rPr>
              <a:t>&lt;/title&gt;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&lt;p&gt;</a:t>
            </a:r>
            <a:r>
              <a:rPr lang="en-US" sz="2400" dirty="0" err="1" smtClean="0">
                <a:latin typeface="Times New Roman" pitchFamily="18" charset="0"/>
              </a:rPr>
              <a:t>Gouripur</a:t>
            </a:r>
            <a:r>
              <a:rPr lang="en-US" sz="2400" dirty="0" smtClean="0">
                <a:latin typeface="Times New Roman" pitchFamily="18" charset="0"/>
              </a:rPr>
              <a:t> Technical And Business Management College&lt;/p&gt;</a:t>
            </a:r>
          </a:p>
          <a:p>
            <a:r>
              <a:rPr lang="en-US" sz="2400" dirty="0" smtClean="0">
                <a:latin typeface="Times New Roman" pitchFamily="18" charset="0"/>
              </a:rPr>
              <a:t>&lt;/body&gt;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&lt;/html&gt;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658072"/>
            <a:ext cx="828092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Output: </a:t>
            </a:r>
            <a:r>
              <a:rPr lang="en-US" sz="2400" dirty="0" err="1">
                <a:latin typeface="Times New Roman" pitchFamily="18" charset="0"/>
              </a:rPr>
              <a:t>Gouripur</a:t>
            </a:r>
            <a:r>
              <a:rPr lang="en-US" sz="2400" dirty="0">
                <a:latin typeface="Times New Roman" pitchFamily="18" charset="0"/>
              </a:rPr>
              <a:t> Technical And Business Management College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76" y="692696"/>
            <a:ext cx="432048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nput: </a:t>
            </a:r>
            <a:r>
              <a:rPr lang="en-US" sz="2400" dirty="0" smtClean="0">
                <a:latin typeface="Times New Roman" pitchFamily="18" charset="0"/>
              </a:rPr>
              <a:t>Normal Paragraph </a:t>
            </a:r>
            <a:r>
              <a:rPr lang="en-US" sz="2400" dirty="0">
                <a:latin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</a:rPr>
              <a:t>ag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00118"/>
            <a:ext cx="8136904" cy="37856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&lt;</a:t>
            </a:r>
            <a:r>
              <a:rPr lang="en-US" sz="2400" dirty="0" smtClean="0">
                <a:latin typeface="Times New Roman" pitchFamily="18" charset="0"/>
              </a:rPr>
              <a:t>html&gt;</a:t>
            </a:r>
          </a:p>
          <a:p>
            <a:r>
              <a:rPr lang="en-US" sz="2400" dirty="0" smtClean="0">
                <a:latin typeface="Times New Roman" pitchFamily="18" charset="0"/>
              </a:rPr>
              <a:t>&lt;head&gt;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&lt;title&gt;</a:t>
            </a:r>
            <a:r>
              <a:rPr lang="en-US" sz="2000" dirty="0" err="1" smtClean="0">
                <a:latin typeface="Times New Roman" pitchFamily="18" charset="0"/>
              </a:rPr>
              <a:t>GTBMC</a:t>
            </a:r>
            <a:r>
              <a:rPr lang="en-US" sz="2400" dirty="0" smtClean="0">
                <a:latin typeface="Times New Roman" pitchFamily="18" charset="0"/>
              </a:rPr>
              <a:t>&lt;/title&gt;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&lt;/head&gt;</a:t>
            </a:r>
          </a:p>
          <a:p>
            <a:r>
              <a:rPr lang="en-US" sz="2400" dirty="0" smtClean="0">
                <a:latin typeface="Times New Roman" pitchFamily="18" charset="0"/>
              </a:rPr>
              <a:t>&lt;body&gt;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&lt;p&gt;&lt;b&gt;</a:t>
            </a:r>
          </a:p>
          <a:p>
            <a:r>
              <a:rPr lang="en-US" sz="2400" dirty="0" err="1" smtClean="0">
                <a:latin typeface="Times New Roman" pitchFamily="18" charset="0"/>
              </a:rPr>
              <a:t>Gouripur</a:t>
            </a:r>
            <a:r>
              <a:rPr lang="en-US" sz="2400" dirty="0" smtClean="0">
                <a:latin typeface="Times New Roman" pitchFamily="18" charset="0"/>
              </a:rPr>
              <a:t> Technical And Business Management College</a:t>
            </a:r>
          </a:p>
          <a:p>
            <a:r>
              <a:rPr lang="en-US" sz="2400" dirty="0" smtClean="0">
                <a:latin typeface="Times New Roman" pitchFamily="18" charset="0"/>
              </a:rPr>
              <a:t>&lt;/b&gt;&lt;/p&gt;</a:t>
            </a:r>
          </a:p>
          <a:p>
            <a:r>
              <a:rPr lang="en-US" sz="2400" dirty="0" smtClean="0">
                <a:latin typeface="Times New Roman" pitchFamily="18" charset="0"/>
              </a:rPr>
              <a:t>&lt;/body&gt;</a:t>
            </a:r>
          </a:p>
          <a:p>
            <a:r>
              <a:rPr lang="en-US" sz="2400" dirty="0" smtClean="0">
                <a:latin typeface="Times New Roman" pitchFamily="18" charset="0"/>
              </a:rPr>
              <a:t>&lt;/html&gt;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464047"/>
            <a:ext cx="8496944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Output: </a:t>
            </a:r>
            <a:r>
              <a:rPr lang="en-US" sz="2400" b="1" dirty="0" err="1">
                <a:latin typeface="Times New Roman" pitchFamily="18" charset="0"/>
              </a:rPr>
              <a:t>Gouripur</a:t>
            </a:r>
            <a:r>
              <a:rPr lang="en-US" sz="2400" b="1" dirty="0">
                <a:latin typeface="Times New Roman" pitchFamily="18" charset="0"/>
              </a:rPr>
              <a:t> Technical And Business Management College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705" y="631776"/>
            <a:ext cx="396044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nput: B</a:t>
            </a:r>
            <a:r>
              <a:rPr lang="en-US" sz="2400" dirty="0" smtClean="0">
                <a:latin typeface="Times New Roman" pitchFamily="18" charset="0"/>
              </a:rPr>
              <a:t>old Paragraph Tag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405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ALAL</dc:creator>
  <cp:lastModifiedBy>Dell</cp:lastModifiedBy>
  <cp:revision>55</cp:revision>
  <dcterms:created xsi:type="dcterms:W3CDTF">2020-07-15T07:19:20Z</dcterms:created>
  <dcterms:modified xsi:type="dcterms:W3CDTF">2021-09-13T12:26:14Z</dcterms:modified>
</cp:coreProperties>
</file>