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6E43-C221-4C8C-81B5-C4A7E0ED5F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05FD-BA0B-4EDE-A280-EAC9C90A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4482"/>
            <a:ext cx="9144000" cy="44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7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03" y="104172"/>
            <a:ext cx="10515600" cy="1360423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AU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27" y="1819275"/>
            <a:ext cx="2695575" cy="1695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62" y="1819275"/>
            <a:ext cx="375020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47" y="1659007"/>
            <a:ext cx="2786492" cy="2015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26" y="3996726"/>
            <a:ext cx="2762973" cy="2192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2" y="3217762"/>
            <a:ext cx="1533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মাল্টিমিডিয়া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54" y="300942"/>
            <a:ext cx="10515600" cy="995422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দেখো ও চিন্তা করো</a:t>
            </a:r>
            <a: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5" y="1551792"/>
            <a:ext cx="5544339" cy="40619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52" y="1551792"/>
            <a:ext cx="4799884" cy="4061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6563" y="5869150"/>
            <a:ext cx="2662177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484"/>
            <a:ext cx="10515600" cy="698962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প্রয়োগ বর্ণনা করো।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বৃহৎ প্রয়োগক্ষেত্র হল শিক্ষা। ইন্টারএ্যাক্টিভ শিক্ষা। ইন্টারএ্যাকটিভ শিক্ষামূলক সফটওয়্যারের সাহায্যে শিক্ষার অভিজ্ঞতাই ভিন্নরূপ করা যায়। যেমন - টেক্সট, গ্রাফিক্স, অডিও, ভিডিও, এনিমেশন ইত্যাদি।</a:t>
            </a:r>
            <a:endParaRPr lang="en-AU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/>
          </a:p>
          <a:p>
            <a:endParaRPr lang="bn-BD" dirty="0"/>
          </a:p>
          <a:p>
            <a:endParaRPr lang="bn-BD" dirty="0"/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 অর্থে মাল্টিমিডিয়া অর্থ  কি?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উপাদান কি কি?</a:t>
            </a:r>
            <a:endParaRPr lang="bn-BD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 কিছু উপস্থাপনের ক্ষেত্রে  প্রেজেন্টেশন সফটওয়ারের গুরুত্ব ব্যাখ্যা কর।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58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36758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7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4" y="204717"/>
            <a:ext cx="8666328" cy="62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6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9947" y="253633"/>
            <a:ext cx="2432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7387" y="1197856"/>
            <a:ext cx="369961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প্রাণেশ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বাইশারী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179" y="4311941"/>
            <a:ext cx="53923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40" y="3836628"/>
            <a:ext cx="1830848" cy="23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6" y="253633"/>
            <a:ext cx="2742753" cy="3431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54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3" y="115747"/>
            <a:ext cx="10515600" cy="1046913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করো</a:t>
            </a:r>
            <a: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00" y="4295250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" y="1588878"/>
            <a:ext cx="3642347" cy="2138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" y="4214838"/>
            <a:ext cx="3202509" cy="1903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72" y="1564773"/>
            <a:ext cx="3342853" cy="1763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4628" y="3845506"/>
            <a:ext cx="2338086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289" y="3542382"/>
            <a:ext cx="2338086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4628" y="6237193"/>
            <a:ext cx="2338086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289" y="6237195"/>
            <a:ext cx="2338086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2071869" y="2314937"/>
            <a:ext cx="8148578" cy="2882095"/>
          </a:xfrm>
          <a:prstGeom prst="snip1Rect">
            <a:avLst/>
          </a:prstGeom>
          <a:solidFill>
            <a:srgbClr val="E7C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ও গ্রাফিক্স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458"/>
            <a:ext cx="10515600" cy="972274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কী তা বলতে পারবে?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মাল্টিমিডিয়া সম্পর্কে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শিক্ষাক্ষেত্রে মাল্টিমিডিয়ার ক্ষেত্রগুলোর প্রয়োগ 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দিতে পারবে।  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54" y="2082900"/>
            <a:ext cx="2562225" cy="1781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67" y="207829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42089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কী ?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শব্দ, বর্ণ, চিত্র বা গ্রাফিক্স ইত্যাদির সমন্বয়ে সৃষ্ট বহু মাত্রিক উপস্থাপনাই হল মাল্টিমিডিয়া।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150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 নিচের ছবিগুলো দেখো এবং চিন্তা করো </vt:lpstr>
      <vt:lpstr>আজকের পাঠ</vt:lpstr>
      <vt:lpstr> শিখনফল </vt:lpstr>
      <vt:lpstr>নিচের ছবিগুলো দেখো</vt:lpstr>
      <vt:lpstr>একক কাজ</vt:lpstr>
      <vt:lpstr>সমাধান</vt:lpstr>
      <vt:lpstr>  ছবি গুলো দেখ  </vt:lpstr>
      <vt:lpstr>জোড়ায় কাজ</vt:lpstr>
      <vt:lpstr> নিচের ছবিটি দেখো ও চিন্তা করো </vt:lpstr>
      <vt:lpstr> দলগত </vt:lpstr>
      <vt:lpstr> সমাধান </vt:lpstr>
      <vt:lpstr> মূল্যায়ন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CS</dc:creator>
  <cp:lastModifiedBy>Dell</cp:lastModifiedBy>
  <cp:revision>28</cp:revision>
  <dcterms:created xsi:type="dcterms:W3CDTF">2021-09-12T13:47:33Z</dcterms:created>
  <dcterms:modified xsi:type="dcterms:W3CDTF">2021-09-13T14:59:19Z</dcterms:modified>
</cp:coreProperties>
</file>