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7" r:id="rId3"/>
    <p:sldId id="263" r:id="rId4"/>
    <p:sldId id="258" r:id="rId5"/>
    <p:sldId id="262" r:id="rId6"/>
    <p:sldId id="273" r:id="rId7"/>
    <p:sldId id="271" r:id="rId8"/>
    <p:sldId id="272" r:id="rId9"/>
    <p:sldId id="261" r:id="rId10"/>
    <p:sldId id="270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4167-9B22-4CC4-8AC4-6075C01A6A09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64D2859-A17E-4DEE-9753-7D630DEB5D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4167-9B22-4CC4-8AC4-6075C01A6A09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859-A17E-4DEE-9753-7D630DEB5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4167-9B22-4CC4-8AC4-6075C01A6A09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859-A17E-4DEE-9753-7D630DEB5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4167-9B22-4CC4-8AC4-6075C01A6A09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859-A17E-4DEE-9753-7D630DEB5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4167-9B22-4CC4-8AC4-6075C01A6A09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859-A17E-4DEE-9753-7D630DEB5D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4167-9B22-4CC4-8AC4-6075C01A6A09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859-A17E-4DEE-9753-7D630DEB5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4167-9B22-4CC4-8AC4-6075C01A6A09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859-A17E-4DEE-9753-7D630DEB5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4167-9B22-4CC4-8AC4-6075C01A6A09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859-A17E-4DEE-9753-7D630DEB5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4167-9B22-4CC4-8AC4-6075C01A6A09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859-A17E-4DEE-9753-7D630DEB5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4167-9B22-4CC4-8AC4-6075C01A6A09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859-A17E-4DEE-9753-7D630DEB5D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4167-9B22-4CC4-8AC4-6075C01A6A09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2859-A17E-4DEE-9753-7D630DEB5D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BCD4167-9B22-4CC4-8AC4-6075C01A6A09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64D2859-A17E-4DEE-9753-7D630DEB5D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52400"/>
            <a:ext cx="4343400" cy="1295400"/>
          </a:xfrm>
        </p:spPr>
        <p:txBody>
          <a:bodyPr>
            <a:noAutofit/>
          </a:bodyPr>
          <a:lstStyle/>
          <a:p>
            <a:r>
              <a:rPr lang="bn-BD" sz="88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Dell\Desktop\flower.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696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14817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838200"/>
            <a:ext cx="62484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এ্যাপ্লিকেশন সফটওয়্যারের প্রকারভেদের ছক</a:t>
            </a:r>
            <a:endParaRPr lang="en-US" sz="3200" dirty="0"/>
          </a:p>
        </p:txBody>
      </p:sp>
      <p:grpSp>
        <p:nvGrpSpPr>
          <p:cNvPr id="5" name="Group 4"/>
          <p:cNvGrpSpPr/>
          <p:nvPr/>
        </p:nvGrpSpPr>
        <p:grpSpPr>
          <a:xfrm>
            <a:off x="1447006" y="1423768"/>
            <a:ext cx="5793582" cy="1244026"/>
            <a:chOff x="1447006" y="1423768"/>
            <a:chExt cx="5793582" cy="1244026"/>
          </a:xfrm>
        </p:grpSpPr>
        <p:cxnSp>
          <p:nvCxnSpPr>
            <p:cNvPr id="4" name="Straight Arrow Connector 3"/>
            <p:cNvCxnSpPr>
              <a:stCxn id="2" idx="2"/>
            </p:cNvCxnSpPr>
            <p:nvPr/>
          </p:nvCxnSpPr>
          <p:spPr>
            <a:xfrm rot="5400000">
              <a:off x="4064288" y="1778287"/>
              <a:ext cx="710625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/>
            <p:cNvGrpSpPr/>
            <p:nvPr/>
          </p:nvGrpSpPr>
          <p:grpSpPr>
            <a:xfrm>
              <a:off x="1447006" y="2133600"/>
              <a:ext cx="5793582" cy="534194"/>
              <a:chOff x="1447006" y="2286000"/>
              <a:chExt cx="5793582" cy="534194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1447800" y="2286000"/>
                <a:ext cx="5791200" cy="158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rot="5400000">
                <a:off x="1181100" y="2552700"/>
                <a:ext cx="533400" cy="1588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rot="5400000">
                <a:off x="6973094" y="2551906"/>
                <a:ext cx="533400" cy="1588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TextBox 10"/>
          <p:cNvSpPr txBox="1"/>
          <p:nvPr/>
        </p:nvSpPr>
        <p:spPr>
          <a:xfrm>
            <a:off x="152400" y="2667000"/>
            <a:ext cx="289560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প্যাকেজ প্রোগ্রাম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667000"/>
            <a:ext cx="335280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কাস্টমাইজড প্রোগ্রাম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2" descr="E:\Ashraf 1st content\Resources\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67125"/>
            <a:ext cx="3810000" cy="27336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7000" y="2895600"/>
            <a:ext cx="8331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১)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কম্পিউটারের সফটওয়্যার কাকে বলে?</a:t>
            </a:r>
          </a:p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২)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ব্যবহারকারীর প্রয়োজন ও চাহিদা অনুযায়ী তৈরী প্রোগ্রামের নাম কি?</a:t>
            </a:r>
          </a:p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৩)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সেবামূলক প্রোগ্রামকে কয় ভাগে ভাগ করা যায়?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8800" y="877669"/>
            <a:ext cx="4191000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590800"/>
            <a:ext cx="830580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নৈমিত্তিক কাজের জন্য ব্যবহৃত কয়েকটি প্যাকেজ সফটওয়্যারের নাম আগামী দিন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বাড়ী থেকে খাতায় লিখে আনবে।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90800" y="1066800"/>
            <a:ext cx="3810000" cy="1447800"/>
            <a:chOff x="2590800" y="1066800"/>
            <a:chExt cx="3810000" cy="1447800"/>
          </a:xfrm>
        </p:grpSpPr>
        <p:sp>
          <p:nvSpPr>
            <p:cNvPr id="3" name="TextBox 2"/>
            <p:cNvSpPr txBox="1"/>
            <p:nvPr/>
          </p:nvSpPr>
          <p:spPr>
            <a:xfrm>
              <a:off x="2590800" y="1066800"/>
              <a:ext cx="3810000" cy="83099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800" b="1" dirty="0" smtClean="0">
                  <a:latin typeface="NikoshBAN" pitchFamily="2" charset="0"/>
                  <a:cs typeface="NikoshBAN" pitchFamily="2" charset="0"/>
                </a:rPr>
                <a:t>বা</a:t>
              </a:r>
              <a:r>
                <a:rPr lang="en-US" sz="4800" b="1" dirty="0" err="1" smtClean="0">
                  <a:latin typeface="NikoshBAN" pitchFamily="2" charset="0"/>
                  <a:cs typeface="NikoshBAN" pitchFamily="2" charset="0"/>
                </a:rPr>
                <a:t>ড়ি</a:t>
              </a:r>
              <a:r>
                <a:rPr lang="bn-BD" sz="4800" b="1" dirty="0" smtClean="0">
                  <a:latin typeface="NikoshBAN" pitchFamily="2" charset="0"/>
                  <a:cs typeface="NikoshBAN" pitchFamily="2" charset="0"/>
                </a:rPr>
                <a:t>র </a:t>
              </a:r>
              <a:r>
                <a:rPr lang="bn-BD" sz="4800" b="1" dirty="0">
                  <a:latin typeface="NikoshBAN" pitchFamily="2" charset="0"/>
                  <a:cs typeface="NikoshBAN" pitchFamily="2" charset="0"/>
                </a:rPr>
                <a:t>কাজ</a:t>
              </a:r>
              <a:endParaRPr lang="en-US" sz="1600" b="1" dirty="0"/>
            </a:p>
          </p:txBody>
        </p:sp>
        <p:sp>
          <p:nvSpPr>
            <p:cNvPr id="4" name="Down Arrow 3"/>
            <p:cNvSpPr/>
            <p:nvPr/>
          </p:nvSpPr>
          <p:spPr>
            <a:xfrm>
              <a:off x="4343400" y="1990130"/>
              <a:ext cx="304800" cy="52447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609600"/>
            <a:ext cx="39624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981200"/>
            <a:ext cx="4876800" cy="27393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5000" y="5715000"/>
            <a:ext cx="335280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002060"/>
                </a:solidFill>
              </a:rPr>
              <a:t>ধন্যবাদ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Dell\Desktop\flow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86000"/>
            <a:ext cx="1524000" cy="42271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3373804"/>
            <a:ext cx="44196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" u="sng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u="sng" dirty="0"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3200" u="sng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তৈয়ব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মজুমদার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সহকারি শিক্ষক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ICT</a:t>
            </a: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মাটিরাংগা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বিদ্যালয়।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০১৫৫৬৭৭৫০৬৫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মেইলঃ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tayubmgh1971@gmail.co</a:t>
            </a:r>
            <a:r>
              <a:rPr lang="bn-BD" sz="2000" dirty="0">
                <a:latin typeface="Times New Roman" pitchFamily="18" charset="0"/>
                <a:cs typeface="Times New Roman" pitchFamily="18" charset="0"/>
              </a:rPr>
              <a:t>m</a:t>
            </a:r>
            <a:endParaRPr lang="bn-BD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943600" y="3759875"/>
            <a:ext cx="304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err="1" smtClean="0"/>
              <a:t>নবম</a:t>
            </a:r>
            <a:r>
              <a:rPr lang="en-US" dirty="0" smtClean="0"/>
              <a:t> </a:t>
            </a:r>
            <a:r>
              <a:rPr lang="en-US" dirty="0" err="1" smtClean="0"/>
              <a:t>শ্রেণী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err="1" smtClean="0"/>
              <a:t>বিষয়ঃ</a:t>
            </a:r>
            <a:r>
              <a:rPr lang="en-US" dirty="0" smtClean="0"/>
              <a:t> </a:t>
            </a:r>
            <a:r>
              <a:rPr lang="en-US" dirty="0" err="1" smtClean="0"/>
              <a:t>তথ্য</a:t>
            </a:r>
            <a:r>
              <a:rPr lang="en-US" dirty="0" smtClean="0"/>
              <a:t> </a:t>
            </a:r>
            <a:r>
              <a:rPr lang="en-US" dirty="0" err="1" smtClean="0"/>
              <a:t>যোগাযোগ</a:t>
            </a:r>
            <a:r>
              <a:rPr lang="en-US" dirty="0" smtClean="0"/>
              <a:t> </a:t>
            </a:r>
            <a:r>
              <a:rPr lang="en-US" dirty="0" err="1" smtClean="0"/>
              <a:t>প্রযুক্তি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err="1" smtClean="0"/>
              <a:t>অধ্যায়</a:t>
            </a:r>
            <a:r>
              <a:rPr lang="bn-BD" dirty="0" smtClean="0"/>
              <a:t> </a:t>
            </a:r>
            <a:r>
              <a:rPr lang="en-US" dirty="0" smtClean="0"/>
              <a:t>- ২য়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990600"/>
            <a:ext cx="96774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u="sng" dirty="0" smtClean="0">
                <a:latin typeface="NikoshBAN" pitchFamily="2" charset="0"/>
                <a:cs typeface="NikoshBAN" pitchFamily="2" charset="0"/>
              </a:rPr>
              <a:t>শিখন ফলঃ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3600" u="sng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</a:t>
            </a:r>
          </a:p>
          <a:p>
            <a:pPr marL="342900" indent="-342900">
              <a:buAutoNum type="arabicParenR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সফটওয়্যার কি তা বলতে পারবে?</a:t>
            </a:r>
          </a:p>
          <a:p>
            <a:pPr marL="342900" indent="-342900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সফটওয়্যার কত প্রকার ও কি কি তা বলতে পারবে?</a:t>
            </a:r>
          </a:p>
          <a:p>
            <a:pPr marL="342900" indent="-342900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অপারেটিং সিস্টেমের কাজগুলো বলতে পারবে?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৪)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এ্যাপ্লিকেশন সফটওয়্যারের প্রকারভেদের কাজ বলতে পারবে?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3048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u="sng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u="sng" dirty="0" smtClean="0">
                <a:latin typeface="NikoshBAN" pitchFamily="2" charset="0"/>
                <a:cs typeface="NikoshBAN" pitchFamily="2" charset="0"/>
              </a:rPr>
              <a:t>ছবি লক্ষ্য কর।</a:t>
            </a:r>
            <a:endParaRPr lang="en-US" sz="3200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E:\Ashraf 1st content\Resources\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762000"/>
            <a:ext cx="4114800" cy="2971800"/>
          </a:xfrm>
          <a:prstGeom prst="rect">
            <a:avLst/>
          </a:prstGeom>
          <a:noFill/>
        </p:spPr>
      </p:pic>
      <p:pic>
        <p:nvPicPr>
          <p:cNvPr id="2050" name="Picture 2" descr="E:\Ashraf 1st content\Resources\1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875" y="3733800"/>
            <a:ext cx="3057525" cy="2971800"/>
          </a:xfrm>
          <a:prstGeom prst="rect">
            <a:avLst/>
          </a:prstGeom>
          <a:noFill/>
        </p:spPr>
      </p:pic>
      <p:pic>
        <p:nvPicPr>
          <p:cNvPr id="2051" name="Picture 3" descr="E:\Ashraf 1st content\Resources\2q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4114800"/>
            <a:ext cx="3048000" cy="2362200"/>
          </a:xfrm>
          <a:prstGeom prst="rect">
            <a:avLst/>
          </a:prstGeom>
          <a:noFill/>
        </p:spPr>
      </p:pic>
      <p:pic>
        <p:nvPicPr>
          <p:cNvPr id="2052" name="Picture 4" descr="E:\Ashraf 1st content\Resources\1w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3837" y="762000"/>
            <a:ext cx="3657600" cy="26670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3837" y="2844226"/>
            <a:ext cx="1905000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CD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-দোকান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503944"/>
            <a:ext cx="71628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আজকের পাঠ-</a:t>
            </a:r>
            <a:endParaRPr lang="en-US" sz="5400" b="1" u="sng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bn-BD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কম্পিউটারের সফটওয়্যার</a:t>
            </a:r>
            <a:endParaRPr lang="bn-BD" sz="36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10200" y="78682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সফটওয়্যার কি?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491097"/>
            <a:ext cx="899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কোন কাজ সম্পাদনের উদ্দেশ্যে কম্পিউটারের ভাষায় ধারাবাহিকভাবে সাজানো নির্দেশমালাকে প্রোগ্রাম বলে। প্রোগ্রাম যা কম্পিউটারের হার্ডওয়্যার ও ব্যবহারকারীর মধ্যে সম্পর্ক সৃষ্টির মাধ্যমে হার্ডওয়্যারকে কার্যক্ষম করে তোলে তাকে সফটওয়্যার বলে।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E:\Ashraf 1st content\Resources\1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1" y="2139136"/>
            <a:ext cx="2057400" cy="1594663"/>
          </a:xfrm>
          <a:prstGeom prst="rect">
            <a:avLst/>
          </a:prstGeom>
          <a:noFill/>
        </p:spPr>
      </p:pic>
      <p:pic>
        <p:nvPicPr>
          <p:cNvPr id="1026" name="Picture 2" descr="E:\Ashraf 1st content\Resources\i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923897">
            <a:off x="284200" y="1665352"/>
            <a:ext cx="4019550" cy="23622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L -0.36718 1.11111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718 1.11111E-6 L 0.04115 1.11111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86825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u="sng" dirty="0" smtClean="0">
                <a:latin typeface="NikoshBAN" pitchFamily="2" charset="0"/>
                <a:cs typeface="NikoshBAN" pitchFamily="2" charset="0"/>
              </a:rPr>
              <a:t>অপারেটিং সিস্টেমের কাজ কি?</a:t>
            </a:r>
            <a:endParaRPr lang="en-US" sz="20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25025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১)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ফাইল ও এ্যাপ্লিকেশন প্রোগ্রামকে প্রধান স্মৃতিতে নিয়ে আসা।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34625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)ব্যবহারকারীর নির্দেশ গ্রহন করা এবং কার্যকর করা।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996625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৩)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ডিস্ক কাজের উপযোগী করা বা ফরমেট করা।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682425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৪)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ইনপুট ও আউটপুট ডিভাইস নিয়ন্ত্রন করা ইত্যাদি।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E:\Ashraf 1st content\Resources\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733925"/>
            <a:ext cx="2619375" cy="1743075"/>
          </a:xfrm>
          <a:prstGeom prst="rect">
            <a:avLst/>
          </a:prstGeom>
          <a:noFill/>
        </p:spPr>
      </p:pic>
      <p:pic>
        <p:nvPicPr>
          <p:cNvPr id="8" name="Picture 2" descr="E:\Ashraf 1st content\Resources\1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5440406" y="322685"/>
            <a:ext cx="1247309" cy="1307720"/>
          </a:xfrm>
          <a:prstGeom prst="rect">
            <a:avLst/>
          </a:prstGeom>
          <a:noFill/>
        </p:spPr>
      </p:pic>
      <p:pic>
        <p:nvPicPr>
          <p:cNvPr id="9" name="Picture 2" descr="E:\Ashraf 1st content\Resources\2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4267200"/>
            <a:ext cx="3200400" cy="2057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27967"/>
            <a:ext cx="50292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b="1" u="sng" dirty="0" smtClean="0">
                <a:latin typeface="NikoshBAN" pitchFamily="2" charset="0"/>
                <a:cs typeface="NikoshBAN" pitchFamily="2" charset="0"/>
              </a:rPr>
              <a:t>এ্যাপ্লিকেশন প্রোগ্রামের কাজ কি?</a:t>
            </a:r>
            <a:endParaRPr lang="en-US" sz="24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24000"/>
            <a:ext cx="36576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১)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লেখালেখির কাজ করা।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86000"/>
            <a:ext cx="4191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২)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হিসাব-নিকাশের কাজ করা।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971800"/>
            <a:ext cx="41148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৩)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ছবি সম্পাদনার কাজ করা।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733800"/>
            <a:ext cx="79248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৪)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ব্যবহারকারীর চাহিদা অনুযায়ী প্রোগ্রাম তৈরী করে কাজ করা।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E:\Ashraf 1st content\Resources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143000"/>
            <a:ext cx="1885950" cy="24193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pic>
        <p:nvPicPr>
          <p:cNvPr id="7170" name="Picture 2" descr="http://sr.photos3.fotosearch.com/bthumb/ULY/ULY043/u1215765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1143000"/>
            <a:ext cx="1076325" cy="2438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671028"/>
            <a:ext cx="7467600" cy="107721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কম্পিউটারের সফটওয়্যারের প্রকারভেদের ছক</a:t>
            </a:r>
          </a:p>
        </p:txBody>
      </p:sp>
      <p:sp>
        <p:nvSpPr>
          <p:cNvPr id="5" name="Rectangle 4"/>
          <p:cNvSpPr/>
          <p:nvPr/>
        </p:nvSpPr>
        <p:spPr>
          <a:xfrm>
            <a:off x="3505200" y="1447800"/>
            <a:ext cx="114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33233" y="2971800"/>
            <a:ext cx="3587842" cy="40011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সিস্টেম/অপারেটিং সফটওয়্যার 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5638800" y="3048000"/>
            <a:ext cx="3276600" cy="40011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এ্যাপ্লিকেশন সফটওয়্যার </a:t>
            </a:r>
            <a:endParaRPr lang="en-US" sz="2000" dirty="0"/>
          </a:p>
        </p:txBody>
      </p:sp>
      <p:pic>
        <p:nvPicPr>
          <p:cNvPr id="14" name="Picture 2" descr="E:\Ashraf 1st content\Resources\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810000"/>
            <a:ext cx="3733799" cy="2133600"/>
          </a:xfrm>
          <a:prstGeom prst="rect">
            <a:avLst/>
          </a:prstGeom>
          <a:noFill/>
        </p:spPr>
      </p:pic>
      <p:pic>
        <p:nvPicPr>
          <p:cNvPr id="17" name="Picture 2" descr="E:\Ashraf 1st content\Resources\1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10000"/>
            <a:ext cx="2676525" cy="2286000"/>
          </a:xfrm>
          <a:prstGeom prst="rect">
            <a:avLst/>
          </a:prstGeom>
          <a:noFill/>
        </p:spPr>
      </p:pic>
      <p:grpSp>
        <p:nvGrpSpPr>
          <p:cNvPr id="23" name="Group 22"/>
          <p:cNvGrpSpPr/>
          <p:nvPr/>
        </p:nvGrpSpPr>
        <p:grpSpPr>
          <a:xfrm>
            <a:off x="989806" y="1770965"/>
            <a:ext cx="6402388" cy="1277829"/>
            <a:chOff x="989806" y="1770965"/>
            <a:chExt cx="6402388" cy="1277829"/>
          </a:xfrm>
        </p:grpSpPr>
        <p:grpSp>
          <p:nvGrpSpPr>
            <p:cNvPr id="21" name="Group 20"/>
            <p:cNvGrpSpPr/>
            <p:nvPr/>
          </p:nvGrpSpPr>
          <p:grpSpPr>
            <a:xfrm>
              <a:off x="989806" y="2438400"/>
              <a:ext cx="6402388" cy="610394"/>
              <a:chOff x="989806" y="2286000"/>
              <a:chExt cx="6402388" cy="610394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990600" y="2286000"/>
                <a:ext cx="64008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rot="5400000">
                <a:off x="7086600" y="2590800"/>
                <a:ext cx="60960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H="1">
                <a:off x="989806" y="2287588"/>
                <a:ext cx="1588" cy="53260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3276600" y="1770965"/>
              <a:ext cx="1981200" cy="52322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সফটওয়্যার</a:t>
              </a:r>
              <a:endParaRPr lang="en-US" sz="2800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4191000" y="1993613"/>
              <a:ext cx="0" cy="4447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1703</TotalTime>
  <Words>253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Apothecary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Doel-1612i3</dc:creator>
  <cp:lastModifiedBy>HP</cp:lastModifiedBy>
  <cp:revision>286</cp:revision>
  <dcterms:created xsi:type="dcterms:W3CDTF">2013-03-19T04:11:04Z</dcterms:created>
  <dcterms:modified xsi:type="dcterms:W3CDTF">2021-09-13T15:23:24Z</dcterms:modified>
</cp:coreProperties>
</file>