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74" r:id="rId7"/>
    <p:sldId id="275" r:id="rId8"/>
    <p:sldId id="265" r:id="rId9"/>
    <p:sldId id="264" r:id="rId10"/>
    <p:sldId id="267" r:id="rId11"/>
    <p:sldId id="266" r:id="rId12"/>
    <p:sldId id="268" r:id="rId13"/>
    <p:sldId id="269" r:id="rId14"/>
    <p:sldId id="270" r:id="rId15"/>
    <p:sldId id="271" r:id="rId16"/>
    <p:sldId id="273" r:id="rId17"/>
    <p:sldId id="272" r:id="rId18"/>
    <p:sldId id="276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7327E-C598-4CE4-BD1C-9BDCDDFFA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3525A-8C4A-427C-876B-A8F3E9BCB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A9B08-9A10-48EE-A3B5-A63AD8CD5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4509-7BED-4E36-8F45-0B8861E9508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C4EEC-F984-4EC9-8E63-A336FF8B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D68D5-CA65-4437-B94D-5FF48EC41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3155-5143-4EDB-A1BC-E32422C4D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5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16076-C4E2-40FE-BF32-AD8FF5C55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23445-97BE-4049-A86C-902C8910A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AD2BF-00F8-499B-B7C0-29FD0F85A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4509-7BED-4E36-8F45-0B8861E9508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2139-F0F5-42AE-ACAD-9AB72C1F7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7B81F-541A-4440-BD03-7325835D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3155-5143-4EDB-A1BC-E32422C4D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7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67C126-26A1-45AE-8D14-3716AACA7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A2936-0D47-463F-AAC0-D28916E3F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E9B39-E2B1-4E4B-9627-0E308AEF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4509-7BED-4E36-8F45-0B8861E9508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33EDE-DFEA-43FB-802F-2D0D7371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C48A5-F327-41EF-9298-5E02E48B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3155-5143-4EDB-A1BC-E32422C4D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7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34099-D9EB-4454-8B68-37BC3F516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C183C-1F88-4699-B036-7712C61C5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79CE6-4854-4F30-9E7E-7D0BF680F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4509-7BED-4E36-8F45-0B8861E9508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035AF-52C4-446C-B6CC-AB9D75212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3EFD7-1B36-411B-ACB3-6A4BC6852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3155-5143-4EDB-A1BC-E32422C4D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0CEE-DA7A-4891-BC67-142336B1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F1622-7D13-421B-A853-159355D63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CE092-9291-4F50-9992-259032A6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4509-7BED-4E36-8F45-0B8861E9508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13FF3-F91B-4A1E-97DE-3E069421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F9AE4-1AF2-4F97-BF9F-464F443F0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3155-5143-4EDB-A1BC-E32422C4D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7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6C63B-E9D1-48B6-805D-B4781DFB9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CA996-009F-4BE5-9054-814CD59D9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1E40E-8D46-44D0-B928-7A2F6A18F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AAB41-D9C0-4E75-99C5-61DDE5B2C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4509-7BED-4E36-8F45-0B8861E9508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85342-DCA3-42CD-B543-D32834B4F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41918-62C4-4B0C-B595-2D8052A3A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3155-5143-4EDB-A1BC-E32422C4D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7BA9-20B7-445E-98F4-ED1B14EF8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49649-E87C-490C-A0DB-1139E23EF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D4768-2F28-4480-9718-3169A17BB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942279-BE8D-43D1-90B9-573184012F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757E02-B128-490E-9380-231DFA5926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B377BC-E9C4-41F0-B2B2-45BEA35ED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4509-7BED-4E36-8F45-0B8861E9508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9DD399-A541-4E62-ADEF-85513BBF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67E53A-567B-44AD-B697-313B75ABA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3155-5143-4EDB-A1BC-E32422C4D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2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02132-6725-44DA-95A1-2386138EA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905494-7ACE-4D60-9354-FDF905FC4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4509-7BED-4E36-8F45-0B8861E9508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B3DABB-2645-4264-9C68-2526C055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3F405-C864-426D-B2D2-2FFA1CEA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3155-5143-4EDB-A1BC-E32422C4D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0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4677B5-B444-4CD6-B0F0-32563DE5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4509-7BED-4E36-8F45-0B8861E9508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AE3A12-D250-42B4-9A98-ECEDC6E93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144E9-9AB6-4232-92D5-AB09A115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3155-5143-4EDB-A1BC-E32422C4D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5255B-DD3B-4E14-B8AF-6E22B0E46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C3F17-BC3C-417B-823F-C9659D513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84A46-23BB-487A-BAA3-68980E593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5E75D-94BA-4C93-8E65-362ED219C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4509-7BED-4E36-8F45-0B8861E9508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C2153-8828-4566-96C3-A184EBB2F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1D430-9CED-4E0F-B038-50AABD8CE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3155-5143-4EDB-A1BC-E32422C4D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6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D6A31-8A6A-4B38-A0FE-E79D420F3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60386B-C7FE-4A96-AC78-01F649AC8C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7946C-FC56-461F-A0F1-1C7EA7261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44708-0D48-419C-9882-F3D9FBD82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4509-7BED-4E36-8F45-0B8861E9508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D5915-1A80-447C-A602-061E4A434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92F7C-9FB0-41F1-A585-57D734B7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3155-5143-4EDB-A1BC-E32422C4D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2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6C37E7-C3FE-4056-8355-5AD545DDC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51CA1-DBB8-4148-B5FE-91EB43B32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753A6-A555-49DE-AEDE-8CF66033B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34509-7BED-4E36-8F45-0B8861E9508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D076A-02B6-4BA3-8512-70298CBF4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A4BE5-2473-4689-9261-A3B142812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43155-5143-4EDB-A1BC-E32422C4D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6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055DF-4E1F-4532-ADB8-3AC5148515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FE3661-4955-470A-97CF-576A23D49B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6C2344-30F0-4914-A997-526A5896CF3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207E237-6194-4494-8569-33FA01B90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86E292D-EFE9-41FC-833B-D8DDCED1F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913" y="4169687"/>
              <a:ext cx="2485714" cy="2485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3796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E575FB8-5576-4F36-B7E2-40BC2D564A4C}"/>
              </a:ext>
            </a:extLst>
          </p:cNvPr>
          <p:cNvSpPr txBox="1"/>
          <p:nvPr/>
        </p:nvSpPr>
        <p:spPr>
          <a:xfrm>
            <a:off x="5330604" y="4380379"/>
            <a:ext cx="5732137" cy="212365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পোকা-মাকড় যেমন-মশা,মাছি তেলাপোকা ইত্যাদিও রোগ জীবানু ছড়ায়।</a:t>
            </a:r>
            <a:endParaRPr lang="en-US" sz="4400" dirty="0"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A insect on a white background&#10;&#10;Description automatically generated">
            <a:extLst>
              <a:ext uri="{FF2B5EF4-FFF2-40B4-BE49-F238E27FC236}">
                <a16:creationId xmlns:a16="http://schemas.microsoft.com/office/drawing/2014/main" id="{0498FF06-B9A4-48FF-AF90-A7B6ADA4B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380379"/>
            <a:ext cx="3549015" cy="1917762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EED2BD-C0F3-4055-A85A-DAADEA6F3CBD}"/>
              </a:ext>
            </a:extLst>
          </p:cNvPr>
          <p:cNvSpPr txBox="1"/>
          <p:nvPr/>
        </p:nvSpPr>
        <p:spPr>
          <a:xfrm>
            <a:off x="3846656" y="91738"/>
            <a:ext cx="6224030" cy="1176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</a:t>
            </a:r>
            <a:r>
              <a:rPr lang="en-US" sz="6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en-US" sz="6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6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6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E33D22-1D68-4E51-A1A0-C9A1C56ED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604" y="1743585"/>
            <a:ext cx="4316342" cy="2414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DE6FCF-93E0-42A1-B7D8-64B3EA9FF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27" y="679938"/>
            <a:ext cx="3944454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1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7304EC-99C7-4043-BA44-F40BC0E7C3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t="22637" r="19028"/>
          <a:stretch/>
        </p:blipFill>
        <p:spPr>
          <a:xfrm>
            <a:off x="4200456" y="2694613"/>
            <a:ext cx="3362384" cy="23124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D5E0AB-4EB9-4A16-97D9-53663330776B}"/>
              </a:ext>
            </a:extLst>
          </p:cNvPr>
          <p:cNvSpPr txBox="1"/>
          <p:nvPr/>
        </p:nvSpPr>
        <p:spPr>
          <a:xfrm>
            <a:off x="2196665" y="1534181"/>
            <a:ext cx="8342632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A5002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প্রতিরোধের সবচেয়ে ভালো উপায় কী?</a:t>
            </a:r>
            <a:endParaRPr lang="en-US" sz="4000" dirty="0">
              <a:solidFill>
                <a:srgbClr val="A5002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CB6989-8C7E-4349-A304-A82FE987E961}"/>
              </a:ext>
            </a:extLst>
          </p:cNvPr>
          <p:cNvSpPr txBox="1"/>
          <p:nvPr/>
        </p:nvSpPr>
        <p:spPr>
          <a:xfrm>
            <a:off x="3000054" y="5433732"/>
            <a:ext cx="7657953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উপায় হলো রোগ জীবানু ছড়নো বন্ধ করা।</a:t>
            </a:r>
            <a:endParaRPr lang="en-US" sz="4000" b="1" dirty="0"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9A693B-9A8B-4DF2-AEA5-D8B98C7ADC19}"/>
              </a:ext>
            </a:extLst>
          </p:cNvPr>
          <p:cNvSpPr txBox="1"/>
          <p:nvPr/>
        </p:nvSpPr>
        <p:spPr>
          <a:xfrm>
            <a:off x="1274165" y="946030"/>
            <a:ext cx="9241090" cy="769441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A5002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 আমরা রোগ জীবানু ছড়ানো বন্ধ করতে পারি?</a:t>
            </a:r>
            <a:endParaRPr lang="en-US" sz="4400" dirty="0">
              <a:solidFill>
                <a:srgbClr val="A5002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11A5BD-A312-494E-A552-11B3D72BE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69" y="2587925"/>
            <a:ext cx="3542971" cy="24191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C706D0-5FC2-47DC-ACFB-3D48815DD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8"/>
          <a:stretch/>
        </p:blipFill>
        <p:spPr>
          <a:xfrm>
            <a:off x="4339579" y="2650049"/>
            <a:ext cx="3682247" cy="24032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1A82A3-55C8-4C3D-AFE8-04B1B4EE9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584" y="2603811"/>
            <a:ext cx="3570999" cy="2419178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9A21024-2404-4BAC-B170-06B6CD6890F1}"/>
              </a:ext>
            </a:extLst>
          </p:cNvPr>
          <p:cNvSpPr txBox="1"/>
          <p:nvPr/>
        </p:nvSpPr>
        <p:spPr>
          <a:xfrm>
            <a:off x="936807" y="5053152"/>
            <a:ext cx="2519716" cy="70788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গোসল করা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8A8B19-D233-44B8-BA18-C912CCAA6B34}"/>
              </a:ext>
            </a:extLst>
          </p:cNvPr>
          <p:cNvSpPr txBox="1"/>
          <p:nvPr/>
        </p:nvSpPr>
        <p:spPr>
          <a:xfrm>
            <a:off x="5165504" y="4977737"/>
            <a:ext cx="2519715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দাঁত ব্রাশ করা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35CA8C-588C-4D8F-95EA-73B765913C25}"/>
              </a:ext>
            </a:extLst>
          </p:cNvPr>
          <p:cNvSpPr txBox="1"/>
          <p:nvPr/>
        </p:nvSpPr>
        <p:spPr>
          <a:xfrm>
            <a:off x="8974331" y="5082167"/>
            <a:ext cx="2972830" cy="70788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 নখ কাটা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0F70CC-ACCD-4CE1-A8CE-93F6EED79A72}"/>
              </a:ext>
            </a:extLst>
          </p:cNvPr>
          <p:cNvSpPr txBox="1"/>
          <p:nvPr/>
        </p:nvSpPr>
        <p:spPr>
          <a:xfrm>
            <a:off x="3071972" y="2111512"/>
            <a:ext cx="5805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 পরিষ্কার পরিচ্ছন্ন রেখে।যেমন-</a:t>
            </a:r>
            <a:endParaRPr lang="en-US" sz="40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78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22" grpId="0" animBg="1"/>
      <p:bldP spid="23" grpId="0" animBg="1"/>
      <p:bldP spid="2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FAD39C-686B-4DB4-80BC-7FE095383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09" y="1303336"/>
            <a:ext cx="2907152" cy="189478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AA9994-2496-48B1-9247-C800A9632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65" y="1303336"/>
            <a:ext cx="2749284" cy="1894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40ECC1-35F6-4AB8-A6F4-161F4E9241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111"/>
          <a:stretch/>
        </p:blipFill>
        <p:spPr>
          <a:xfrm>
            <a:off x="8661691" y="285842"/>
            <a:ext cx="2280862" cy="2912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8ADDF1-05D3-4155-95C7-33174BC1D3DD}"/>
              </a:ext>
            </a:extLst>
          </p:cNvPr>
          <p:cNvSpPr txBox="1"/>
          <p:nvPr/>
        </p:nvSpPr>
        <p:spPr>
          <a:xfrm>
            <a:off x="482886" y="380144"/>
            <a:ext cx="8631134" cy="707886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A5002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 আমরা রোগ জীবানু ছড়ানো বন্ধ করতে পারি?</a:t>
            </a:r>
            <a:endParaRPr lang="en-US" sz="4000" dirty="0">
              <a:solidFill>
                <a:srgbClr val="A5002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0880F8-3B59-4E0F-B85E-45E00A37B4B8}"/>
              </a:ext>
            </a:extLst>
          </p:cNvPr>
          <p:cNvGrpSpPr/>
          <p:nvPr/>
        </p:nvGrpSpPr>
        <p:grpSpPr>
          <a:xfrm>
            <a:off x="1147840" y="3953607"/>
            <a:ext cx="5728814" cy="2057361"/>
            <a:chOff x="2153482" y="4107719"/>
            <a:chExt cx="5728814" cy="20573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277676A-831B-43CE-878B-B22C1233E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53482" y="4107719"/>
              <a:ext cx="2880839" cy="2057361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8E6455F-0D79-4863-9F62-26E8094F8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4321" y="4107719"/>
              <a:ext cx="2847975" cy="2057361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4AC2ACE-C79E-4775-83E9-9F1BFF72C62D}"/>
              </a:ext>
            </a:extLst>
          </p:cNvPr>
          <p:cNvSpPr txBox="1"/>
          <p:nvPr/>
        </p:nvSpPr>
        <p:spPr>
          <a:xfrm>
            <a:off x="7674964" y="5900376"/>
            <a:ext cx="4326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ময়লা আবর্জনা নির্দিষ্ট স্থানে ফেলা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7C3B34-9CA2-4381-903E-37419B9A3B69}"/>
              </a:ext>
            </a:extLst>
          </p:cNvPr>
          <p:cNvSpPr txBox="1"/>
          <p:nvPr/>
        </p:nvSpPr>
        <p:spPr>
          <a:xfrm>
            <a:off x="5203192" y="3198117"/>
            <a:ext cx="2615886" cy="584775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পান</a:t>
            </a:r>
            <a:endParaRPr lang="en-US" sz="3200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9801E4-742D-4422-8E5F-2E0761017607}"/>
              </a:ext>
            </a:extLst>
          </p:cNvPr>
          <p:cNvSpPr txBox="1"/>
          <p:nvPr/>
        </p:nvSpPr>
        <p:spPr>
          <a:xfrm>
            <a:off x="1147840" y="3198118"/>
            <a:ext cx="3191745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সাবান দিয়ে হাত ধোয়া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82E15A-FBD2-49FE-971E-916746FE5E0C}"/>
              </a:ext>
            </a:extLst>
          </p:cNvPr>
          <p:cNvSpPr txBox="1"/>
          <p:nvPr/>
        </p:nvSpPr>
        <p:spPr>
          <a:xfrm>
            <a:off x="8472854" y="3245736"/>
            <a:ext cx="3528898" cy="584775"/>
          </a:xfrm>
          <a:prstGeom prst="rect">
            <a:avLst/>
          </a:prstGeom>
          <a:noFill/>
          <a:ln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স্বাস্থ্যসম্মত টয়লেট ব্যবহার</a:t>
            </a:r>
            <a:endParaRPr lang="en-US" sz="3200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2FEC0A-4534-4F59-8C59-D296BD04E6CC}"/>
              </a:ext>
            </a:extLst>
          </p:cNvPr>
          <p:cNvSpPr txBox="1"/>
          <p:nvPr/>
        </p:nvSpPr>
        <p:spPr>
          <a:xfrm>
            <a:off x="2223520" y="6005670"/>
            <a:ext cx="2979672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পরিচ্ছন্ন রাখা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A container with a green background&#10;&#10;Description automatically generated">
            <a:extLst>
              <a:ext uri="{FF2B5EF4-FFF2-40B4-BE49-F238E27FC236}">
                <a16:creationId xmlns:a16="http://schemas.microsoft.com/office/drawing/2014/main" id="{09D60A49-5D8A-4942-823A-DF7C39381A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79" y="3843015"/>
            <a:ext cx="1944124" cy="205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12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3B4AAC-9821-453B-AAF7-B2C6D712B4F7}"/>
              </a:ext>
            </a:extLst>
          </p:cNvPr>
          <p:cNvSpPr txBox="1"/>
          <p:nvPr/>
        </p:nvSpPr>
        <p:spPr>
          <a:xfrm>
            <a:off x="2274013" y="4618782"/>
            <a:ext cx="7643973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প্রতিরোধের জন্য তোমরা কী কী কাজ কর তার একটি তালিকা তৈরি কর।</a:t>
            </a:r>
            <a:endParaRPr lang="en-US" sz="48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DDE7F1-EDD0-4D66-9591-92461B027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39" l="0" r="100000">
                        <a14:foregroundMark x1="28800" y1="87097" x2="28800" y2="87097"/>
                        <a14:foregroundMark x1="30800" y1="74194" x2="30800" y2="74194"/>
                        <a14:foregroundMark x1="29600" y1="88018" x2="59600" y2="84332"/>
                        <a14:foregroundMark x1="58800" y1="81106" x2="37600" y2="50691"/>
                        <a14:foregroundMark x1="37600" y1="50691" x2="31200" y2="72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98" y="1562268"/>
            <a:ext cx="3521846" cy="3056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1979D5-A3C6-42D8-B2B7-AAFF1EF80B6A}"/>
              </a:ext>
            </a:extLst>
          </p:cNvPr>
          <p:cNvSpPr txBox="1"/>
          <p:nvPr/>
        </p:nvSpPr>
        <p:spPr>
          <a:xfrm>
            <a:off x="3366971" y="386317"/>
            <a:ext cx="6224030" cy="1176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6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5D3CD00-CC73-4743-8DB8-95AFB53F2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10" t="22471" r="37472" b="18502"/>
          <a:stretch/>
        </p:blipFill>
        <p:spPr>
          <a:xfrm>
            <a:off x="1934096" y="2409721"/>
            <a:ext cx="2563148" cy="3321974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EECDD3-C6FE-46E3-B722-577FE450C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10" t="17379" r="37472" b="23595"/>
          <a:stretch/>
        </p:blipFill>
        <p:spPr>
          <a:xfrm>
            <a:off x="4497244" y="2409721"/>
            <a:ext cx="2563149" cy="332197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5D06685-214F-4F14-85A3-1B1AB688DA21}"/>
              </a:ext>
            </a:extLst>
          </p:cNvPr>
          <p:cNvSpPr txBox="1"/>
          <p:nvPr/>
        </p:nvSpPr>
        <p:spPr>
          <a:xfrm>
            <a:off x="7338726" y="2985882"/>
            <a:ext cx="4746660" cy="19389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bn-BD" sz="4000" dirty="0">
                <a:solidFill>
                  <a:srgbClr val="0000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এই অংশটুকু  নিরবে পড় এবং পরবর্তী মুল্যায়নের জন্য প্রস্তুত হও। </a:t>
            </a:r>
            <a:endParaRPr lang="en-US" sz="4000" dirty="0">
              <a:solidFill>
                <a:srgbClr val="0000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4EB5-7371-4A46-895F-71A12C825F89}"/>
              </a:ext>
            </a:extLst>
          </p:cNvPr>
          <p:cNvSpPr txBox="1"/>
          <p:nvPr/>
        </p:nvSpPr>
        <p:spPr>
          <a:xfrm>
            <a:off x="2248178" y="676354"/>
            <a:ext cx="6910812" cy="1176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ঠ্য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6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3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F08082-D386-4D32-AF33-5691CA6FB043}"/>
              </a:ext>
            </a:extLst>
          </p:cNvPr>
          <p:cNvSpPr txBox="1"/>
          <p:nvPr/>
        </p:nvSpPr>
        <p:spPr>
          <a:xfrm>
            <a:off x="2934637" y="4627046"/>
            <a:ext cx="6911645" cy="193899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টয়লেট জীবানুমুক্ত রাখতে কী করা উচিত?সে সম্পর্কে বল।</a:t>
            </a:r>
            <a:endParaRPr lang="en-US" sz="600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A9F68-9805-485F-B433-EE9A4056C0CF}"/>
              </a:ext>
            </a:extLst>
          </p:cNvPr>
          <p:cNvSpPr txBox="1"/>
          <p:nvPr/>
        </p:nvSpPr>
        <p:spPr>
          <a:xfrm>
            <a:off x="3366971" y="386317"/>
            <a:ext cx="6224030" cy="1176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en-US" sz="6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যশোর শিক্ষা বোর্ড অনলাইন ক্লাসরুম : Bangladesh and Global studies,15th  chapter, class 9-10, শ্রেণি: নবম-দশম , বিষয়: বাংলাদেশ ও বিশ্বপরিচয়,  অধ্যায়: বাংলাদেশের ...">
            <a:extLst>
              <a:ext uri="{FF2B5EF4-FFF2-40B4-BE49-F238E27FC236}">
                <a16:creationId xmlns:a16="http://schemas.microsoft.com/office/drawing/2014/main" id="{F18CEAB3-2D5E-49D8-B035-DE78C5297C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2" t="15459" r="6866" b="22750"/>
          <a:stretch/>
        </p:blipFill>
        <p:spPr bwMode="auto">
          <a:xfrm>
            <a:off x="4357350" y="1714434"/>
            <a:ext cx="3477299" cy="27608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6189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9EA6792-2890-4FFF-99FA-041F5134462E}"/>
              </a:ext>
            </a:extLst>
          </p:cNvPr>
          <p:cNvSpPr txBox="1"/>
          <p:nvPr/>
        </p:nvSpPr>
        <p:spPr>
          <a:xfrm>
            <a:off x="104930" y="2758140"/>
            <a:ext cx="11737299" cy="3785652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4800" dirty="0">
                <a:solidFill>
                  <a:srgbClr val="A5002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প্রতিরোধের সবচেয়ে গুরুত্বপুর্ণ উপায় কী?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4800" dirty="0">
                <a:solidFill>
                  <a:srgbClr val="A5002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প্রতিরোধে তিনিটি ভালো অভ্যাসের উদাহরন দাও।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4800" dirty="0">
                <a:solidFill>
                  <a:srgbClr val="A5002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 পরিবেশ পরিচ্ছন্ন রাখবে?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4800" dirty="0">
                <a:solidFill>
                  <a:srgbClr val="A5002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টয়লেট জীবানুমুক্ত রাখতে তোমার কী করা উচিত?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4800" dirty="0">
                <a:solidFill>
                  <a:srgbClr val="A5002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টয়লেট ব্যবহারের পর তোমার কী করা উচিত?</a:t>
            </a:r>
            <a:endParaRPr lang="en-US" sz="4800" dirty="0">
              <a:solidFill>
                <a:srgbClr val="A5002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8B4D33-2744-457B-865B-6299ACAD4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764" y="543224"/>
            <a:ext cx="2886075" cy="1581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AB74F-F903-4738-BE0A-1B952BF13E57}"/>
              </a:ext>
            </a:extLst>
          </p:cNvPr>
          <p:cNvSpPr txBox="1"/>
          <p:nvPr/>
        </p:nvSpPr>
        <p:spPr>
          <a:xfrm>
            <a:off x="938565" y="314208"/>
            <a:ext cx="6224030" cy="1176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en-US" sz="6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ক্ষি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প্ত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শ্ন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6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C5A32A-0E0A-437C-9CED-EAD4C947D13C}"/>
              </a:ext>
            </a:extLst>
          </p:cNvPr>
          <p:cNvSpPr txBox="1"/>
          <p:nvPr/>
        </p:nvSpPr>
        <p:spPr>
          <a:xfrm>
            <a:off x="104931" y="3429000"/>
            <a:ext cx="11677337" cy="286232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 আবর্জনা---------------বা নির্দিষ্ট স্থানে ফেলতে হবে।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 পরিষ্কার পরিচ্ছন্ন না রাখলে আমাদের---------হবে।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------------পানি আমাদের রোগ সৃষ্টি করে।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জীবানুর বিস্তার রোধ করতে আমাদের পরিবেশ----------রাখা দরকার।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টয়লেট ব্যবহারের পর হাত------------ও নিরাপদ পানি দিতে ধুতে হবে।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F59DE9-A8B2-4AA5-8041-63AA676EE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35" y="1666047"/>
            <a:ext cx="3100869" cy="15897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C11E2D-9A9C-4047-8DEC-E253827CC9CF}"/>
              </a:ext>
            </a:extLst>
          </p:cNvPr>
          <p:cNvSpPr txBox="1"/>
          <p:nvPr/>
        </p:nvSpPr>
        <p:spPr>
          <a:xfrm>
            <a:off x="3204789" y="3330596"/>
            <a:ext cx="1925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ডাস্টবিন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2AA655-20A2-4978-95B6-C13EC7018282}"/>
              </a:ext>
            </a:extLst>
          </p:cNvPr>
          <p:cNvSpPr txBox="1"/>
          <p:nvPr/>
        </p:nvSpPr>
        <p:spPr>
          <a:xfrm>
            <a:off x="6183475" y="4075363"/>
            <a:ext cx="1409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60896-E76A-4B37-B5E9-456EEB01BB76}"/>
              </a:ext>
            </a:extLst>
          </p:cNvPr>
          <p:cNvSpPr txBox="1"/>
          <p:nvPr/>
        </p:nvSpPr>
        <p:spPr>
          <a:xfrm>
            <a:off x="6707346" y="3842762"/>
            <a:ext cx="1301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অসুখ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4322D8-F259-479A-A9C3-9773CD1C295E}"/>
              </a:ext>
            </a:extLst>
          </p:cNvPr>
          <p:cNvSpPr txBox="1"/>
          <p:nvPr/>
        </p:nvSpPr>
        <p:spPr>
          <a:xfrm>
            <a:off x="939433" y="4475473"/>
            <a:ext cx="1145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A5517-271C-4E34-BB00-91A4C7CA110A}"/>
              </a:ext>
            </a:extLst>
          </p:cNvPr>
          <p:cNvSpPr txBox="1"/>
          <p:nvPr/>
        </p:nvSpPr>
        <p:spPr>
          <a:xfrm>
            <a:off x="7071786" y="5070983"/>
            <a:ext cx="245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450A7C-45B4-4622-8006-258720DC6C2F}"/>
              </a:ext>
            </a:extLst>
          </p:cNvPr>
          <p:cNvSpPr txBox="1"/>
          <p:nvPr/>
        </p:nvSpPr>
        <p:spPr>
          <a:xfrm>
            <a:off x="4552881" y="5492971"/>
            <a:ext cx="115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B9922B-70FB-463F-98D6-D89A225EEA20}"/>
              </a:ext>
            </a:extLst>
          </p:cNvPr>
          <p:cNvSpPr txBox="1"/>
          <p:nvPr/>
        </p:nvSpPr>
        <p:spPr>
          <a:xfrm>
            <a:off x="939433" y="1750683"/>
            <a:ext cx="406599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কর।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C1A386-766C-487F-BEE3-9663B9B62770}"/>
              </a:ext>
            </a:extLst>
          </p:cNvPr>
          <p:cNvSpPr txBox="1"/>
          <p:nvPr/>
        </p:nvSpPr>
        <p:spPr>
          <a:xfrm>
            <a:off x="2831584" y="361199"/>
            <a:ext cx="6224030" cy="1176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en-US" sz="6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7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3" grpId="0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3FA4C1D-602A-469E-800B-2EEFE47C1167}"/>
              </a:ext>
            </a:extLst>
          </p:cNvPr>
          <p:cNvSpPr txBox="1"/>
          <p:nvPr/>
        </p:nvSpPr>
        <p:spPr>
          <a:xfrm>
            <a:off x="284813" y="4779521"/>
            <a:ext cx="11602387" cy="156966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 তোমার পরিবেশ কিভাবে পরিচ্ছন্ন রাখবে তার একটি তালিকা তৈরি কর।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E31928-F05F-4C36-B6EE-C2D6157CE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968" y="2217232"/>
            <a:ext cx="3522464" cy="19297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D58264-38A5-46A3-9F37-975609DECE9C}"/>
              </a:ext>
            </a:extLst>
          </p:cNvPr>
          <p:cNvSpPr txBox="1"/>
          <p:nvPr/>
        </p:nvSpPr>
        <p:spPr>
          <a:xfrm>
            <a:off x="3366971" y="386317"/>
            <a:ext cx="6224030" cy="1176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25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ld-Rose.jpg">
            <a:extLst>
              <a:ext uri="{FF2B5EF4-FFF2-40B4-BE49-F238E27FC236}">
                <a16:creationId xmlns:a16="http://schemas.microsoft.com/office/drawing/2014/main" id="{769955E0-DE63-4ADE-9672-36D2B8A7D2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 descr="roses - Red roses - Community - Google+ | Rosé gif, Rosé gifs, Blooming rose">
            <a:extLst>
              <a:ext uri="{FF2B5EF4-FFF2-40B4-BE49-F238E27FC236}">
                <a16:creationId xmlns:a16="http://schemas.microsoft.com/office/drawing/2014/main" id="{49B043A8-942C-4291-BE45-7DDFB28F39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A92A53-03B1-4B1C-BA12-AFD323C479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609"/>
          <a:stretch/>
        </p:blipFill>
        <p:spPr>
          <a:xfrm>
            <a:off x="577516" y="283141"/>
            <a:ext cx="1782698" cy="3724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A1F109-EE7B-4877-B6ED-814A7BDFDB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91" r="50000"/>
          <a:stretch/>
        </p:blipFill>
        <p:spPr>
          <a:xfrm>
            <a:off x="2360214" y="625637"/>
            <a:ext cx="3064042" cy="3724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92CA8E-64C7-4B87-97DF-A4951B4628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28" r="24679"/>
          <a:stretch/>
        </p:blipFill>
        <p:spPr>
          <a:xfrm>
            <a:off x="5236735" y="2342948"/>
            <a:ext cx="2606842" cy="37249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1A371B-A4B0-44A4-8D14-19CEAC5F88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593"/>
          <a:stretch/>
        </p:blipFill>
        <p:spPr>
          <a:xfrm>
            <a:off x="8486273" y="3023133"/>
            <a:ext cx="2268945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40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ld-Rose.jpg">
            <a:extLst>
              <a:ext uri="{FF2B5EF4-FFF2-40B4-BE49-F238E27FC236}">
                <a16:creationId xmlns:a16="http://schemas.microsoft.com/office/drawing/2014/main" id="{AD403D6B-91CE-4210-A564-75327EC1E0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E167F8-A25C-4760-8AB5-EEA6C5AB8621}"/>
              </a:ext>
            </a:extLst>
          </p:cNvPr>
          <p:cNvSpPr txBox="1"/>
          <p:nvPr/>
        </p:nvSpPr>
        <p:spPr>
          <a:xfrm>
            <a:off x="-676483" y="994610"/>
            <a:ext cx="11795154" cy="5173579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>
                <a:gd name="adj1" fmla="val 625847"/>
                <a:gd name="adj2" fmla="val 43491"/>
              </a:avLst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39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39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39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2" name="AutoShape 2" descr="UN Wash Your Hands by Jess Lindsay for Bare Tree Media on Dribbble">
            <a:extLst>
              <a:ext uri="{FF2B5EF4-FFF2-40B4-BE49-F238E27FC236}">
                <a16:creationId xmlns:a16="http://schemas.microsoft.com/office/drawing/2014/main" id="{F645C3C0-6B4F-494A-AEDB-D0D329591D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D21752-F20C-4A00-A7B4-E1F54EDD098B}"/>
              </a:ext>
            </a:extLst>
          </p:cNvPr>
          <p:cNvSpPr txBox="1"/>
          <p:nvPr/>
        </p:nvSpPr>
        <p:spPr>
          <a:xfrm rot="394526">
            <a:off x="2602521" y="1878870"/>
            <a:ext cx="7891976" cy="310025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239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39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39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39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239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3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600"/>
                                  </p:stCondLst>
                                  <p:iterate type="lt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F36F9F-27BC-4F18-9CA7-74FA6A5CB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7546" y="3754812"/>
            <a:ext cx="4719012" cy="1276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A69322-A00D-4FB3-82E3-568DE5A95569}"/>
              </a:ext>
            </a:extLst>
          </p:cNvPr>
          <p:cNvSpPr txBox="1"/>
          <p:nvPr/>
        </p:nvSpPr>
        <p:spPr>
          <a:xfrm>
            <a:off x="619876" y="3598813"/>
            <a:ext cx="5459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</a:t>
            </a:r>
            <a:r>
              <a:rPr lang="en-US" sz="44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44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মোত্তালিব</a:t>
            </a:r>
            <a:endParaRPr lang="en-US" sz="4400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3600" dirty="0" err="1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ঘোড়দৌড়</a:t>
            </a:r>
            <a:r>
              <a:rPr lang="en-US" sz="36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 প্রাঃ বিদ্যালয়</a:t>
            </a:r>
          </a:p>
          <a:p>
            <a:r>
              <a:rPr lang="en-US" sz="3600" dirty="0" err="1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শেরপুর,বগুড়া</a:t>
            </a:r>
            <a:endParaRPr lang="en-US" sz="3600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amuttalib572@gmail.com</a:t>
            </a:r>
            <a:endParaRPr lang="bn-BD" sz="2800" u="sng" dirty="0">
              <a:solidFill>
                <a:srgbClr val="00206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C2A4EB-03B2-453D-B1F9-1B1009CF7C1C}"/>
              </a:ext>
            </a:extLst>
          </p:cNvPr>
          <p:cNvSpPr txBox="1"/>
          <p:nvPr/>
        </p:nvSpPr>
        <p:spPr>
          <a:xfrm>
            <a:off x="7694066" y="3819420"/>
            <a:ext cx="4417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শ্রেণিঃ৩য়</a:t>
            </a:r>
          </a:p>
          <a:p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বিজ্ঞান</a:t>
            </a:r>
          </a:p>
          <a:p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শিরোনামঃ</a:t>
            </a:r>
            <a:r>
              <a:rPr lang="bn-BD" sz="36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</a:p>
          <a:p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bn-BD" sz="36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</a:t>
            </a:r>
            <a:endParaRPr lang="en-US" sz="3600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32F76C-4308-43D0-9E65-4B202A0E93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52" t="24273" r="40422" b="30487"/>
          <a:stretch/>
        </p:blipFill>
        <p:spPr>
          <a:xfrm>
            <a:off x="9673758" y="1182456"/>
            <a:ext cx="1992316" cy="20792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1E9EBF-3963-4873-866D-4F5F66287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98" y="805296"/>
            <a:ext cx="2072458" cy="24563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569B77-C401-4005-BBD1-D134738D2FC1}"/>
              </a:ext>
            </a:extLst>
          </p:cNvPr>
          <p:cNvSpPr txBox="1"/>
          <p:nvPr/>
        </p:nvSpPr>
        <p:spPr>
          <a:xfrm>
            <a:off x="4107766" y="524657"/>
            <a:ext cx="5276077" cy="10641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11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15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115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115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115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65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6E5D34-46B7-4876-9632-04088C5FB357}"/>
              </a:ext>
            </a:extLst>
          </p:cNvPr>
          <p:cNvSpPr txBox="1"/>
          <p:nvPr/>
        </p:nvSpPr>
        <p:spPr>
          <a:xfrm>
            <a:off x="239843" y="2308552"/>
            <a:ext cx="11782268" cy="440120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</a:t>
            </a:r>
          </a:p>
          <a:p>
            <a:r>
              <a:rPr lang="bn-BD" sz="4000" dirty="0"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৯.৩.১ ময়লা আবর্জনা যত্র তত্র না ফেলে একটি নির্দিষ্ট স্থানে অথবা ঝুড়িতে ফেলতে হয় তা বলতে পারবে।</a:t>
            </a:r>
          </a:p>
          <a:p>
            <a:r>
              <a:rPr lang="bn-BD" sz="4000" dirty="0">
                <a:solidFill>
                  <a:srgbClr val="A5002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৯.৩.২ পরিষ্কার পরিচ্ছন্ন থাকার গুরুত্ব বলতে পারবে।</a:t>
            </a:r>
          </a:p>
          <a:p>
            <a:r>
              <a:rPr lang="bn-BD" sz="4000" dirty="0">
                <a:solidFill>
                  <a:srgbClr val="D6009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৯.৩.৩ স্বাস্থ্যসম্মত ও সঠিক ভাবে ল্যাট্রিন ব্যবহারের নিয়ম বলতে পারবে।</a:t>
            </a:r>
          </a:p>
          <a:p>
            <a:r>
              <a:rPr lang="bn-BD" sz="4000" dirty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৯.৩.৪ ল্যাট্রিন ব্যবহারের পর সাবান বা ছাই দিয়ে হাত ধুতে হয় তা বলতে পারবে।</a:t>
            </a:r>
            <a:endParaRPr lang="en-US" sz="4000" dirty="0">
              <a:solidFill>
                <a:srgbClr val="00B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8B3677-2EB1-4521-AA04-E8A4F4C5F8D1}"/>
              </a:ext>
            </a:extLst>
          </p:cNvPr>
          <p:cNvSpPr txBox="1"/>
          <p:nvPr/>
        </p:nvSpPr>
        <p:spPr>
          <a:xfrm>
            <a:off x="3268316" y="599607"/>
            <a:ext cx="5276077" cy="10641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11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115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115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15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11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3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3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 animBg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E490A0-5901-4156-B56C-548E62373D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8" t="17509" r="22693"/>
          <a:stretch/>
        </p:blipFill>
        <p:spPr>
          <a:xfrm>
            <a:off x="6848291" y="2230822"/>
            <a:ext cx="5343709" cy="46271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A542DD-18C3-4FAE-9030-A1C06554D9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t="3684" r="3656" b="2502"/>
          <a:stretch/>
        </p:blipFill>
        <p:spPr>
          <a:xfrm>
            <a:off x="14121" y="1127618"/>
            <a:ext cx="2604655" cy="55699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9AEBDE-14C3-4FE0-BB79-99A611158FE5}"/>
              </a:ext>
            </a:extLst>
          </p:cNvPr>
          <p:cNvSpPr txBox="1"/>
          <p:nvPr/>
        </p:nvSpPr>
        <p:spPr>
          <a:xfrm>
            <a:off x="2223234" y="1399680"/>
            <a:ext cx="7766784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সাধারণ রোগের নাম বল।</a:t>
            </a:r>
            <a:endParaRPr lang="en-US" sz="4800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F59654-6AF2-412C-B376-453CF12F9688}"/>
              </a:ext>
            </a:extLst>
          </p:cNvPr>
          <p:cNvSpPr txBox="1"/>
          <p:nvPr/>
        </p:nvSpPr>
        <p:spPr>
          <a:xfrm>
            <a:off x="3276177" y="1871345"/>
            <a:ext cx="5510126" cy="830997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কিভাবে অসুস্থ হই?</a:t>
            </a:r>
            <a:endParaRPr lang="en-US" sz="4800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563CA7-6659-427B-A0B1-A59B10AE2AC3}"/>
              </a:ext>
            </a:extLst>
          </p:cNvPr>
          <p:cNvSpPr txBox="1"/>
          <p:nvPr/>
        </p:nvSpPr>
        <p:spPr>
          <a:xfrm>
            <a:off x="2518798" y="1680287"/>
            <a:ext cx="7766782" cy="830997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কিভাবে সুস্থ থাকতে পারি?</a:t>
            </a:r>
            <a:endParaRPr lang="en-US" sz="4800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B14565-ABFB-470C-B098-0BFC14D139BA}"/>
              </a:ext>
            </a:extLst>
          </p:cNvPr>
          <p:cNvSpPr txBox="1"/>
          <p:nvPr/>
        </p:nvSpPr>
        <p:spPr>
          <a:xfrm>
            <a:off x="2151837" y="1441263"/>
            <a:ext cx="8929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আমাশয়,টাইফয়েড,যক্ষা,কলেরা,বসন্ত ইত্যাদি।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31302F-B61D-4E8B-A278-D9E2E4818C7D}"/>
              </a:ext>
            </a:extLst>
          </p:cNvPr>
          <p:cNvSpPr txBox="1"/>
          <p:nvPr/>
        </p:nvSpPr>
        <p:spPr>
          <a:xfrm>
            <a:off x="1768528" y="1579161"/>
            <a:ext cx="10078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দেহের ভেতরে জীবানু যখন সংখ্যায় বৃদ্ধি পায় তখন আমরা অসুস্থ হই।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624A59-2BE5-404B-9737-84CCC8D0F864}"/>
              </a:ext>
            </a:extLst>
          </p:cNvPr>
          <p:cNvSpPr txBox="1"/>
          <p:nvPr/>
        </p:nvSpPr>
        <p:spPr>
          <a:xfrm>
            <a:off x="2151837" y="3148821"/>
            <a:ext cx="7176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স্বাস্থ্যসম্মত জীবনযাপন করে আমরা সুস্থ থাকতে পারি।</a:t>
            </a:r>
            <a:endParaRPr lang="en-US" sz="4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75F46-4F85-49B2-9245-0CCE6DFF8602}"/>
              </a:ext>
            </a:extLst>
          </p:cNvPr>
          <p:cNvSpPr txBox="1"/>
          <p:nvPr/>
        </p:nvSpPr>
        <p:spPr>
          <a:xfrm>
            <a:off x="2257496" y="220263"/>
            <a:ext cx="8505752" cy="10641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11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115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en-US" sz="115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15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11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115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115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115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2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3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0" grpId="1"/>
      <p:bldP spid="21" grpId="0"/>
      <p:bldP spid="21" grpId="1"/>
      <p:bldP spid="22" grpId="0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1071E2-9A57-4CF2-9523-A922D7C3F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39" y="2328942"/>
            <a:ext cx="3655621" cy="2200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89961F-472B-499F-A0A3-2C073EB5B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55" y="2958610"/>
            <a:ext cx="3450790" cy="2200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87F776-FD3D-475E-B247-69868F5C2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54" y="1521300"/>
            <a:ext cx="3450790" cy="2124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F8A304-3A5B-4FD6-B2EE-47180A5514CA}"/>
              </a:ext>
            </a:extLst>
          </p:cNvPr>
          <p:cNvSpPr txBox="1"/>
          <p:nvPr/>
        </p:nvSpPr>
        <p:spPr>
          <a:xfrm>
            <a:off x="884419" y="523983"/>
            <a:ext cx="5441429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4400" b="1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b="1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A7CAB4-586B-4911-90BE-38884759BACA}"/>
              </a:ext>
            </a:extLst>
          </p:cNvPr>
          <p:cNvSpPr txBox="1"/>
          <p:nvPr/>
        </p:nvSpPr>
        <p:spPr>
          <a:xfrm>
            <a:off x="6191565" y="524643"/>
            <a:ext cx="3450790" cy="769441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দেখতে প</a:t>
            </a:r>
            <a:r>
              <a:rPr lang="en-US" sz="4400" b="1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াচ্ছি</a:t>
            </a:r>
            <a:r>
              <a:rPr lang="bn-BD" sz="4400" b="1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20C71-6A14-4E72-BD76-62C63A668D2E}"/>
              </a:ext>
            </a:extLst>
          </p:cNvPr>
          <p:cNvSpPr txBox="1"/>
          <p:nvPr/>
        </p:nvSpPr>
        <p:spPr>
          <a:xfrm>
            <a:off x="1092598" y="3766281"/>
            <a:ext cx="284594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ব্যায়াম ও খেলাধুলা</a:t>
            </a:r>
            <a:endParaRPr lang="en-US" sz="3600" b="1" dirty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A88CD5-70F4-4BFB-A5F3-9BF4D54D61BF}"/>
              </a:ext>
            </a:extLst>
          </p:cNvPr>
          <p:cNvSpPr txBox="1"/>
          <p:nvPr/>
        </p:nvSpPr>
        <p:spPr>
          <a:xfrm>
            <a:off x="5256181" y="4649482"/>
            <a:ext cx="2126877" cy="646331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 খাবার</a:t>
            </a:r>
            <a:endParaRPr lang="en-US" sz="3600" b="1" dirty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1D5A96-0C2A-4378-BD43-004F6FC2214E}"/>
              </a:ext>
            </a:extLst>
          </p:cNvPr>
          <p:cNvSpPr txBox="1"/>
          <p:nvPr/>
        </p:nvSpPr>
        <p:spPr>
          <a:xfrm>
            <a:off x="9304086" y="5234257"/>
            <a:ext cx="1571946" cy="646331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পর্যাপ্ত ঘুম</a:t>
            </a:r>
            <a:endParaRPr lang="en-US" sz="3600" b="1" dirty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555595-F379-4DAB-86FC-FD3C2F1E3FA8}"/>
              </a:ext>
            </a:extLst>
          </p:cNvPr>
          <p:cNvSpPr txBox="1"/>
          <p:nvPr/>
        </p:nvSpPr>
        <p:spPr>
          <a:xfrm>
            <a:off x="4466169" y="1317346"/>
            <a:ext cx="5176186" cy="769441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কেনো প্রয়োজন?</a:t>
            </a:r>
            <a:endParaRPr lang="en-US" sz="4400" b="1" dirty="0">
              <a:solidFill>
                <a:srgbClr val="C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DB5D99-6A01-45A0-B004-6E4196795FA2}"/>
              </a:ext>
            </a:extLst>
          </p:cNvPr>
          <p:cNvSpPr txBox="1"/>
          <p:nvPr/>
        </p:nvSpPr>
        <p:spPr>
          <a:xfrm>
            <a:off x="463012" y="5880588"/>
            <a:ext cx="10854563" cy="76944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স্বাস্থ্যসম্মত জীবনযাপন আমাদের রোগ প্রতিরোধ ক্ষমতা বাড়ায়।</a:t>
            </a:r>
            <a:endParaRPr lang="en-US" sz="4400" b="1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94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0E32A7-9E1E-480A-9D01-34606369D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430" y="3429000"/>
            <a:ext cx="2705100" cy="168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5115DE-03F5-499D-8A84-003405D62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" y="3125033"/>
            <a:ext cx="3048000" cy="1695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89E38EB0-4867-40CC-B6B0-994FED7EC302}"/>
              </a:ext>
            </a:extLst>
          </p:cNvPr>
          <p:cNvSpPr/>
          <p:nvPr/>
        </p:nvSpPr>
        <p:spPr>
          <a:xfrm>
            <a:off x="5493249" y="2160421"/>
            <a:ext cx="883578" cy="81165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F8706-8C8A-495E-B166-D60707620E62}"/>
              </a:ext>
            </a:extLst>
          </p:cNvPr>
          <p:cNvSpPr txBox="1"/>
          <p:nvPr/>
        </p:nvSpPr>
        <p:spPr>
          <a:xfrm>
            <a:off x="1267835" y="973340"/>
            <a:ext cx="8505752" cy="10641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11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15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11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1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115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115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FB92CE-4246-4F58-9AEE-BFBEE30C8FC3}"/>
              </a:ext>
            </a:extLst>
          </p:cNvPr>
          <p:cNvSpPr txBox="1"/>
          <p:nvPr/>
        </p:nvSpPr>
        <p:spPr>
          <a:xfrm>
            <a:off x="3052759" y="3451696"/>
            <a:ext cx="6344671" cy="98202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96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9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9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ovid-19 Precautions: Consume these foods to boost up your immunity power  dgtl - Anandabazar">
            <a:extLst>
              <a:ext uri="{FF2B5EF4-FFF2-40B4-BE49-F238E27FC236}">
                <a16:creationId xmlns:a16="http://schemas.microsoft.com/office/drawing/2014/main" id="{50690520-744A-4CE1-B2AC-83F042B7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554" y="4820483"/>
            <a:ext cx="4187174" cy="16954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89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3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7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FAB747D-7D33-4C86-998C-0C1F2ED172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" t="3702" r="7654" b="24220"/>
          <a:stretch/>
        </p:blipFill>
        <p:spPr>
          <a:xfrm>
            <a:off x="2466372" y="3379595"/>
            <a:ext cx="2441367" cy="1618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9F23EC-E002-495F-8DBC-786A0CC85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6" y="2579286"/>
            <a:ext cx="1282277" cy="23275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518D41-776D-4C25-BA92-C9A00B7F69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0" t="8639" r="9987" b="7009"/>
          <a:stretch/>
        </p:blipFill>
        <p:spPr>
          <a:xfrm>
            <a:off x="3762430" y="836275"/>
            <a:ext cx="1145309" cy="23275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677FADD-2086-4022-B149-53E7CE301ABC}"/>
              </a:ext>
            </a:extLst>
          </p:cNvPr>
          <p:cNvSpPr txBox="1"/>
          <p:nvPr/>
        </p:nvSpPr>
        <p:spPr>
          <a:xfrm>
            <a:off x="0" y="328561"/>
            <a:ext cx="4953948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bn-BD" sz="5400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জীবানু কিভাবে ছড়ায়?</a:t>
            </a:r>
            <a:endParaRPr lang="en-US" sz="5400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5CC9CB-A93E-4C2E-BD85-EF15703AAB13}"/>
              </a:ext>
            </a:extLst>
          </p:cNvPr>
          <p:cNvSpPr txBox="1"/>
          <p:nvPr/>
        </p:nvSpPr>
        <p:spPr>
          <a:xfrm>
            <a:off x="5980136" y="1358983"/>
            <a:ext cx="4451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কোন জিনিস কিভাবে ধরি?</a:t>
            </a:r>
            <a:endParaRPr lang="en-US" sz="3200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6BD2DD-82C4-465A-935F-D88A3433DF6B}"/>
              </a:ext>
            </a:extLst>
          </p:cNvPr>
          <p:cNvSpPr txBox="1"/>
          <p:nvPr/>
        </p:nvSpPr>
        <p:spPr>
          <a:xfrm>
            <a:off x="6078302" y="1320463"/>
            <a:ext cx="509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কোন জিনিস হাত দিয়ে ধরি।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E9EBFF-069E-49B5-94E5-1D6907C86C71}"/>
              </a:ext>
            </a:extLst>
          </p:cNvPr>
          <p:cNvSpPr txBox="1"/>
          <p:nvPr/>
        </p:nvSpPr>
        <p:spPr>
          <a:xfrm>
            <a:off x="55451" y="4998267"/>
            <a:ext cx="11849369" cy="175432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জায়গায় জীবানু ছড়িয়ে আছে।প্রতিদিন আমাদের অনেক কিছু ধরতে হয়।যেমনঃদরজার হাতল,চেয়ার,টেবিল,টয়লেটের জিনিসপত্র ইত্যাদি।এগুলো থেকে আমরা রোগজীবানু গ্রহণ করি অথবা ছড়াই।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16C382-7368-49FF-9AF4-7E60EEDFD688}"/>
              </a:ext>
            </a:extLst>
          </p:cNvPr>
          <p:cNvSpPr txBox="1"/>
          <p:nvPr/>
        </p:nvSpPr>
        <p:spPr>
          <a:xfrm>
            <a:off x="5052116" y="1112762"/>
            <a:ext cx="7148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যখন কোন জিনিস হাত দিয়ে ধরি তখন আমাদের হাত কী পরিষ্কার থাকে?</a:t>
            </a:r>
            <a:endParaRPr lang="en-US" sz="3200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8EF331-97A0-4F23-B9A3-6CEC5F19C8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87" y="1072257"/>
            <a:ext cx="2368699" cy="17765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B6786A-2D51-4026-B9EA-9D25B6E6795D}"/>
              </a:ext>
            </a:extLst>
          </p:cNvPr>
          <p:cNvSpPr txBox="1"/>
          <p:nvPr/>
        </p:nvSpPr>
        <p:spPr>
          <a:xfrm>
            <a:off x="8404333" y="1566685"/>
            <a:ext cx="125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Germs - NEXT.cc">
            <a:extLst>
              <a:ext uri="{FF2B5EF4-FFF2-40B4-BE49-F238E27FC236}">
                <a16:creationId xmlns:a16="http://schemas.microsoft.com/office/drawing/2014/main" id="{7ABD8F8D-C298-4027-A310-DE8069A494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79286"/>
            <a:ext cx="6181261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73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2" grpId="2"/>
      <p:bldP spid="23" grpId="0" animBg="1"/>
      <p:bldP spid="2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BA462A3-4FD3-424F-9CDF-C1B72B2E3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05" y="2295175"/>
            <a:ext cx="2752725" cy="16573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D3CE2A-2D2F-4B1A-98AB-BE0AC7330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743" y="2546000"/>
            <a:ext cx="2886075" cy="15811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E6D78C-BCB2-4847-9D19-239440250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3" y="4235858"/>
            <a:ext cx="2886075" cy="19240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95E222-D629-4086-B5AB-9D21A983CE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2" y="1016101"/>
            <a:ext cx="2886074" cy="19240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6" name="Arrow: Curved Down 25">
            <a:extLst>
              <a:ext uri="{FF2B5EF4-FFF2-40B4-BE49-F238E27FC236}">
                <a16:creationId xmlns:a16="http://schemas.microsoft.com/office/drawing/2014/main" id="{6890B3B7-CDCC-4E55-944A-62CBF20A6FE9}"/>
              </a:ext>
            </a:extLst>
          </p:cNvPr>
          <p:cNvSpPr/>
          <p:nvPr/>
        </p:nvSpPr>
        <p:spPr>
          <a:xfrm>
            <a:off x="3846658" y="1539589"/>
            <a:ext cx="2378650" cy="711200"/>
          </a:xfrm>
          <a:prstGeom prst="curvedDownArrow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Arrow: Curved Up 26">
            <a:extLst>
              <a:ext uri="{FF2B5EF4-FFF2-40B4-BE49-F238E27FC236}">
                <a16:creationId xmlns:a16="http://schemas.microsoft.com/office/drawing/2014/main" id="{13D6C640-FB0A-4A8A-A37C-ED3CA3977CD6}"/>
              </a:ext>
            </a:extLst>
          </p:cNvPr>
          <p:cNvSpPr/>
          <p:nvPr/>
        </p:nvSpPr>
        <p:spPr>
          <a:xfrm>
            <a:off x="3846659" y="4578989"/>
            <a:ext cx="2378650" cy="711200"/>
          </a:xfrm>
          <a:prstGeom prst="curvedUpArrow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B9E0087A-0398-428E-AC66-14D8170EF3D0}"/>
              </a:ext>
            </a:extLst>
          </p:cNvPr>
          <p:cNvSpPr/>
          <p:nvPr/>
        </p:nvSpPr>
        <p:spPr>
          <a:xfrm>
            <a:off x="7686818" y="3011055"/>
            <a:ext cx="836178" cy="246145"/>
          </a:xfrm>
          <a:prstGeom prst="rightArrow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B5DD65-8474-48DB-BE44-A2D09FE9BEE9}"/>
              </a:ext>
            </a:extLst>
          </p:cNvPr>
          <p:cNvSpPr txBox="1"/>
          <p:nvPr/>
        </p:nvSpPr>
        <p:spPr>
          <a:xfrm>
            <a:off x="6554757" y="4645457"/>
            <a:ext cx="5334287" cy="1938992"/>
          </a:xfrm>
          <a:prstGeom prst="rect">
            <a:avLst/>
          </a:prstGeom>
          <a:noFill/>
          <a:ln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হাঁচি কাশির মাধ্যমে বাতাসে জীবানু এক ব্যাক্তি থেকে অন্য ব্যাক্তির মধ্যে ছড়িয়ে পড়ে।</a:t>
            </a:r>
            <a:endParaRPr lang="en-US" sz="4000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5BBF27-8671-4BD5-9346-332C2FA83539}"/>
              </a:ext>
            </a:extLst>
          </p:cNvPr>
          <p:cNvSpPr txBox="1"/>
          <p:nvPr/>
        </p:nvSpPr>
        <p:spPr>
          <a:xfrm>
            <a:off x="5035983" y="4060682"/>
            <a:ext cx="2886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শরীরে জীবানু প্রবেশ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0EAF59-BAB7-4254-8C3D-D2E41DF62637}"/>
              </a:ext>
            </a:extLst>
          </p:cNvPr>
          <p:cNvSpPr txBox="1"/>
          <p:nvPr/>
        </p:nvSpPr>
        <p:spPr>
          <a:xfrm>
            <a:off x="9111382" y="3814413"/>
            <a:ext cx="2537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অবশেষে অসুস্থ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ED54B3-EE19-463C-9ACA-C6AB300B40E4}"/>
              </a:ext>
            </a:extLst>
          </p:cNvPr>
          <p:cNvSpPr txBox="1"/>
          <p:nvPr/>
        </p:nvSpPr>
        <p:spPr>
          <a:xfrm>
            <a:off x="1119883" y="2873481"/>
            <a:ext cx="180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অসুস্থ ব্যক্তি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FE4AD8-5925-42DF-A8ED-95EC47E5D374}"/>
              </a:ext>
            </a:extLst>
          </p:cNvPr>
          <p:cNvSpPr txBox="1"/>
          <p:nvPr/>
        </p:nvSpPr>
        <p:spPr>
          <a:xfrm>
            <a:off x="1119883" y="6077005"/>
            <a:ext cx="1910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অসুস্থ ব্যক্তি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4ECAC1-4959-4E86-A99D-3A76A037A834}"/>
              </a:ext>
            </a:extLst>
          </p:cNvPr>
          <p:cNvSpPr txBox="1"/>
          <p:nvPr/>
        </p:nvSpPr>
        <p:spPr>
          <a:xfrm>
            <a:off x="3846656" y="91738"/>
            <a:ext cx="6224030" cy="1176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</a:t>
            </a:r>
            <a:r>
              <a:rPr lang="en-US" sz="6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en-US" sz="6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6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03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4" grpId="0" animBg="1"/>
      <p:bldP spid="3" grpId="0"/>
      <p:bldP spid="5" grpId="0"/>
      <p:bldP spid="7" grpId="0"/>
      <p:bldP spid="8" grpId="0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506</Words>
  <Application>Microsoft Office PowerPoint</Application>
  <PresentationFormat>Widescreen</PresentationFormat>
  <Paragraphs>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Abdullah Al Muttalib</dc:creator>
  <cp:lastModifiedBy>Md Abdullah Al Muttalib</cp:lastModifiedBy>
  <cp:revision>13</cp:revision>
  <dcterms:created xsi:type="dcterms:W3CDTF">2021-08-26T03:16:58Z</dcterms:created>
  <dcterms:modified xsi:type="dcterms:W3CDTF">2021-09-14T11:17:33Z</dcterms:modified>
</cp:coreProperties>
</file>