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72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-35248" y="304800"/>
            <a:ext cx="9144000" cy="3048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9" name="Group 138"/>
          <p:cNvGrpSpPr/>
          <p:nvPr/>
        </p:nvGrpSpPr>
        <p:grpSpPr>
          <a:xfrm>
            <a:off x="5255203" y="421171"/>
            <a:ext cx="1296714" cy="4234383"/>
            <a:chOff x="5173305" y="797897"/>
            <a:chExt cx="1296714" cy="4234383"/>
          </a:xfrm>
          <a:solidFill>
            <a:srgbClr val="FFFF00"/>
          </a:solidFill>
        </p:grpSpPr>
        <p:grpSp>
          <p:nvGrpSpPr>
            <p:cNvPr id="91" name="Group 90"/>
            <p:cNvGrpSpPr/>
            <p:nvPr/>
          </p:nvGrpSpPr>
          <p:grpSpPr>
            <a:xfrm>
              <a:off x="5174619" y="797897"/>
              <a:ext cx="1295400" cy="4234383"/>
              <a:chOff x="5393291" y="953108"/>
              <a:chExt cx="1295400" cy="4234383"/>
            </a:xfrm>
            <a:grpFill/>
          </p:grpSpPr>
          <p:sp>
            <p:nvSpPr>
              <p:cNvPr id="92" name="Rounded Rectangle 91"/>
              <p:cNvSpPr/>
              <p:nvPr/>
            </p:nvSpPr>
            <p:spPr>
              <a:xfrm rot="1082530">
                <a:off x="5393291" y="2368091"/>
                <a:ext cx="1295400" cy="2819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3" name="Group 92"/>
              <p:cNvGrpSpPr/>
              <p:nvPr/>
            </p:nvGrpSpPr>
            <p:grpSpPr>
              <a:xfrm>
                <a:off x="5679042" y="953108"/>
                <a:ext cx="510540" cy="1479372"/>
                <a:chOff x="838200" y="2390386"/>
                <a:chExt cx="510540" cy="1479372"/>
              </a:xfrm>
              <a:grpFill/>
            </p:grpSpPr>
            <p:sp>
              <p:nvSpPr>
                <p:cNvPr id="94" name="Oval 93"/>
                <p:cNvSpPr/>
                <p:nvPr/>
              </p:nvSpPr>
              <p:spPr>
                <a:xfrm>
                  <a:off x="838200" y="2390386"/>
                  <a:ext cx="419100" cy="276614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94"/>
                <p:cNvSpPr/>
                <p:nvPr/>
              </p:nvSpPr>
              <p:spPr>
                <a:xfrm>
                  <a:off x="872490" y="2805307"/>
                  <a:ext cx="419100" cy="276614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95"/>
                <p:cNvSpPr/>
                <p:nvPr/>
              </p:nvSpPr>
              <p:spPr>
                <a:xfrm rot="21347730">
                  <a:off x="891540" y="3172214"/>
                  <a:ext cx="419100" cy="276614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96"/>
                <p:cNvSpPr/>
                <p:nvPr/>
              </p:nvSpPr>
              <p:spPr>
                <a:xfrm rot="20985874">
                  <a:off x="929640" y="3593144"/>
                  <a:ext cx="419100" cy="276614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Oval 97"/>
                <p:cNvSpPr/>
                <p:nvPr/>
              </p:nvSpPr>
              <p:spPr>
                <a:xfrm>
                  <a:off x="1047750" y="2667000"/>
                  <a:ext cx="45719" cy="138307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98"/>
                <p:cNvSpPr/>
                <p:nvPr/>
              </p:nvSpPr>
              <p:spPr>
                <a:xfrm flipH="1">
                  <a:off x="1047750" y="2819400"/>
                  <a:ext cx="152400" cy="33782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Oval 99"/>
                <p:cNvSpPr/>
                <p:nvPr/>
              </p:nvSpPr>
              <p:spPr>
                <a:xfrm flipH="1">
                  <a:off x="1082040" y="3127622"/>
                  <a:ext cx="57150" cy="586309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1" name="TextBox 130"/>
            <p:cNvSpPr txBox="1"/>
            <p:nvPr/>
          </p:nvSpPr>
          <p:spPr>
            <a:xfrm>
              <a:off x="5173305" y="3301601"/>
              <a:ext cx="914400" cy="769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 </a:t>
              </a:r>
              <a:r>
                <a:rPr lang="bn-BD" sz="4400" dirty="0" smtClean="0"/>
                <a:t>ত </a:t>
              </a:r>
              <a:endParaRPr lang="en-US" sz="4400" dirty="0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7092368" y="525245"/>
            <a:ext cx="1295400" cy="4234383"/>
            <a:chOff x="7405965" y="811035"/>
            <a:chExt cx="1295400" cy="4234383"/>
          </a:xfrm>
          <a:solidFill>
            <a:srgbClr val="FF0000"/>
          </a:solidFill>
        </p:grpSpPr>
        <p:grpSp>
          <p:nvGrpSpPr>
            <p:cNvPr id="87" name="Group 86"/>
            <p:cNvGrpSpPr/>
            <p:nvPr/>
          </p:nvGrpSpPr>
          <p:grpSpPr>
            <a:xfrm>
              <a:off x="7405965" y="811035"/>
              <a:ext cx="1295400" cy="4234383"/>
              <a:chOff x="5393291" y="953108"/>
              <a:chExt cx="1295400" cy="4234383"/>
            </a:xfrm>
            <a:grpFill/>
          </p:grpSpPr>
          <p:sp>
            <p:nvSpPr>
              <p:cNvPr id="78" name="Rounded Rectangle 77"/>
              <p:cNvSpPr/>
              <p:nvPr/>
            </p:nvSpPr>
            <p:spPr>
              <a:xfrm rot="1082530">
                <a:off x="5393291" y="2368091"/>
                <a:ext cx="1295400" cy="2819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9" name="Group 78"/>
              <p:cNvGrpSpPr/>
              <p:nvPr/>
            </p:nvGrpSpPr>
            <p:grpSpPr>
              <a:xfrm>
                <a:off x="5679042" y="953108"/>
                <a:ext cx="510540" cy="1479372"/>
                <a:chOff x="838200" y="2390386"/>
                <a:chExt cx="510540" cy="1479372"/>
              </a:xfrm>
              <a:grpFill/>
            </p:grpSpPr>
            <p:sp>
              <p:nvSpPr>
                <p:cNvPr id="80" name="Oval 79"/>
                <p:cNvSpPr/>
                <p:nvPr/>
              </p:nvSpPr>
              <p:spPr>
                <a:xfrm>
                  <a:off x="838200" y="2390386"/>
                  <a:ext cx="419100" cy="276614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>
                  <a:off x="872490" y="2805307"/>
                  <a:ext cx="419100" cy="276614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81"/>
                <p:cNvSpPr/>
                <p:nvPr/>
              </p:nvSpPr>
              <p:spPr>
                <a:xfrm rot="21347730">
                  <a:off x="891540" y="3172214"/>
                  <a:ext cx="419100" cy="276614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82"/>
                <p:cNvSpPr/>
                <p:nvPr/>
              </p:nvSpPr>
              <p:spPr>
                <a:xfrm rot="20985874">
                  <a:off x="929640" y="3593144"/>
                  <a:ext cx="419100" cy="276614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83"/>
                <p:cNvSpPr/>
                <p:nvPr/>
              </p:nvSpPr>
              <p:spPr>
                <a:xfrm>
                  <a:off x="1047750" y="2667000"/>
                  <a:ext cx="45719" cy="138307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84"/>
                <p:cNvSpPr/>
                <p:nvPr/>
              </p:nvSpPr>
              <p:spPr>
                <a:xfrm flipH="1">
                  <a:off x="1047750" y="2819400"/>
                  <a:ext cx="152400" cy="33782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85"/>
                <p:cNvSpPr/>
                <p:nvPr/>
              </p:nvSpPr>
              <p:spPr>
                <a:xfrm flipH="1">
                  <a:off x="1082040" y="3127622"/>
                  <a:ext cx="57150" cy="586309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32" name="TextBox 131"/>
            <p:cNvSpPr txBox="1"/>
            <p:nvPr/>
          </p:nvSpPr>
          <p:spPr>
            <a:xfrm>
              <a:off x="7596465" y="3237859"/>
              <a:ext cx="914400" cy="769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 </a:t>
              </a:r>
              <a:r>
                <a:rPr lang="bn-BD" sz="4400" dirty="0" smtClean="0"/>
                <a:t>ম</a:t>
              </a:r>
              <a:endParaRPr lang="en-US" sz="44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971800" y="421171"/>
            <a:ext cx="1295400" cy="4249698"/>
            <a:chOff x="-3169018" y="457200"/>
            <a:chExt cx="1295400" cy="4249698"/>
          </a:xfrm>
          <a:solidFill>
            <a:srgbClr val="00B050"/>
          </a:solidFill>
        </p:grpSpPr>
        <p:grpSp>
          <p:nvGrpSpPr>
            <p:cNvPr id="111" name="Group 110"/>
            <p:cNvGrpSpPr/>
            <p:nvPr/>
          </p:nvGrpSpPr>
          <p:grpSpPr>
            <a:xfrm>
              <a:off x="-3169018" y="457200"/>
              <a:ext cx="1295400" cy="4249698"/>
              <a:chOff x="5418547" y="953108"/>
              <a:chExt cx="1295400" cy="4249698"/>
            </a:xfrm>
            <a:grpFill/>
          </p:grpSpPr>
          <p:sp>
            <p:nvSpPr>
              <p:cNvPr id="112" name="Rounded Rectangle 111"/>
              <p:cNvSpPr/>
              <p:nvPr/>
            </p:nvSpPr>
            <p:spPr>
              <a:xfrm rot="1082530">
                <a:off x="5418547" y="2383406"/>
                <a:ext cx="1295400" cy="2819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3" name="Group 112"/>
              <p:cNvGrpSpPr/>
              <p:nvPr/>
            </p:nvGrpSpPr>
            <p:grpSpPr>
              <a:xfrm>
                <a:off x="5679042" y="953108"/>
                <a:ext cx="510540" cy="1479372"/>
                <a:chOff x="838200" y="2390386"/>
                <a:chExt cx="510540" cy="1479372"/>
              </a:xfrm>
              <a:grpFill/>
            </p:grpSpPr>
            <p:sp>
              <p:nvSpPr>
                <p:cNvPr id="114" name="Oval 113"/>
                <p:cNvSpPr/>
                <p:nvPr/>
              </p:nvSpPr>
              <p:spPr>
                <a:xfrm>
                  <a:off x="838200" y="2390386"/>
                  <a:ext cx="419100" cy="276614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114"/>
                <p:cNvSpPr/>
                <p:nvPr/>
              </p:nvSpPr>
              <p:spPr>
                <a:xfrm>
                  <a:off x="872490" y="2805307"/>
                  <a:ext cx="419100" cy="276614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 rot="21347730">
                  <a:off x="891540" y="3172214"/>
                  <a:ext cx="419100" cy="276614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 rot="20985874">
                  <a:off x="929640" y="3593144"/>
                  <a:ext cx="419100" cy="276614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Oval 117"/>
                <p:cNvSpPr/>
                <p:nvPr/>
              </p:nvSpPr>
              <p:spPr>
                <a:xfrm>
                  <a:off x="1047750" y="2667000"/>
                  <a:ext cx="45719" cy="138307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Oval 118"/>
                <p:cNvSpPr/>
                <p:nvPr/>
              </p:nvSpPr>
              <p:spPr>
                <a:xfrm flipH="1">
                  <a:off x="1047750" y="2819400"/>
                  <a:ext cx="152400" cy="33782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119"/>
                <p:cNvSpPr/>
                <p:nvPr/>
              </p:nvSpPr>
              <p:spPr>
                <a:xfrm flipH="1">
                  <a:off x="1082040" y="3127622"/>
                  <a:ext cx="57150" cy="586309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3" name="TextBox 132"/>
            <p:cNvSpPr txBox="1"/>
            <p:nvPr/>
          </p:nvSpPr>
          <p:spPr>
            <a:xfrm>
              <a:off x="-2946623" y="2732425"/>
              <a:ext cx="914400" cy="769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 </a:t>
              </a:r>
              <a:r>
                <a:rPr lang="bn-BD" sz="4400" dirty="0"/>
                <a:t>গ</a:t>
              </a:r>
              <a:r>
                <a:rPr lang="bn-BD" sz="4400" dirty="0" smtClean="0"/>
                <a:t> </a:t>
              </a:r>
              <a:endParaRPr lang="en-US" sz="4400" dirty="0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81000" y="421171"/>
            <a:ext cx="1295400" cy="4358932"/>
            <a:chOff x="471764" y="901427"/>
            <a:chExt cx="1295400" cy="4358932"/>
          </a:xfrm>
          <a:solidFill>
            <a:schemeClr val="accent3"/>
          </a:solidFill>
        </p:grpSpPr>
        <p:grpSp>
          <p:nvGrpSpPr>
            <p:cNvPr id="121" name="Group 120"/>
            <p:cNvGrpSpPr/>
            <p:nvPr/>
          </p:nvGrpSpPr>
          <p:grpSpPr>
            <a:xfrm>
              <a:off x="471764" y="901427"/>
              <a:ext cx="1295400" cy="4358932"/>
              <a:chOff x="5332331" y="953108"/>
              <a:chExt cx="1295400" cy="4358932"/>
            </a:xfrm>
            <a:grpFill/>
          </p:grpSpPr>
          <p:sp>
            <p:nvSpPr>
              <p:cNvPr id="122" name="Rounded Rectangle 121"/>
              <p:cNvSpPr/>
              <p:nvPr/>
            </p:nvSpPr>
            <p:spPr>
              <a:xfrm rot="1082530">
                <a:off x="5332331" y="2492640"/>
                <a:ext cx="1295400" cy="2819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5679042" y="953108"/>
                <a:ext cx="510540" cy="1479372"/>
                <a:chOff x="838200" y="2390386"/>
                <a:chExt cx="510540" cy="1479372"/>
              </a:xfrm>
              <a:grpFill/>
            </p:grpSpPr>
            <p:sp>
              <p:nvSpPr>
                <p:cNvPr id="124" name="Oval 123"/>
                <p:cNvSpPr/>
                <p:nvPr/>
              </p:nvSpPr>
              <p:spPr>
                <a:xfrm>
                  <a:off x="838200" y="2390386"/>
                  <a:ext cx="419100" cy="276614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4"/>
                <p:cNvSpPr/>
                <p:nvPr/>
              </p:nvSpPr>
              <p:spPr>
                <a:xfrm>
                  <a:off x="872490" y="2805307"/>
                  <a:ext cx="419100" cy="276614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 rot="21347730">
                  <a:off x="891540" y="3172214"/>
                  <a:ext cx="419100" cy="276614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 rot="20985874">
                  <a:off x="929640" y="3593144"/>
                  <a:ext cx="419100" cy="276614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>
                  <a:off x="1047750" y="2667000"/>
                  <a:ext cx="45719" cy="138307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28"/>
                <p:cNvSpPr/>
                <p:nvPr/>
              </p:nvSpPr>
              <p:spPr>
                <a:xfrm flipH="1">
                  <a:off x="1047750" y="2819400"/>
                  <a:ext cx="152400" cy="33782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/>
                <p:cNvSpPr/>
                <p:nvPr/>
              </p:nvSpPr>
              <p:spPr>
                <a:xfrm flipH="1">
                  <a:off x="1082040" y="3127622"/>
                  <a:ext cx="57150" cy="586309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4" name="TextBox 133"/>
            <p:cNvSpPr txBox="1"/>
            <p:nvPr/>
          </p:nvSpPr>
          <p:spPr>
            <a:xfrm>
              <a:off x="633690" y="3313945"/>
              <a:ext cx="914400" cy="769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 </a:t>
              </a:r>
              <a:r>
                <a:rPr lang="bn-BD" sz="4400" dirty="0" smtClean="0"/>
                <a:t>শ্বা </a:t>
              </a:r>
              <a:endParaRPr lang="en-US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7527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2" name="chimes.wav"/>
          </p:stSnd>
        </p:sndAc>
      </p:transition>
    </mc:Choice>
    <mc:Fallback xmlns="">
      <p:transition>
        <p:cut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25 -0.01111 L -0.15625 -0.01111 C -0.08628 -0.01111 -3.33333E-6 -0.00787 -3.33333E-6 -0.00556 L -3.33333E-6 3.33333E-6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25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5 0.01783 L -0.31666 0.01783 C -0.17274 0.01783 0.00417 0.01158 0.00417 0.00672 L 0.00417 -0.00439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83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25 0.01111 L -0.4625 0.01111 C -0.25503 0.01111 1.11022E-16 0.00787 1.11022E-16 0.00556 L 1.11022E-16 -3.33333E-6 " pathEditMode="relative" rAng="0" ptsTypes="FfFF">
                                      <p:cBhvr>
                                        <p:cTn id="14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250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25 0.01181 L -0.5625 0.01181 C -0.31024 0.01181 1.11022E-16 0.00833 1.11022E-16 0.00579 L 1.11022E-16 5.55112E-17 " pathEditMode="relative" rAng="0" ptsTypes="FfFF">
                                      <p:cBhvr>
                                        <p:cTn id="18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250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381000"/>
            <a:ext cx="8077200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 শিকক্ষকের পরিচয় </a:t>
            </a:r>
            <a:endParaRPr lang="en-US" sz="6000" dirty="0"/>
          </a:p>
        </p:txBody>
      </p:sp>
      <p:sp>
        <p:nvSpPr>
          <p:cNvPr id="9" name="Horizontal Scroll 8"/>
          <p:cNvSpPr/>
          <p:nvPr/>
        </p:nvSpPr>
        <p:spPr>
          <a:xfrm>
            <a:off x="381000" y="190499"/>
            <a:ext cx="8229600" cy="1396663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3695700" y="1510961"/>
            <a:ext cx="4724400" cy="4946273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12128" y="2286000"/>
            <a:ext cx="37174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i="1" dirty="0" smtClean="0"/>
              <a:t>মোহাম্মদ দাউদ </a:t>
            </a:r>
          </a:p>
          <a:p>
            <a:r>
              <a:rPr lang="bn-BD" sz="3200" i="1" dirty="0" smtClean="0"/>
              <a:t>সিনিয়র শিক্ষক </a:t>
            </a:r>
          </a:p>
          <a:p>
            <a:r>
              <a:rPr lang="bn-BD" sz="3200" i="1" dirty="0" smtClean="0"/>
              <a:t>রতনপুর হাজী ছৈয়দের রহমান </a:t>
            </a:r>
          </a:p>
          <a:p>
            <a:r>
              <a:rPr lang="bn-BD" sz="3200" i="1" dirty="0" smtClean="0"/>
              <a:t>স্মৃতি উচ্চ বিদ্যালয় </a:t>
            </a:r>
          </a:p>
          <a:p>
            <a:r>
              <a:rPr lang="bn-BD" sz="3200" i="1" dirty="0" smtClean="0"/>
              <a:t>ফেনি সদর , ফেনি </a:t>
            </a:r>
            <a:endParaRPr lang="en-US" sz="3200" i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57" y="1478304"/>
            <a:ext cx="3771900" cy="54613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9602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381000"/>
            <a:ext cx="8077200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আজকের পাঠ  </a:t>
            </a:r>
            <a:endParaRPr lang="en-US" sz="6000" dirty="0"/>
          </a:p>
        </p:txBody>
      </p:sp>
      <p:sp>
        <p:nvSpPr>
          <p:cNvPr id="9" name="Horizontal Scroll 8"/>
          <p:cNvSpPr/>
          <p:nvPr/>
        </p:nvSpPr>
        <p:spPr>
          <a:xfrm>
            <a:off x="381000" y="190499"/>
            <a:ext cx="8229600" cy="1396663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3695700" y="1510961"/>
            <a:ext cx="4724400" cy="4946273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12128" y="2286000"/>
            <a:ext cx="37174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i="1" dirty="0" smtClean="0"/>
              <a:t>শ্রেনি =সপ্তম  </a:t>
            </a:r>
          </a:p>
          <a:p>
            <a:r>
              <a:rPr lang="bn-BD" sz="3200" i="1" dirty="0" smtClean="0"/>
              <a:t>বিষয় – ইসলাম ও নৈতিক শিক্ষা </a:t>
            </a:r>
          </a:p>
          <a:p>
            <a:r>
              <a:rPr lang="bn-BD" sz="3200" i="1" dirty="0" smtClean="0"/>
              <a:t>পাঠ = ঈদের সালাত </a:t>
            </a:r>
          </a:p>
          <a:p>
            <a:endParaRPr lang="en-US" sz="3200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86" y="1751127"/>
            <a:ext cx="3124200" cy="446593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792302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10" grpId="0" animBg="1"/>
      <p:bldP spid="11" grpId="0"/>
      <p:bldP spid="1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33400" y="241131"/>
            <a:ext cx="8229599" cy="6007269"/>
            <a:chOff x="533400" y="241131"/>
            <a:chExt cx="8229599" cy="6007269"/>
          </a:xfrm>
        </p:grpSpPr>
        <p:sp>
          <p:nvSpPr>
            <p:cNvPr id="2" name="TextBox 1"/>
            <p:cNvSpPr txBox="1"/>
            <p:nvPr/>
          </p:nvSpPr>
          <p:spPr>
            <a:xfrm>
              <a:off x="1066800" y="533400"/>
              <a:ext cx="6781800" cy="101566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bn-BD" sz="6000" dirty="0" smtClean="0"/>
                <a:t>ছবি দেখি ও বলি </a:t>
              </a:r>
              <a:endParaRPr lang="en-US" sz="6000" dirty="0"/>
            </a:p>
          </p:txBody>
        </p:sp>
        <p:sp>
          <p:nvSpPr>
            <p:cNvPr id="3" name="Horizontal Scroll 2"/>
            <p:cNvSpPr/>
            <p:nvPr/>
          </p:nvSpPr>
          <p:spPr>
            <a:xfrm>
              <a:off x="762000" y="241131"/>
              <a:ext cx="7391400" cy="1600200"/>
            </a:xfrm>
            <a:prstGeom prst="horizontalScroll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2286000"/>
              <a:ext cx="3733800" cy="396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600" y="2438400"/>
              <a:ext cx="3962399" cy="3581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4893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295400"/>
            <a:ext cx="7756071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101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3962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47" y="1597478"/>
            <a:ext cx="3665946" cy="4955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250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1000"/>
            <a:ext cx="6167438" cy="6250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55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57" y="1524000"/>
            <a:ext cx="7483929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393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362200"/>
            <a:ext cx="5119981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93" y="2362200"/>
            <a:ext cx="2857500" cy="403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102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45</Words>
  <Application>Microsoft Office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mddaud</cp:lastModifiedBy>
  <cp:revision>25</cp:revision>
  <dcterms:created xsi:type="dcterms:W3CDTF">2006-08-16T00:00:00Z</dcterms:created>
  <dcterms:modified xsi:type="dcterms:W3CDTF">2021-09-12T13:51:13Z</dcterms:modified>
</cp:coreProperties>
</file>