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3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277F-998A-49F2-8AF0-AB2213C469E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17DD4-D046-4372-8281-9847E382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6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2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f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fif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066800"/>
            <a:ext cx="274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 err="1">
                <a:solidFill>
                  <a:srgbClr val="92D050"/>
                </a:solidFill>
              </a:rPr>
              <a:t>আজকের</a:t>
            </a:r>
            <a:r>
              <a:rPr lang="en-US" sz="6600" b="1" u="sng" dirty="0">
                <a:solidFill>
                  <a:srgbClr val="92D050"/>
                </a:solidFill>
              </a:rPr>
              <a:t> </a:t>
            </a:r>
            <a:r>
              <a:rPr lang="en-US" sz="6600" b="1" u="sng" dirty="0" err="1">
                <a:solidFill>
                  <a:srgbClr val="92D050"/>
                </a:solidFill>
              </a:rPr>
              <a:t>পাঠে</a:t>
            </a:r>
            <a:r>
              <a:rPr lang="en-US" sz="6600" b="1" u="sng" dirty="0">
                <a:solidFill>
                  <a:srgbClr val="92D050"/>
                </a:solidFill>
              </a:rPr>
              <a:t> </a:t>
            </a:r>
            <a:r>
              <a:rPr lang="en-US" sz="6600" b="1" u="sng" dirty="0" err="1">
                <a:solidFill>
                  <a:srgbClr val="92D050"/>
                </a:solidFill>
              </a:rPr>
              <a:t>সবাইকে</a:t>
            </a:r>
            <a:r>
              <a:rPr lang="en-US" sz="6600" b="1" u="sng" dirty="0">
                <a:solidFill>
                  <a:srgbClr val="92D050"/>
                </a:solidFill>
              </a:rPr>
              <a:t> </a:t>
            </a:r>
            <a:r>
              <a:rPr lang="en-US" sz="6600" b="1" u="sng" dirty="0" err="1">
                <a:solidFill>
                  <a:srgbClr val="92D050"/>
                </a:solidFill>
              </a:rPr>
              <a:t>স্বাগতম</a:t>
            </a:r>
            <a:endParaRPr lang="en-US" sz="6600" b="1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B1DEE6-D842-409C-B329-8028CAB6A6A9}"/>
              </a:ext>
            </a:extLst>
          </p:cNvPr>
          <p:cNvSpPr txBox="1"/>
          <p:nvPr/>
        </p:nvSpPr>
        <p:spPr>
          <a:xfrm>
            <a:off x="1352954" y="3007892"/>
            <a:ext cx="1200150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ফুকারি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619D4B-A745-450A-BCF2-4DFBDE036CBF}"/>
              </a:ext>
            </a:extLst>
          </p:cNvPr>
          <p:cNvSpPr txBox="1"/>
          <p:nvPr/>
        </p:nvSpPr>
        <p:spPr>
          <a:xfrm>
            <a:off x="1352954" y="5480159"/>
            <a:ext cx="1200150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তেরিয়া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1A1F91-2456-45FA-A416-0EA47D803CCA}"/>
              </a:ext>
            </a:extLst>
          </p:cNvPr>
          <p:cNvSpPr txBox="1"/>
          <p:nvPr/>
        </p:nvSpPr>
        <p:spPr>
          <a:xfrm>
            <a:off x="1352954" y="4244025"/>
            <a:ext cx="1200150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আজারি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093895-37AC-4684-80A9-B1B198FDB367}"/>
              </a:ext>
            </a:extLst>
          </p:cNvPr>
          <p:cNvSpPr txBox="1"/>
          <p:nvPr/>
        </p:nvSpPr>
        <p:spPr>
          <a:xfrm>
            <a:off x="6300646" y="5480159"/>
            <a:ext cx="1544999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উদ্ধতভাবে,উগ্রভাবে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5D6863-7ECC-4B88-A9D0-D07283911102}"/>
              </a:ext>
            </a:extLst>
          </p:cNvPr>
          <p:cNvSpPr txBox="1"/>
          <p:nvPr/>
        </p:nvSpPr>
        <p:spPr>
          <a:xfrm>
            <a:off x="6280189" y="4244024"/>
            <a:ext cx="1544999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রুগ্ন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ব্যথিত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57FFC8-9C89-4D25-9A54-1E24D9A518A2}"/>
              </a:ext>
            </a:extLst>
          </p:cNvPr>
          <p:cNvSpPr txBox="1"/>
          <p:nvPr/>
        </p:nvSpPr>
        <p:spPr>
          <a:xfrm>
            <a:off x="6259734" y="2952589"/>
            <a:ext cx="1585912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চিৎকার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F0275C-C82E-4F41-9346-DCB432D98AF2}"/>
              </a:ext>
            </a:extLst>
          </p:cNvPr>
          <p:cNvSpPr txBox="1"/>
          <p:nvPr/>
        </p:nvSpPr>
        <p:spPr>
          <a:xfrm>
            <a:off x="1352954" y="1560288"/>
            <a:ext cx="1200150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ভুখারি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0DA9FD-C5DE-457B-B1CF-71D69656F703}"/>
              </a:ext>
            </a:extLst>
          </p:cNvPr>
          <p:cNvSpPr txBox="1"/>
          <p:nvPr/>
        </p:nvSpPr>
        <p:spPr>
          <a:xfrm>
            <a:off x="6219868" y="1560288"/>
            <a:ext cx="1585912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ক্ষূধার্ত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1877D3C-692C-4B19-83CE-CFBDDE196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27" y="1217236"/>
            <a:ext cx="1380651" cy="130216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1E935E5-756F-4E0F-A9AB-1195BBAF4C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99" y="2698356"/>
            <a:ext cx="1385780" cy="9722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BA332CC-FB84-4E2B-A240-D6B935C114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27" y="3806228"/>
            <a:ext cx="1380651" cy="110646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C3B602E-5F02-4EB5-8D3D-C863CF6175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399" y="5048368"/>
            <a:ext cx="1385780" cy="123532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51C764-6341-4F3B-8CDF-299AE2E22FC6}"/>
              </a:ext>
            </a:extLst>
          </p:cNvPr>
          <p:cNvSpPr txBox="1"/>
          <p:nvPr/>
        </p:nvSpPr>
        <p:spPr>
          <a:xfrm>
            <a:off x="53629" y="174820"/>
            <a:ext cx="903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7CFEF4-D77D-4A9C-9CE4-45E7AB939132}"/>
              </a:ext>
            </a:extLst>
          </p:cNvPr>
          <p:cNvSpPr txBox="1"/>
          <p:nvPr/>
        </p:nvSpPr>
        <p:spPr>
          <a:xfrm>
            <a:off x="7175086" y="572178"/>
            <a:ext cx="149432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B7F177-B5FD-4F2A-A4C2-AF834FBF21D9}"/>
              </a:ext>
            </a:extLst>
          </p:cNvPr>
          <p:cNvSpPr txBox="1"/>
          <p:nvPr/>
        </p:nvSpPr>
        <p:spPr>
          <a:xfrm>
            <a:off x="1143000" y="4648200"/>
            <a:ext cx="701654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ফুকারি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তেরিয়া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45720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14" y="1295400"/>
            <a:ext cx="562356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D44A8B-D16C-486F-B767-A1CCCA52ACB4}"/>
              </a:ext>
            </a:extLst>
          </p:cNvPr>
          <p:cNvSpPr txBox="1"/>
          <p:nvPr/>
        </p:nvSpPr>
        <p:spPr>
          <a:xfrm>
            <a:off x="1776805" y="143982"/>
            <a:ext cx="533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AE783E-CCBA-459A-9574-C02C9DA30367}"/>
              </a:ext>
            </a:extLst>
          </p:cNvPr>
          <p:cNvSpPr txBox="1"/>
          <p:nvPr/>
        </p:nvSpPr>
        <p:spPr>
          <a:xfrm>
            <a:off x="771525" y="4155493"/>
            <a:ext cx="7328867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600" b="1" cap="all" dirty="0">
                <a:ln w="0"/>
                <a:effectLst/>
                <a:latin typeface="Nikosh" pitchFamily="2" charset="0"/>
                <a:cs typeface="Nikosh" pitchFamily="2" charset="0"/>
              </a:rPr>
              <a:t>                                গাহি সাম্যের গান – </a:t>
            </a:r>
          </a:p>
          <a:p>
            <a:r>
              <a:rPr lang="bn-BD" sz="3600" b="1" cap="all" dirty="0">
                <a:ln w="0"/>
                <a:effectLst/>
                <a:latin typeface="Nikosh" pitchFamily="2" charset="0"/>
                <a:cs typeface="Nikosh" pitchFamily="2" charset="0"/>
              </a:rPr>
              <a:t>মানুষের চেয়ে বড় কিছু নাই , নহে কিছু মহীয়ান </a:t>
            </a:r>
          </a:p>
          <a:p>
            <a:r>
              <a:rPr lang="bn-BD" sz="3600" b="1" cap="all" dirty="0">
                <a:ln w="0"/>
                <a:effectLst/>
                <a:latin typeface="Nikosh" pitchFamily="2" charset="0"/>
                <a:cs typeface="Nikosh" pitchFamily="2" charset="0"/>
              </a:rPr>
              <a:t>নাই দেশ -কাল -পাত্রের ভেদ, অভেদ ধর্মজাতি ,</a:t>
            </a:r>
          </a:p>
          <a:p>
            <a:r>
              <a:rPr lang="bn-BD" sz="3600" b="1" cap="all" dirty="0">
                <a:ln w="0"/>
                <a:effectLst/>
                <a:latin typeface="Nikosh" pitchFamily="2" charset="0"/>
                <a:cs typeface="Nikosh" pitchFamily="2" charset="0"/>
              </a:rPr>
              <a:t>সব দেশে সব কালে ঘরে – ঘরে তিনি মানুষের জ্ঞাতি ।   </a:t>
            </a:r>
            <a:endParaRPr lang="en-US" sz="3600" b="1" cap="all" dirty="0">
              <a:ln w="0"/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95EFC35-2930-4D9E-B0D8-CF58E4C212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6" y="1303048"/>
            <a:ext cx="2893257" cy="2204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CF0B7E-849A-4192-A0CB-7FE54E173E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5" y="1275397"/>
            <a:ext cx="1694391" cy="2304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001DA9A-C15D-4462-9C55-5BF6171F63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03" y="1275397"/>
            <a:ext cx="1382328" cy="2308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78546FD-1209-410D-80D7-7AE25466E6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53" t="9631" r="7260" b="6981"/>
          <a:stretch/>
        </p:blipFill>
        <p:spPr>
          <a:xfrm>
            <a:off x="4104861" y="1275397"/>
            <a:ext cx="1470992" cy="230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9319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A12F02-10C2-400C-AE77-EC7DD862C7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01" y="4198538"/>
            <a:ext cx="1565521" cy="217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5AFB9B-34B0-4133-89F8-ED093E6C0A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8" y="474749"/>
            <a:ext cx="1890742" cy="159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D8648B0-90B3-4692-AB6C-AA1B105B45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15" y="467949"/>
            <a:ext cx="1078151" cy="154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5347D62-10A7-4B5C-A2EB-FC3F5E1DDF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71" y="2267645"/>
            <a:ext cx="1078151" cy="1726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95EE922-71DD-4D62-9D9F-4596520C71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9" y="4198539"/>
            <a:ext cx="1342641" cy="217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6D93299-5D16-4D21-B8DF-E8589D6E4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5" y="2286044"/>
            <a:ext cx="1866624" cy="170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Flowchart: Process 21">
            <a:extLst>
              <a:ext uri="{FF2B5EF4-FFF2-40B4-BE49-F238E27FC236}">
                <a16:creationId xmlns:a16="http://schemas.microsoft.com/office/drawing/2014/main" xmlns="" id="{070F8F87-6C1F-441C-9D5D-E393D759BD71}"/>
              </a:ext>
            </a:extLst>
          </p:cNvPr>
          <p:cNvSpPr/>
          <p:nvPr/>
        </p:nvSpPr>
        <p:spPr>
          <a:xfrm>
            <a:off x="391025" y="272716"/>
            <a:ext cx="3404937" cy="6324599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A6FC97A-C01D-42F4-B4C4-9DF87C151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598" y="272717"/>
            <a:ext cx="4440758" cy="625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E815B0-6AC5-43DA-A57D-E19BC45CBD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691" y="4533557"/>
            <a:ext cx="2491226" cy="2038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550468-2704-4A76-A7C0-BEFD8D039FE2}"/>
              </a:ext>
            </a:extLst>
          </p:cNvPr>
          <p:cNvSpPr txBox="1"/>
          <p:nvPr/>
        </p:nvSpPr>
        <p:spPr>
          <a:xfrm>
            <a:off x="3198269" y="422457"/>
            <a:ext cx="5606716" cy="48320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Nikosh" pitchFamily="2" charset="0"/>
                <a:cs typeface="Nikosh" pitchFamily="2" charset="0"/>
              </a:rPr>
              <a:t>মসজিদে কাল শিরনি আছিল,- অঢেল গোস্ত রুটি</a:t>
            </a:r>
          </a:p>
          <a:p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Nikosh" pitchFamily="2" charset="0"/>
                <a:cs typeface="Nikosh" pitchFamily="2" charset="0"/>
              </a:rPr>
              <a:t>বাঁচিয়া গিয়াছে, মোল্লা সাহেব হেসে তাই কুটি কুটি ,</a:t>
            </a:r>
          </a:p>
          <a:p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Nikosh" pitchFamily="2" charset="0"/>
                <a:cs typeface="Nikosh" pitchFamily="2" charset="0"/>
              </a:rPr>
              <a:t>এমন সময় এলো মুসাফির গায়ে আজারির চিন </a:t>
            </a:r>
          </a:p>
          <a:p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Nikosh" pitchFamily="2" charset="0"/>
                <a:cs typeface="Nikosh" pitchFamily="2" charset="0"/>
              </a:rPr>
              <a:t>বলে, ‘বাবা,আমি ভুখা ফাকা আছি আজ নিয়ে সাত দিন !’</a:t>
            </a:r>
            <a:endParaRPr lang="en-US" sz="28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Nikosh" pitchFamily="2" charset="0"/>
              <a:cs typeface="Nikosh" pitchFamily="2" charset="0"/>
            </a:endParaRPr>
          </a:p>
          <a:p>
            <a:r>
              <a:rPr lang="bn-BD" sz="28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তেরিয়া হইয়া হাঁকিল মোল্লা- ‘ভ্যালা হলো দেখি লেঠা,</a:t>
            </a:r>
          </a:p>
          <a:p>
            <a:r>
              <a:rPr lang="bn-BD" sz="28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ভুখা আছ মর গো- ভাগাড়ে গিয়ে ! নমাজ পড়িস বেটা?’</a:t>
            </a:r>
          </a:p>
          <a:p>
            <a:r>
              <a:rPr lang="bn-BD" sz="28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ভুখারি কহিল , ‘ না বাবা !’ মোল্লা হাঁকিল – ‘তা হলে শালা</a:t>
            </a:r>
          </a:p>
          <a:p>
            <a:r>
              <a:rPr lang="bn-BD" sz="28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সোজা পথ দেখ !’ গোস্ত রুটি নিয়া মসজিদে দিল তালা 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0BD7C6-273F-41BB-8030-11059D55C4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08" y="5398819"/>
            <a:ext cx="2603237" cy="1066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291EEA-B089-4178-B77E-EC64AC19B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16" y="422456"/>
            <a:ext cx="2426173" cy="204891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E5B6E84-ECD9-467B-ADCD-7C344F94FBDA}"/>
              </a:ext>
            </a:extLst>
          </p:cNvPr>
          <p:cNvGrpSpPr/>
          <p:nvPr/>
        </p:nvGrpSpPr>
        <p:grpSpPr>
          <a:xfrm>
            <a:off x="339016" y="2608832"/>
            <a:ext cx="2426173" cy="1654052"/>
            <a:chOff x="452021" y="2608832"/>
            <a:chExt cx="3234897" cy="16540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5B0C93A-CB96-4413-9B8D-B830E2D95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21" y="2608832"/>
              <a:ext cx="1777545" cy="16540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453AF88-2838-43DF-9E9D-EF95D24B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150" y="2608832"/>
              <a:ext cx="1540768" cy="165405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63938F-0D4B-4FAE-8AF6-76018E1C40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628" y="4486657"/>
            <a:ext cx="1253474" cy="2038403"/>
          </a:xfrm>
          <a:prstGeom prst="rect">
            <a:avLst/>
          </a:prstGeom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6BD9E2CE-6AE7-4552-93D0-62D3C688D0E8}"/>
              </a:ext>
            </a:extLst>
          </p:cNvPr>
          <p:cNvSpPr/>
          <p:nvPr/>
        </p:nvSpPr>
        <p:spPr>
          <a:xfrm>
            <a:off x="0" y="-45462"/>
            <a:ext cx="9144000" cy="6842502"/>
          </a:xfrm>
          <a:prstGeom prst="frame">
            <a:avLst>
              <a:gd name="adj1" fmla="val 25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4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870C2E-3319-4894-8DF3-5CC1C89C62F3}"/>
              </a:ext>
            </a:extLst>
          </p:cNvPr>
          <p:cNvSpPr txBox="1"/>
          <p:nvPr/>
        </p:nvSpPr>
        <p:spPr>
          <a:xfrm>
            <a:off x="3438940" y="437322"/>
            <a:ext cx="5333129" cy="5878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BD" sz="24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ভুখারি ফিরিয়া চলে ,</a:t>
            </a:r>
          </a:p>
          <a:p>
            <a:r>
              <a:rPr lang="bn-BD" sz="24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24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চলিতে চলিতে বলে –</a:t>
            </a:r>
          </a:p>
          <a:p>
            <a:r>
              <a:rPr lang="bn-BD" sz="24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‘আশিটা বছর কেটে গেল, আমি ডাকিনি তোমায় কভু ,</a:t>
            </a:r>
          </a:p>
          <a:p>
            <a:r>
              <a:rPr lang="bn-BD" sz="24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ক্ষুধার অন্ন তা বলে বন্ধ করনি প্রভু ।</a:t>
            </a:r>
          </a:p>
          <a:p>
            <a:r>
              <a:rPr lang="bn-BD" sz="24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 মসজিদ মন্দিরে প্রভু নাই মানুষের দাবি ।</a:t>
            </a:r>
          </a:p>
          <a:p>
            <a:r>
              <a:rPr lang="bn-BD" sz="2400" b="1" dirty="0">
                <a:ln w="1905"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মোল্লা পুরুত লাগায়েছে তার সকল দুয়ারে চাবি !’ </a:t>
            </a:r>
            <a:endParaRPr lang="en-US" sz="2400" b="1" dirty="0">
              <a:ln w="1905"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 চেঙ্গিস, গজনী মামুদ, কোথায় কালাপাহাড়?</a:t>
            </a:r>
          </a:p>
          <a:p>
            <a:r>
              <a:rPr lang="bn-BD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 ফেল ঐ ভজনালয়ের যত তালা-দেওয়া দ্বার ! </a:t>
            </a:r>
          </a:p>
          <a:p>
            <a:r>
              <a:rPr lang="bn-BD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খোদার ঘরে কে কপাট লাগায়, কে দেয় সেখানে তালা ?</a:t>
            </a:r>
          </a:p>
          <a:p>
            <a:r>
              <a:rPr lang="bn-BD" sz="3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দ্বার এর খোলা রবে, চালা হাতুড়ি শাবল চালা ! 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cap="all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BD" sz="3200" b="1" cap="all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হায় রে ভজনালয় ,</a:t>
            </a:r>
          </a:p>
          <a:p>
            <a:r>
              <a:rPr lang="bn-BD" sz="3200" b="1" cap="all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তোমার মিনারে চড়িয়া ভণ্ড গাহে স্বার্থের জয় </a:t>
            </a:r>
            <a:r>
              <a:rPr lang="en-US" sz="3200" b="1" cap="all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E5E7EA-D60B-4904-A94E-4B28804922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47" y="437322"/>
            <a:ext cx="1636560" cy="1734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6E3579-08C0-4D36-A29D-BE78AA1B0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17" y="496234"/>
            <a:ext cx="937793" cy="1675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A530FF-91B7-4CDE-A291-15783278C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2" y="2386305"/>
            <a:ext cx="971532" cy="18543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B101601-C795-4189-8E21-361ECE58D38B}"/>
              </a:ext>
            </a:extLst>
          </p:cNvPr>
          <p:cNvGrpSpPr/>
          <p:nvPr/>
        </p:nvGrpSpPr>
        <p:grpSpPr>
          <a:xfrm>
            <a:off x="1309588" y="4492430"/>
            <a:ext cx="1917719" cy="1928248"/>
            <a:chOff x="1746117" y="4492430"/>
            <a:chExt cx="2556959" cy="192824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3B10352-EEBE-4A87-BB08-75169A7F1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117" y="4492431"/>
              <a:ext cx="1722533" cy="192824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4E1C483-522E-43C0-B320-4C7D2F66E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96277" y="4492430"/>
              <a:ext cx="1306799" cy="192824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D24D1AD-10D6-477C-8FD0-6746DA61B572}"/>
              </a:ext>
            </a:extLst>
          </p:cNvPr>
          <p:cNvGrpSpPr/>
          <p:nvPr/>
        </p:nvGrpSpPr>
        <p:grpSpPr>
          <a:xfrm>
            <a:off x="1299873" y="2386307"/>
            <a:ext cx="981246" cy="1854389"/>
            <a:chOff x="1733164" y="2386306"/>
            <a:chExt cx="1308328" cy="185438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2674B0C-EB52-4635-9CE4-1E2FE8DB3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117" y="2386306"/>
              <a:ext cx="1295375" cy="142591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CAB584E-D7F9-4D40-9F31-09FE56E95A0C}"/>
                </a:ext>
              </a:extLst>
            </p:cNvPr>
            <p:cNvSpPr txBox="1"/>
            <p:nvPr/>
          </p:nvSpPr>
          <p:spPr>
            <a:xfrm>
              <a:off x="1733164" y="3779030"/>
              <a:ext cx="1295375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চেঙ্গিস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19A001-C087-4C94-B7F3-62AF452091AF}"/>
              </a:ext>
            </a:extLst>
          </p:cNvPr>
          <p:cNvGrpSpPr/>
          <p:nvPr/>
        </p:nvGrpSpPr>
        <p:grpSpPr>
          <a:xfrm>
            <a:off x="2383122" y="2365569"/>
            <a:ext cx="887245" cy="2170446"/>
            <a:chOff x="3177496" y="2365569"/>
            <a:chExt cx="1182993" cy="21704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307EA64-15C2-4669-BB60-6190F1D0B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2953" y="2365569"/>
              <a:ext cx="1167536" cy="146255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72665CA-6BDA-4F1B-B983-F4A2FA8A5566}"/>
                </a:ext>
              </a:extLst>
            </p:cNvPr>
            <p:cNvSpPr txBox="1"/>
            <p:nvPr/>
          </p:nvSpPr>
          <p:spPr>
            <a:xfrm>
              <a:off x="3177496" y="3828129"/>
              <a:ext cx="1182993" cy="7078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গজনী মামুদ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6C2EBCC-C19E-4B26-BFAE-686EB23BBC76}"/>
              </a:ext>
            </a:extLst>
          </p:cNvPr>
          <p:cNvGrpSpPr/>
          <p:nvPr/>
        </p:nvGrpSpPr>
        <p:grpSpPr>
          <a:xfrm>
            <a:off x="247647" y="4492432"/>
            <a:ext cx="875652" cy="2254875"/>
            <a:chOff x="330196" y="4492431"/>
            <a:chExt cx="1167536" cy="22548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D99663D-EDC7-41B7-AF6D-A9F4CE338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96" y="4492431"/>
              <a:ext cx="1167536" cy="154698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4281E3D-86AE-4E68-A946-A6D1264C4CF5}"/>
                </a:ext>
              </a:extLst>
            </p:cNvPr>
            <p:cNvSpPr txBox="1"/>
            <p:nvPr/>
          </p:nvSpPr>
          <p:spPr>
            <a:xfrm>
              <a:off x="353816" y="6039420"/>
              <a:ext cx="1143916" cy="7078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2000" dirty="0">
                  <a:ln w="18415" cmpd="sng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কালাপাহাড়</a:t>
              </a:r>
              <a:endParaRPr lang="en-US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endParaRPr>
            </a:p>
          </p:txBody>
        </p: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xmlns="" id="{D8BA61BC-3998-46CE-AEEF-A5473C52E361}"/>
              </a:ext>
            </a:extLst>
          </p:cNvPr>
          <p:cNvSpPr/>
          <p:nvPr/>
        </p:nvSpPr>
        <p:spPr>
          <a:xfrm>
            <a:off x="0" y="-45462"/>
            <a:ext cx="9144000" cy="6842502"/>
          </a:xfrm>
          <a:prstGeom prst="frame">
            <a:avLst>
              <a:gd name="adj1" fmla="val 25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4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283" y="4862009"/>
            <a:ext cx="8047434" cy="1213374"/>
          </a:xfrm>
          <a:prstGeom prst="rect">
            <a:avLst/>
          </a:prstGeom>
          <a:noFill/>
          <a:ln w="28575" cmpd="thickThin">
            <a:solidFill>
              <a:srgbClr val="0070C0"/>
            </a:solidFill>
            <a:prstDash val="lgDashDotDot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মুসাফিরকে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কীরকম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করে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বা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15177A-115B-44E1-888E-A960FE754437}"/>
              </a:ext>
            </a:extLst>
          </p:cNvPr>
          <p:cNvSpPr txBox="1"/>
          <p:nvPr/>
        </p:nvSpPr>
        <p:spPr>
          <a:xfrm>
            <a:off x="6610663" y="597952"/>
            <a:ext cx="142781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৮মিনিট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D8A830-C0ED-4FBC-B994-744289E55642}"/>
              </a:ext>
            </a:extLst>
          </p:cNvPr>
          <p:cNvSpPr/>
          <p:nvPr/>
        </p:nvSpPr>
        <p:spPr>
          <a:xfrm>
            <a:off x="0" y="-45462"/>
            <a:ext cx="9144000" cy="6842502"/>
          </a:xfrm>
          <a:prstGeom prst="frame">
            <a:avLst>
              <a:gd name="adj1" fmla="val 25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4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729AED-90C1-4001-9007-9629653B7422}"/>
              </a:ext>
            </a:extLst>
          </p:cNvPr>
          <p:cNvSpPr txBox="1"/>
          <p:nvPr/>
        </p:nvSpPr>
        <p:spPr>
          <a:xfrm>
            <a:off x="2209800" y="351731"/>
            <a:ext cx="3749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0387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1729" y="278503"/>
            <a:ext cx="255895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7471" y="1471047"/>
            <a:ext cx="2489999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7551" y="1408009"/>
            <a:ext cx="4092370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 </a:t>
            </a: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গেয়েছেন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7551" y="2545716"/>
            <a:ext cx="4092371" cy="1077218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পূজারী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ভেবেছিল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7550" y="4254449"/>
            <a:ext cx="4092371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ক্ষূধার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7550" y="5560720"/>
            <a:ext cx="4092371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কতদিন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ভুখা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7472" y="2791938"/>
            <a:ext cx="2489999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7471" y="3747358"/>
            <a:ext cx="2489999" cy="156966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ক্ষূধার্ত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7472" y="5433153"/>
            <a:ext cx="2489999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উত্ততঃ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9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5611" y="330369"/>
            <a:ext cx="2172778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5711" y="1551709"/>
            <a:ext cx="6057900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5711" y="2514600"/>
            <a:ext cx="302895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১৮৬১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8961" y="2514600"/>
            <a:ext cx="291465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১৮৯৬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5711" y="3124200"/>
            <a:ext cx="302895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১৮৯৯ 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8961" y="3124200"/>
            <a:ext cx="291465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১৮৮২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3895" y="3886200"/>
            <a:ext cx="6057900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পান্থ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0516" y="4876800"/>
            <a:ext cx="302895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পুরোহিত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3766" y="4876800"/>
            <a:ext cx="291465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0516" y="5486400"/>
            <a:ext cx="302895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মহত্ত্ব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63766" y="5486400"/>
            <a:ext cx="291465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পথিক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77348" y="330368"/>
            <a:ext cx="1320422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45152" y="5562600"/>
            <a:ext cx="228600" cy="3048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79798" y="3261489"/>
            <a:ext cx="240806" cy="228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233520" y="248377"/>
            <a:ext cx="1285791" cy="8444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</a:t>
            </a:r>
            <a:endParaRPr lang="bn-IN" sz="1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ক্লিক</a:t>
            </a:r>
            <a:endParaRPr lang="en-US" sz="1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9204" y="1376101"/>
            <a:ext cx="7350107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আজারি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3235" y="2160004"/>
            <a:ext cx="7323209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রুগ্ন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472" y="2630049"/>
            <a:ext cx="7310444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ব্যথিত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9204" y="3149594"/>
            <a:ext cx="7327769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আশাবাদী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9204" y="3694646"/>
            <a:ext cx="7315006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9204" y="4332053"/>
            <a:ext cx="1402773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4646" y="4355174"/>
            <a:ext cx="183331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ii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4087" y="4330590"/>
            <a:ext cx="1446935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4394" y="4355174"/>
            <a:ext cx="1569027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3" name="Oval 12"/>
          <p:cNvSpPr/>
          <p:nvPr/>
        </p:nvSpPr>
        <p:spPr>
          <a:xfrm>
            <a:off x="5029200" y="4431679"/>
            <a:ext cx="228600" cy="30419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74747" y="4863380"/>
            <a:ext cx="7323209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ভজনালয়ের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তালা-দেওয়া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ছেন 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9204" y="5515483"/>
            <a:ext cx="4277439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33406" y="5523908"/>
            <a:ext cx="2964551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গোস্ত-রুটি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9204" y="6031239"/>
            <a:ext cx="4277439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পুরোহিতের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নষ্ঠ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33405" y="6043453"/>
            <a:ext cx="2964551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ধর্মচর্চা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Oval 18"/>
          <p:cNvSpPr/>
          <p:nvPr/>
        </p:nvSpPr>
        <p:spPr>
          <a:xfrm flipH="1">
            <a:off x="1336128" y="5580462"/>
            <a:ext cx="210145" cy="3272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7B810E-E13F-452B-88DF-8E2067A6390F}"/>
              </a:ext>
            </a:extLst>
          </p:cNvPr>
          <p:cNvSpPr txBox="1"/>
          <p:nvPr/>
        </p:nvSpPr>
        <p:spPr>
          <a:xfrm>
            <a:off x="3476130" y="248377"/>
            <a:ext cx="2172778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0760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3D58B72-15F2-4627-9493-CF8E60827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83" r="8150" b="53371"/>
          <a:stretch/>
        </p:blipFill>
        <p:spPr>
          <a:xfrm>
            <a:off x="5638800" y="1155667"/>
            <a:ext cx="2846865" cy="35153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457200"/>
            <a:ext cx="2547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377357"/>
            <a:ext cx="157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50292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4" y="1169900"/>
            <a:ext cx="3679476" cy="294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82" y="4267200"/>
            <a:ext cx="41626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আফরোজা নাজনীন</a:t>
            </a:r>
          </a:p>
          <a:p>
            <a:pPr lvl="0" algn="ctr"/>
            <a:r>
              <a:rPr lang="bn-BD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সহকারি শিক্ষক</a:t>
            </a:r>
          </a:p>
          <a:p>
            <a:pPr lvl="0" algn="ctr"/>
            <a:r>
              <a:rPr lang="bn-BD" b="1" dirty="0">
                <a:solidFill>
                  <a:prstClr val="black"/>
                </a:solidFill>
              </a:rPr>
              <a:t>মাটিরাঙ্গা মিউনিসিপ্যাল মডেল উচ্চ বিদ</a:t>
            </a:r>
            <a:r>
              <a:rPr lang="en-US" b="1" dirty="0" err="1">
                <a:solidFill>
                  <a:prstClr val="black"/>
                </a:solidFill>
              </a:rPr>
              <a:t>্যা</a:t>
            </a:r>
            <a:r>
              <a:rPr lang="bn-BD" b="1" dirty="0">
                <a:solidFill>
                  <a:prstClr val="black"/>
                </a:solidFill>
              </a:rPr>
              <a:t>লয়</a:t>
            </a:r>
          </a:p>
          <a:p>
            <a:pPr lvl="0" algn="ctr"/>
            <a:r>
              <a:rPr lang="bn-BD" b="1" dirty="0">
                <a:solidFill>
                  <a:prstClr val="black"/>
                </a:solidFill>
              </a:rPr>
              <a:t>মাটিরাঙ্গা,খাগরাছড়ি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6664" y="6199351"/>
            <a:ext cx="4512906" cy="533400"/>
          </a:xfrm>
          <a:prstGeom prst="rect">
            <a:avLst/>
          </a:prstGeom>
          <a:solidFill>
            <a:srgbClr val="9C5252"/>
          </a:solidFill>
          <a:ln w="28575" cap="flat" cmpd="sng" algn="ctr">
            <a:solidFill>
              <a:srgbClr val="9C525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Vrinda"/>
              </a:rPr>
              <a:t>nazneenlucky1981@gmail.com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1"/>
            <a:ext cx="1219200" cy="57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5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29220" y="304800"/>
            <a:ext cx="436416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147" y="4419600"/>
            <a:ext cx="7768312" cy="1736089"/>
          </a:xfrm>
          <a:prstGeom prst="rect">
            <a:avLst/>
          </a:prstGeom>
          <a:noFill/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itchFamily="2" charset="2"/>
              <a:buChar char="v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‘ঐ মন্দির পূজারীর হায় ,দেবতা তোমার নয়’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চরণটি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 অবলম্বনে ব্যাখ্যা করে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109789DE-B27A-4957-8853-7492AE7797A4}"/>
              </a:ext>
            </a:extLst>
          </p:cNvPr>
          <p:cNvSpPr/>
          <p:nvPr/>
        </p:nvSpPr>
        <p:spPr>
          <a:xfrm>
            <a:off x="0" y="-45462"/>
            <a:ext cx="9144000" cy="6842502"/>
          </a:xfrm>
          <a:prstGeom prst="frame">
            <a:avLst>
              <a:gd name="adj1" fmla="val 25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4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02" y="1600200"/>
            <a:ext cx="4038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468868"/>
            <a:ext cx="251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dirty="0">
                <a:solidFill>
                  <a:srgbClr val="FFFF00"/>
                </a:solidFill>
              </a:rPr>
              <a:t>ধন্যবাদ</a:t>
            </a:r>
            <a:r>
              <a:rPr lang="en-US" sz="8000" b="1" dirty="0">
                <a:solidFill>
                  <a:srgbClr val="FFFF00"/>
                </a:solidFill>
              </a:rPr>
              <a:t> </a:t>
            </a:r>
            <a:r>
              <a:rPr lang="en-US" sz="8000" b="1" dirty="0" err="1">
                <a:solidFill>
                  <a:srgbClr val="FFFF00"/>
                </a:solidFill>
              </a:rPr>
              <a:t>সবাইকে</a:t>
            </a:r>
            <a:endParaRPr lang="en-US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3009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B3C57-E2BF-4408-8B6D-D6FB9EB3FE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5" y="1524000"/>
            <a:ext cx="3686872" cy="2196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B0ECEA-B576-489E-8318-B4A940DC6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73" y="1447800"/>
            <a:ext cx="3420189" cy="21964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04B3AB-0997-4B51-9D62-6215147B8F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3" y="4199303"/>
            <a:ext cx="3686871" cy="2196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DA408C-BE55-45C7-8AB5-EE9DF4050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97" y="4199304"/>
            <a:ext cx="3420188" cy="21964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387610" y="294605"/>
            <a:ext cx="3317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7B7DA6-376B-41DF-85BD-ACE25CDB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48" y="280143"/>
            <a:ext cx="7105504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Beveled 6">
            <a:extLst>
              <a:ext uri="{FF2B5EF4-FFF2-40B4-BE49-F238E27FC236}">
                <a16:creationId xmlns:a16="http://schemas.microsoft.com/office/drawing/2014/main" xmlns="" id="{6958F86E-ED5D-4872-A4A7-D32281B3D8BE}"/>
              </a:ext>
            </a:extLst>
          </p:cNvPr>
          <p:cNvSpPr/>
          <p:nvPr/>
        </p:nvSpPr>
        <p:spPr>
          <a:xfrm>
            <a:off x="1437832" y="1842868"/>
            <a:ext cx="6499274" cy="470641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 বলতে 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করতে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শব্দের অর্থ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D030D0D4-91D6-46CA-A80E-6904BBF79F46}"/>
              </a:ext>
            </a:extLst>
          </p:cNvPr>
          <p:cNvSpPr/>
          <p:nvPr/>
        </p:nvSpPr>
        <p:spPr>
          <a:xfrm>
            <a:off x="0" y="15498"/>
            <a:ext cx="9144000" cy="6842502"/>
          </a:xfrm>
          <a:prstGeom prst="frame">
            <a:avLst>
              <a:gd name="adj1" fmla="val 25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4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6096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F34A5F-3420-4323-970E-CC8DE02CA11F}"/>
              </a:ext>
            </a:extLst>
          </p:cNvPr>
          <p:cNvGrpSpPr/>
          <p:nvPr/>
        </p:nvGrpSpPr>
        <p:grpSpPr>
          <a:xfrm>
            <a:off x="3869625" y="2541722"/>
            <a:ext cx="1741532" cy="1953386"/>
            <a:chOff x="3456256" y="2539508"/>
            <a:chExt cx="2443163" cy="262657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F5BE14C-BC86-4211-808C-2D7EF43C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925" y="2539508"/>
              <a:ext cx="1836597" cy="2369827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381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6D58E8-7224-4DD1-9B74-F1ADB5A4842C}"/>
                </a:ext>
              </a:extLst>
            </p:cNvPr>
            <p:cNvSpPr txBox="1"/>
            <p:nvPr/>
          </p:nvSpPr>
          <p:spPr>
            <a:xfrm>
              <a:off x="3456256" y="2796256"/>
              <a:ext cx="2443163" cy="236982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ouble Wave 1">
            <a:extLst>
              <a:ext uri="{FF2B5EF4-FFF2-40B4-BE49-F238E27FC236}">
                <a16:creationId xmlns:a16="http://schemas.microsoft.com/office/drawing/2014/main" xmlns="" id="{BED7DABB-9585-465C-B939-49C50A5289BB}"/>
              </a:ext>
            </a:extLst>
          </p:cNvPr>
          <p:cNvSpPr/>
          <p:nvPr/>
        </p:nvSpPr>
        <p:spPr>
          <a:xfrm>
            <a:off x="3522921" y="1203744"/>
            <a:ext cx="2177539" cy="1289555"/>
          </a:xfrm>
          <a:prstGeom prst="doubleWave">
            <a:avLst/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 </a:t>
            </a:r>
            <a:r>
              <a:rPr lang="en-US" alt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খ্রিস্টাব্দের</a:t>
            </a:r>
            <a:r>
              <a:rPr lang="en-US" alt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২৪শে </a:t>
            </a:r>
            <a:r>
              <a:rPr lang="en-US" alt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alt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alt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পশ্চিমবঙ্গের</a:t>
            </a:r>
            <a:r>
              <a:rPr lang="en-US" alt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alt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alt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আসানসোল</a:t>
            </a:r>
            <a:r>
              <a:rPr lang="en-US" alt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মহকুমার</a:t>
            </a:r>
            <a:r>
              <a:rPr lang="en-US" alt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en-US" alt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alt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Double Wave 21">
            <a:extLst>
              <a:ext uri="{FF2B5EF4-FFF2-40B4-BE49-F238E27FC236}">
                <a16:creationId xmlns:a16="http://schemas.microsoft.com/office/drawing/2014/main" xmlns="" id="{122DBA90-C905-4A90-9449-4F5816FAFBD8}"/>
              </a:ext>
            </a:extLst>
          </p:cNvPr>
          <p:cNvSpPr/>
          <p:nvPr/>
        </p:nvSpPr>
        <p:spPr>
          <a:xfrm>
            <a:off x="325465" y="3839142"/>
            <a:ext cx="3118078" cy="2917092"/>
          </a:xfrm>
          <a:prstGeom prst="doubleWave">
            <a:avLst/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/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কাব্যগ্রন্থ-অগ্নিবীণা,বিষের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বাঁশি,ছায়ানট,প্রলয়শিখা,চক্রবাক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alt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/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হিন্দোল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ব্যথার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দান,রিক্তের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মৃত্যুক্ষুধা,কুহেলিকা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শিউলিমালা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যুগবাণী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দূর্দিনের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যাত্রী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রাজবন্দীর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জবানবন্দী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3" name="Double Wave 22">
            <a:extLst>
              <a:ext uri="{FF2B5EF4-FFF2-40B4-BE49-F238E27FC236}">
                <a16:creationId xmlns:a16="http://schemas.microsoft.com/office/drawing/2014/main" xmlns="" id="{C58F294D-E68C-43EE-9909-2A2C3F3CE5F2}"/>
              </a:ext>
            </a:extLst>
          </p:cNvPr>
          <p:cNvSpPr/>
          <p:nvPr/>
        </p:nvSpPr>
        <p:spPr>
          <a:xfrm>
            <a:off x="325465" y="1073339"/>
            <a:ext cx="3118078" cy="2656053"/>
          </a:xfrm>
          <a:prstGeom prst="doubleWave">
            <a:avLst/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ত্যুঃ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685800"/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২৯শে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১৯৭৬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bn-IN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ঢা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শেষনিঃশ্বাস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প্রাঙ্গণে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মর্যাদায়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সমাহিত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20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4" name="Double Wave 23">
            <a:extLst>
              <a:ext uri="{FF2B5EF4-FFF2-40B4-BE49-F238E27FC236}">
                <a16:creationId xmlns:a16="http://schemas.microsoft.com/office/drawing/2014/main" xmlns="" id="{88541768-CD82-495A-9BE3-FF9B6B4A1136}"/>
              </a:ext>
            </a:extLst>
          </p:cNvPr>
          <p:cNvSpPr/>
          <p:nvPr/>
        </p:nvSpPr>
        <p:spPr>
          <a:xfrm>
            <a:off x="5912643" y="1073339"/>
            <a:ext cx="2810457" cy="2839921"/>
          </a:xfrm>
          <a:prstGeom prst="doubleWave">
            <a:avLst/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েশাঃ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685800"/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বর্ধমানে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ত্রিশাল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দরিরামপুর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হাইস্কুলে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১৯১৭সালে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পল্টনে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করাচি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যান।সেখানেই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সাহিত্যচর্চা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xmlns="" id="{9856844F-A7D4-4ED2-B06E-6CBD9D30A6B4}"/>
              </a:ext>
            </a:extLst>
          </p:cNvPr>
          <p:cNvSpPr/>
          <p:nvPr/>
        </p:nvSpPr>
        <p:spPr>
          <a:xfrm>
            <a:off x="5912642" y="3839142"/>
            <a:ext cx="2810457" cy="2839921"/>
          </a:xfrm>
          <a:prstGeom prst="doubleWave">
            <a:avLst>
              <a:gd name="adj1" fmla="val 6250"/>
              <a:gd name="adj2" fmla="val 0"/>
            </a:avLst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রস্কা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ননাঃ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ভ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্তৃক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পদ্মভূষণ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ouble Wave 25">
            <a:extLst>
              <a:ext uri="{FF2B5EF4-FFF2-40B4-BE49-F238E27FC236}">
                <a16:creationId xmlns:a16="http://schemas.microsoft.com/office/drawing/2014/main" xmlns="" id="{1AE14B1B-62F7-4473-ACA9-874A341A6F80}"/>
              </a:ext>
            </a:extLst>
          </p:cNvPr>
          <p:cNvSpPr/>
          <p:nvPr/>
        </p:nvSpPr>
        <p:spPr>
          <a:xfrm>
            <a:off x="3522920" y="4537784"/>
            <a:ext cx="2300568" cy="2129821"/>
          </a:xfrm>
          <a:prstGeom prst="doubleWave">
            <a:avLst/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্তৃ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সম্মানসূচক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ডি.লিট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হী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ibbon: Tilted Down 17">
            <a:extLst>
              <a:ext uri="{FF2B5EF4-FFF2-40B4-BE49-F238E27FC236}">
                <a16:creationId xmlns:a16="http://schemas.microsoft.com/office/drawing/2014/main" xmlns="" id="{75AD582B-1FED-4461-927E-DE3DC10A742A}"/>
              </a:ext>
            </a:extLst>
          </p:cNvPr>
          <p:cNvSpPr/>
          <p:nvPr/>
        </p:nvSpPr>
        <p:spPr>
          <a:xfrm>
            <a:off x="2437932" y="315627"/>
            <a:ext cx="4268137" cy="843194"/>
          </a:xfrm>
          <a:prstGeom prst="ribbon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9804"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লেখক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1A61CF4D-4A1A-4048-94B5-617D66D485ED}"/>
              </a:ext>
            </a:extLst>
          </p:cNvPr>
          <p:cNvSpPr/>
          <p:nvPr/>
        </p:nvSpPr>
        <p:spPr>
          <a:xfrm>
            <a:off x="0" y="15498"/>
            <a:ext cx="9144000" cy="6842502"/>
          </a:xfrm>
          <a:prstGeom prst="frame">
            <a:avLst>
              <a:gd name="adj1" fmla="val 25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4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7CFEF4-D77D-4A9C-9CE4-45E7AB939132}"/>
              </a:ext>
            </a:extLst>
          </p:cNvPr>
          <p:cNvSpPr txBox="1"/>
          <p:nvPr/>
        </p:nvSpPr>
        <p:spPr>
          <a:xfrm>
            <a:off x="6858000" y="352860"/>
            <a:ext cx="144783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সময়-০৪মিনিট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CA56BD-8740-478B-AFB7-00D15F3DA81D}"/>
              </a:ext>
            </a:extLst>
          </p:cNvPr>
          <p:cNvSpPr/>
          <p:nvPr/>
        </p:nvSpPr>
        <p:spPr>
          <a:xfrm>
            <a:off x="609600" y="4613281"/>
            <a:ext cx="7315200" cy="1200329"/>
          </a:xfrm>
          <a:prstGeom prst="rect">
            <a:avLst/>
          </a:prstGeom>
          <a:noFill/>
          <a:ln w="38100">
            <a:solidFill>
              <a:srgbClr val="3F35B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3855" y="228600"/>
            <a:ext cx="3031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24256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6944B2-1AC1-46F1-AF06-E5BBFE47A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592" y="777448"/>
            <a:ext cx="2120705" cy="1096208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05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5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74975C-A3A9-4EFB-9A34-F9E57130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784" y="777449"/>
            <a:ext cx="2120705" cy="1178719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8B497621-AB99-47CC-B069-9792491FC4E9}"/>
              </a:ext>
            </a:extLst>
          </p:cNvPr>
          <p:cNvSpPr/>
          <p:nvPr/>
        </p:nvSpPr>
        <p:spPr>
          <a:xfrm>
            <a:off x="0" y="15498"/>
            <a:ext cx="9144000" cy="6842502"/>
          </a:xfrm>
          <a:prstGeom prst="frame">
            <a:avLst>
              <a:gd name="adj1" fmla="val 252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64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68859"/>
            <a:ext cx="4020767" cy="3604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2468858"/>
            <a:ext cx="4709160" cy="3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BD3C8F-2008-4A49-A66C-8B27547B8277}"/>
              </a:ext>
            </a:extLst>
          </p:cNvPr>
          <p:cNvSpPr txBox="1"/>
          <p:nvPr/>
        </p:nvSpPr>
        <p:spPr>
          <a:xfrm>
            <a:off x="1224302" y="2700717"/>
            <a:ext cx="1200149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92B175-8EEE-4727-A13B-E778191A8051}"/>
              </a:ext>
            </a:extLst>
          </p:cNvPr>
          <p:cNvSpPr txBox="1"/>
          <p:nvPr/>
        </p:nvSpPr>
        <p:spPr>
          <a:xfrm>
            <a:off x="1224302" y="5304789"/>
            <a:ext cx="1200149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পান্থ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0CC0F8-8FAD-406A-94AA-D304B296A49A}"/>
              </a:ext>
            </a:extLst>
          </p:cNvPr>
          <p:cNvSpPr txBox="1"/>
          <p:nvPr/>
        </p:nvSpPr>
        <p:spPr>
          <a:xfrm>
            <a:off x="1217825" y="3929730"/>
            <a:ext cx="1200149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8BC98F-02DB-4588-A584-FBD2A8345B6A}"/>
              </a:ext>
            </a:extLst>
          </p:cNvPr>
          <p:cNvSpPr txBox="1"/>
          <p:nvPr/>
        </p:nvSpPr>
        <p:spPr>
          <a:xfrm>
            <a:off x="6863120" y="5017490"/>
            <a:ext cx="942974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পথিক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75E9E3-5F49-476F-9B65-B812A32916AF}"/>
              </a:ext>
            </a:extLst>
          </p:cNvPr>
          <p:cNvSpPr txBox="1"/>
          <p:nvPr/>
        </p:nvSpPr>
        <p:spPr>
          <a:xfrm>
            <a:off x="6863121" y="3603663"/>
            <a:ext cx="942974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আশীর্বাদ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06EE0F-1326-40CC-83A5-0ED39CD5B28F}"/>
              </a:ext>
            </a:extLst>
          </p:cNvPr>
          <p:cNvSpPr txBox="1"/>
          <p:nvPr/>
        </p:nvSpPr>
        <p:spPr>
          <a:xfrm>
            <a:off x="6863121" y="2529554"/>
            <a:ext cx="942974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দেবতা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9C5B24-DAEE-4591-B7B4-390360884D3F}"/>
              </a:ext>
            </a:extLst>
          </p:cNvPr>
          <p:cNvSpPr txBox="1"/>
          <p:nvPr/>
        </p:nvSpPr>
        <p:spPr>
          <a:xfrm>
            <a:off x="1224300" y="1370514"/>
            <a:ext cx="1200150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549A73-E4C9-4257-B6FD-AE77D25578F4}"/>
              </a:ext>
            </a:extLst>
          </p:cNvPr>
          <p:cNvSpPr txBox="1"/>
          <p:nvPr/>
        </p:nvSpPr>
        <p:spPr>
          <a:xfrm>
            <a:off x="6863120" y="1435120"/>
            <a:ext cx="942975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A8D79F8-DCB4-46F4-AE81-18650FC931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29" y="1122094"/>
            <a:ext cx="1241253" cy="102572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784A17A-E90D-4D96-A0E8-C14EACE9B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2629" y="2327551"/>
            <a:ext cx="1241253" cy="10257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D529198-E83F-4F2F-92CC-08F62334F2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2629" y="3531255"/>
            <a:ext cx="1241253" cy="118086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9ADF56D-FA05-478A-9E62-DC1DC6E923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3882629" y="4924800"/>
            <a:ext cx="1241252" cy="113656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4A9C8A-DD65-4682-AEE3-1406524536FE}"/>
              </a:ext>
            </a:extLst>
          </p:cNvPr>
          <p:cNvSpPr txBox="1"/>
          <p:nvPr/>
        </p:nvSpPr>
        <p:spPr>
          <a:xfrm>
            <a:off x="53629" y="174820"/>
            <a:ext cx="903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2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711</Words>
  <Application>Microsoft Office PowerPoint</Application>
  <PresentationFormat>On-screen Show (4:3)</PresentationFormat>
  <Paragraphs>131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SHISHIR</dc:creator>
  <cp:lastModifiedBy>ismail - [2010]</cp:lastModifiedBy>
  <cp:revision>9</cp:revision>
  <dcterms:created xsi:type="dcterms:W3CDTF">2006-08-16T00:00:00Z</dcterms:created>
  <dcterms:modified xsi:type="dcterms:W3CDTF">2021-09-14T16:59:33Z</dcterms:modified>
</cp:coreProperties>
</file>