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78" r:id="rId4"/>
    <p:sldId id="258" r:id="rId5"/>
    <p:sldId id="284" r:id="rId6"/>
    <p:sldId id="262" r:id="rId7"/>
    <p:sldId id="263" r:id="rId8"/>
    <p:sldId id="264" r:id="rId9"/>
    <p:sldId id="265" r:id="rId10"/>
    <p:sldId id="279" r:id="rId11"/>
    <p:sldId id="266" r:id="rId12"/>
    <p:sldId id="268" r:id="rId13"/>
    <p:sldId id="269" r:id="rId14"/>
    <p:sldId id="270" r:id="rId15"/>
    <p:sldId id="271" r:id="rId16"/>
    <p:sldId id="282" r:id="rId17"/>
    <p:sldId id="283" r:id="rId18"/>
    <p:sldId id="281" r:id="rId19"/>
    <p:sldId id="280" r:id="rId20"/>
    <p:sldId id="285" r:id="rId21"/>
    <p:sldId id="273" r:id="rId22"/>
    <p:sldId id="27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650E6-8DC2-47AC-855B-3ECC71D0946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8521-BE1C-4B04-A101-DFD837E7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5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AE4D-9829-426A-A42F-BBBE7F2FE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5851A-55EE-4E50-8D76-2B4059F25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D84E-1492-440D-B6F9-770464C4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EE68-C310-41C9-99FA-EC8C052E97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C1DC6-C473-4862-9C68-CE7A3BAC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8BC2-A85B-4B83-AF03-21330545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C8E8-9AD9-48F2-8E2C-5AED5E3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7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C559-6017-4434-9357-BA6C4019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7EA39-32F9-4C4E-A1F5-0D750F716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8F480-C934-4E1A-99B4-78147F6F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EE68-C310-41C9-99FA-EC8C052E97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F83FC-E5D8-48B0-BFCE-CA2B640B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E3C9B-DDB8-4F1F-BD73-EE8F7E14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C8E8-9AD9-48F2-8E2C-5AED5E3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256C7-BD69-44FB-AFDF-B96E8C756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6DFAF-E39B-454A-A01D-52CCB573F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EC103-369A-4536-931F-9AB19B09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EE68-C310-41C9-99FA-EC8C052E97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5B5AB-14EC-4BB0-A38A-33FB537F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E9D54-A2B4-4680-AD19-0B60EC38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C8E8-9AD9-48F2-8E2C-5AED5E3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3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2AE9-888C-4E09-8350-DC29F983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82BB-5A6E-4A0D-A95D-9DF6D5DC2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01242-FEE1-48AA-BF40-ABD2396B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EE68-C310-41C9-99FA-EC8C052E97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346C6-3230-4EDB-82BF-BF69B4A4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BE4A8-8C17-46DB-9A52-07ECFD99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C8E8-9AD9-48F2-8E2C-5AED5E3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FD18-72AD-4641-938C-1F177F4E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04FC1-C1BF-48B3-81E6-8C7E6C7DD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EEA83-DDB9-44B5-B5C7-74894C28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EE68-C310-41C9-99FA-EC8C052E97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1BA4-ABA5-4E29-8E8A-6F317555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E4B8B-4410-4C30-A387-F1FCC23A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C8E8-9AD9-48F2-8E2C-5AED5E3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0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B7E5-09DA-4093-8025-455E5EADD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280E4-33DB-4753-B3C5-C2924DAD4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9CFA6-374E-453A-8584-4ED94BA0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ADC6C-5FEF-479C-A62E-F3C0B792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EE68-C310-41C9-99FA-EC8C052E97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92429-056E-41E8-859A-4321A663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C0AEE-7A5A-431C-8FD2-EDE49CDC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C8E8-9AD9-48F2-8E2C-5AED5E3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24CE-E14B-49A1-AF65-AC1834C4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7EA18-3135-4769-B8D6-774A98200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83055-0CDD-4087-AB21-F72F0A713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744E1-47AF-4430-853A-A50DE6F55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FE6A5-ABAC-42BD-A2C6-2D23C6A84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B47CF-2EF4-4FC6-AEDB-60A5EA2E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EE68-C310-41C9-99FA-EC8C052E97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C425B-9ABF-482B-8F93-CCC441A0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37FA3-0DB9-4BE1-87E5-021490DE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C8E8-9AD9-48F2-8E2C-5AED5E3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039D-F2CC-4311-9B15-F19DC041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EE733-1799-48C9-B9B3-A88E4342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EE68-C310-41C9-99FA-EC8C052E97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82275-A167-4E9A-8946-7E0B0A7D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35F38-5184-4EC3-913D-E1693994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C8E8-9AD9-48F2-8E2C-5AED5E3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3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F6419-E119-445A-8EC4-51D8DFDE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EE68-C310-41C9-99FA-EC8C052E97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9B8AA-973C-4C24-9AA8-DCF061FC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F7D9-4A3E-4EED-9385-61E05154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C8E8-9AD9-48F2-8E2C-5AED5E3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0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ADC3-78E3-48F3-A413-A5C8169F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902DA-5D7E-415F-9E5F-59D077AB8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B38CF-48DC-41F0-B91A-7C2D4ECE4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57CE5-CE4C-4AC7-BE8F-8586B83A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EE68-C310-41C9-99FA-EC8C052E97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33E6E-7460-44DD-90D4-D6AAB9BD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05BD1-EFB8-48C0-AE5E-A26E6EC2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C8E8-9AD9-48F2-8E2C-5AED5E3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D322-3C72-47A3-B4CC-371CD14A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ABB2C4-7BA4-4158-96F6-409A10FF9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72E91-234D-420E-ACAB-C99F7FDA2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C2628-BCB4-402A-8B43-6BC5B78B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EE68-C310-41C9-99FA-EC8C052E97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F8BC8-624D-4714-85AF-1CCFC243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931CB-D2D3-4538-9943-1747753D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C8E8-9AD9-48F2-8E2C-5AED5E3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3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A90D71-E67C-4FED-AA70-EDA2D2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EC6D-B17A-4029-AC0D-AE6D345C8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953DF-D856-443B-9BE7-B919F6CEA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EE68-C310-41C9-99FA-EC8C052E97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67A3C-C67F-406B-BE32-E61E1125E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9691E-EFFF-413E-9435-8F349292F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DC8E8-9AD9-48F2-8E2C-5AED5E3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1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228600"/>
            <a:ext cx="110474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kern="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115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115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1500" b="1" kern="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3048001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usfuung2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828800"/>
            <a:ext cx="3429000" cy="5313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97" y="70085"/>
            <a:ext cx="5756286" cy="3882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57" y="70085"/>
            <a:ext cx="5905503" cy="3882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895" y="4394181"/>
            <a:ext cx="4515729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দুধ দহনের পুরনো পদ্ধতি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4712" y="4486514"/>
            <a:ext cx="4688254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আধুনিক পদ্ধতিতে দুধ দহন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74815"/>
            <a:ext cx="7662091" cy="469209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842347" y="2805536"/>
            <a:ext cx="234659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দুধদোহন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78931" y="2549879"/>
            <a:ext cx="685802" cy="1219200"/>
            <a:chOff x="5789610" y="2667000"/>
            <a:chExt cx="685802" cy="1219200"/>
          </a:xfrm>
        </p:grpSpPr>
        <p:sp>
          <p:nvSpPr>
            <p:cNvPr id="5" name="Right Arrow 4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86265" y="5181601"/>
            <a:ext cx="10086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দুধদোহন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0026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0540" y="1225656"/>
            <a:ext cx="5646859" cy="3270143"/>
            <a:chOff x="1598612" y="1752600"/>
            <a:chExt cx="5476875" cy="3119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612" y="1752600"/>
              <a:ext cx="5476875" cy="3119437"/>
            </a:xfrm>
            <a:prstGeom prst="rect">
              <a:avLst/>
            </a:prstGeom>
            <a:ln w="38100"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12" y="3424237"/>
              <a:ext cx="3152775" cy="14478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58" y="1308110"/>
            <a:ext cx="5850196" cy="3187687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17020" y="4660613"/>
            <a:ext cx="234659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1" y="4660612"/>
            <a:ext cx="234659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300" y="5410201"/>
            <a:ext cx="1024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পতঙ্গ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প্রতিরোধী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বর্ধনশীল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552700" y="198252"/>
            <a:ext cx="7086600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3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75" y="1038077"/>
            <a:ext cx="5754857" cy="3536840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" y="982042"/>
            <a:ext cx="5754857" cy="352891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24270" y="4792757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2505" y="4792756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গম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250" y="5536190"/>
            <a:ext cx="971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552700" y="122713"/>
            <a:ext cx="7086600" cy="769441"/>
          </a:xfrm>
          <a:prstGeom prst="rect">
            <a:avLst/>
          </a:prstGeom>
          <a:noFill/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888539"/>
            <a:ext cx="5642174" cy="3520124"/>
            <a:chOff x="946953" y="1981201"/>
            <a:chExt cx="4614059" cy="304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953" y="1981201"/>
              <a:ext cx="4614059" cy="3048000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563" y="3890410"/>
              <a:ext cx="1827212" cy="11387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6095999" y="923773"/>
            <a:ext cx="5905351" cy="3520123"/>
            <a:chOff x="5565062" y="1639598"/>
            <a:chExt cx="4634046" cy="30826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062" y="1639598"/>
              <a:ext cx="4634046" cy="3082636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8660" y="3150393"/>
              <a:ext cx="2057400" cy="1543050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647789" y="5018108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4224" y="4937780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427700" y="37429"/>
            <a:ext cx="7086600" cy="769441"/>
          </a:xfrm>
          <a:prstGeom prst="rect">
            <a:avLst/>
          </a:prstGeom>
          <a:noFill/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799" y="6150114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391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3" y="1043228"/>
            <a:ext cx="5608200" cy="3362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96" y="1043228"/>
            <a:ext cx="5756618" cy="3352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9306" y="4655057"/>
            <a:ext cx="234659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1613" y="4655056"/>
            <a:ext cx="2346595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টমেটো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117" y="5465998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কৃষককে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পরিশ্রমে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422796" y="148678"/>
            <a:ext cx="7086600" cy="769441"/>
          </a:xfrm>
          <a:prstGeom prst="rect">
            <a:avLst/>
          </a:prstGeom>
          <a:noFill/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89" y="4572000"/>
            <a:ext cx="12188825" cy="1588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9147" y="5916637"/>
            <a:ext cx="10590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যান্ত্রিক করাতের সাহায্যে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সহজেই গাছ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 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147" y="4925943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খুব সহজেই কীভাবে আমরা গাছ কাটতে পারি?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5093" y="48384"/>
            <a:ext cx="11961811" cy="3507129"/>
            <a:chOff x="1751012" y="914400"/>
            <a:chExt cx="9077325" cy="2057400"/>
          </a:xfrm>
        </p:grpSpPr>
        <p:pic>
          <p:nvPicPr>
            <p:cNvPr id="3074" name="Picture 2" descr="C:\Users\Rafiq\Desktop\Class 4,science,krishi projukti\gfbdsfg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1012" y="914400"/>
              <a:ext cx="2906322" cy="2057400"/>
            </a:xfrm>
            <a:prstGeom prst="rect">
              <a:avLst/>
            </a:prstGeom>
            <a:noFill/>
          </p:spPr>
        </p:pic>
        <p:pic>
          <p:nvPicPr>
            <p:cNvPr id="3075" name="Picture 3" descr="C:\Users\Rafiq\Desktop\Class 4,science,krishi projukti\dfgsfg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6612" y="914400"/>
              <a:ext cx="3124200" cy="2057400"/>
            </a:xfrm>
            <a:prstGeom prst="rect">
              <a:avLst/>
            </a:prstGeom>
            <a:noFill/>
          </p:spPr>
        </p:pic>
        <p:pic>
          <p:nvPicPr>
            <p:cNvPr id="3076" name="Picture 4" descr="C:\Users\Rafiq\Desktop\Class 4,science,krishi projukti\ngnghn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70812" y="914400"/>
              <a:ext cx="3057525" cy="2057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840775" y="358716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যান্ত্রিক করাত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6367" y="3587165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 কাটা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42359" y="353066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 সংগ্রহ করা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589" y="4724400"/>
            <a:ext cx="12188825" cy="158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" y="4800600"/>
            <a:ext cx="1089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 প্রযুক্তিতে একই গাছে বিভিন্ন রঙের ফুল উৎপন্ন করা হচ্ছে?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534562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প্রজনন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প্রযুক্তিতে একই গাছে বিভিন্ন রকমের ফুল উৎপন্ন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হচ্ছে।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Rafiq\Desktop\Class 4,science,krishi projukti\dfgv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447925"/>
            <a:ext cx="3251981" cy="2109393"/>
          </a:xfrm>
          <a:prstGeom prst="rect">
            <a:avLst/>
          </a:prstGeom>
          <a:noFill/>
        </p:spPr>
      </p:pic>
      <p:pic>
        <p:nvPicPr>
          <p:cNvPr id="1027" name="Picture 3" descr="C:\Users\Rafiq\Desktop\Class 4,science,krishi projukti\fgdhngn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699" y="2514600"/>
            <a:ext cx="3414077" cy="2135188"/>
          </a:xfrm>
          <a:prstGeom prst="rect">
            <a:avLst/>
          </a:prstGeom>
          <a:noFill/>
        </p:spPr>
      </p:pic>
      <p:pic>
        <p:nvPicPr>
          <p:cNvPr id="14" name="Picture 4" descr="C:\Users\Rafiq\Desktop\Class 4,science,krishi projukti\gh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16568"/>
            <a:ext cx="3153507" cy="2034864"/>
          </a:xfrm>
          <a:prstGeom prst="rect">
            <a:avLst/>
          </a:prstGeom>
          <a:noFill/>
        </p:spPr>
      </p:pic>
      <p:pic>
        <p:nvPicPr>
          <p:cNvPr id="15" name="Picture 5" descr="C:\Users\Rafiq\Desktop\Class 4,science,krishi projukti\fghfg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16568"/>
            <a:ext cx="3276600" cy="20694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0963" y="277556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পরিবেশের সৌন্দর্য্য বর্ধন  </a:t>
            </a:r>
            <a:endParaRPr lang="en-US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0069" y="2592387"/>
            <a:ext cx="2817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 গাছে বিভিন্ন রঙের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3" name="Picture 9" descr="D:\Content, picture, porda, frame, video\PNG CLASS 1 ENGLISH\tdhtye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34601" y="381001"/>
            <a:ext cx="1828799" cy="1970383"/>
          </a:xfrm>
          <a:prstGeom prst="rect">
            <a:avLst/>
          </a:prstGeom>
          <a:noFill/>
        </p:spPr>
      </p:pic>
      <p:pic>
        <p:nvPicPr>
          <p:cNvPr id="16" name="Picture 6" descr="D:\Content, picture, porda, frame, video\PNG CLASS 1 ENGLISH\yujryj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1" y="2409569"/>
            <a:ext cx="1867157" cy="1867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152401"/>
            <a:ext cx="38862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489" y="1384757"/>
            <a:ext cx="11254154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তোমার এলাকায় ব্যবহৃত হয় এমন কয়েকটি প্রযুক্তির নাম লিখ।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7270"/>
            <a:ext cx="61722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মূল্যায়নঃ-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90601"/>
            <a:ext cx="12192000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১।সঠিক উত্তরটি খাতায় লিখঃ-</a:t>
            </a:r>
          </a:p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(ক) ________________ আমাদের জীবনকে আরও উন্নত এবং আরামদায়ক করেছে।</a:t>
            </a:r>
          </a:p>
          <a:p>
            <a:pPr marL="742950" indent="-742950">
              <a:buAutoNum type="arabicParenBoth"/>
            </a:pPr>
            <a:r>
              <a:rPr lang="bn-BD" sz="7200" dirty="0">
                <a:latin typeface="NikoshBAN" pitchFamily="2" charset="0"/>
                <a:cs typeface="NikoshBAN" pitchFamily="2" charset="0"/>
              </a:rPr>
              <a:t>সম্পদ (২) প্রযুক্তি (৩) শিক্ষা</a:t>
            </a:r>
          </a:p>
          <a:p>
            <a:endParaRPr lang="bn-BD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Both"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5913" y="1791288"/>
            <a:ext cx="2841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9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CEC39C-9B40-4F64-894B-4CFD7BAB11CD}"/>
              </a:ext>
            </a:extLst>
          </p:cNvPr>
          <p:cNvSpPr txBox="1"/>
          <p:nvPr/>
        </p:nvSpPr>
        <p:spPr>
          <a:xfrm>
            <a:off x="4801498" y="222323"/>
            <a:ext cx="2589004" cy="1107996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C3181-6984-4493-AADC-92518E9A7463}"/>
              </a:ext>
            </a:extLst>
          </p:cNvPr>
          <p:cNvSpPr txBox="1"/>
          <p:nvPr/>
        </p:nvSpPr>
        <p:spPr>
          <a:xfrm>
            <a:off x="6937726" y="4648104"/>
            <a:ext cx="4752526" cy="126188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শ্রেণি: চতুর্থ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50" y="222323"/>
            <a:ext cx="3759925" cy="4302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03D12B-8473-46E2-8CA3-9F90814BEDEA}"/>
              </a:ext>
            </a:extLst>
          </p:cNvPr>
          <p:cNvSpPr/>
          <p:nvPr/>
        </p:nvSpPr>
        <p:spPr>
          <a:xfrm>
            <a:off x="-727655" y="4839287"/>
            <a:ext cx="6823655" cy="179639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‡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gvnvt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Avãyj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Avnv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`</a:t>
            </a:r>
            <a:endParaRPr lang="bn-BD" sz="3600" b="1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cÖavb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wkÿK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gnvivRcyi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miKvwi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cÖv_wgK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we`vjq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m`i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PvucvBbeveMÄ</a:t>
            </a:r>
            <a:endParaRPr lang="en-US" sz="3600" b="1" dirty="0">
              <a:solidFill>
                <a:srgbClr val="002060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D638F-BCCC-4363-981D-0B4FDDB57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2" y="61327"/>
            <a:ext cx="4487960" cy="458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3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6832AB-5243-4EDD-882C-E4B06E54AFE7}"/>
              </a:ext>
            </a:extLst>
          </p:cNvPr>
          <p:cNvSpPr txBox="1"/>
          <p:nvPr/>
        </p:nvSpPr>
        <p:spPr>
          <a:xfrm>
            <a:off x="309489" y="0"/>
            <a:ext cx="921433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(খ) নিচের ছবি দেখে উত্তরটি খাতায় লিখঃ-</a:t>
            </a:r>
          </a:p>
          <a:p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আধুনিক প্রযুক্তি</a:t>
            </a:r>
            <a:r>
              <a:rPr lang="bn-BD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কোনটিঃ-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73FC7-E4B2-4D1D-9AD4-D8A0AE821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" y="2335395"/>
            <a:ext cx="3689315" cy="2645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BB196C-2B56-498D-A1BA-7074664CF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37" y="2335395"/>
            <a:ext cx="3633789" cy="26451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68D1B-D35F-4445-A513-F878E94AF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62" y="2335395"/>
            <a:ext cx="3963873" cy="263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440" y="0"/>
            <a:ext cx="8382000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4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৬৬ </a:t>
            </a:r>
            <a:r>
              <a:rPr lang="en-US" sz="4400" b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44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6" y="769441"/>
            <a:ext cx="10283483" cy="637057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2466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734" y="1111348"/>
            <a:ext cx="12091266" cy="5670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Pentagon 2"/>
          <p:cNvSpPr/>
          <p:nvPr/>
        </p:nvSpPr>
        <p:spPr>
          <a:xfrm>
            <a:off x="100734" y="76200"/>
            <a:ext cx="4471266" cy="914400"/>
          </a:xfrm>
          <a:prstGeom prst="homePlate">
            <a:avLst>
              <a:gd name="adj" fmla="val 5303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evwoi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KvR</a:t>
            </a:r>
            <a:endParaRPr lang="en-US" sz="6000" b="1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34" y="1361251"/>
            <a:ext cx="119905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কৃষিক্ষেত্রে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2.কৃষি </a:t>
            </a:r>
            <a:r>
              <a:rPr lang="en-US" sz="6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6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6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6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3.ফসল </a:t>
            </a:r>
            <a:r>
              <a:rPr lang="en-US" sz="6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3301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53" y="1427899"/>
            <a:ext cx="8174557" cy="3833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5508">
            <a:off x="7502436" y="4042644"/>
            <a:ext cx="4612736" cy="24820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55" flipH="1">
            <a:off x="-199743" y="4260758"/>
            <a:ext cx="4944202" cy="22360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63FB78-1C80-4C94-8AED-E3328F3FC23A}"/>
              </a:ext>
            </a:extLst>
          </p:cNvPr>
          <p:cNvSpPr/>
          <p:nvPr/>
        </p:nvSpPr>
        <p:spPr>
          <a:xfrm>
            <a:off x="1406744" y="124309"/>
            <a:ext cx="8617440" cy="15162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9600" b="1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458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1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10540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ভিডিও সম্পর্কিত আলোচনা।</a:t>
            </a:r>
            <a:endParaRPr lang="en-US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D:\Content, picture, porda, frame, video\PNG CLASS 1 ENGLISH\fghfher.jpg"/>
          <p:cNvPicPr>
            <a:picLocks noChangeAspect="1" noChangeArrowheads="1"/>
          </p:cNvPicPr>
          <p:nvPr/>
        </p:nvPicPr>
        <p:blipFill>
          <a:blip r:embed="rId2"/>
          <a:srcRect t="5263" b="7895"/>
          <a:stretch>
            <a:fillRect/>
          </a:stretch>
        </p:blipFill>
        <p:spPr bwMode="auto">
          <a:xfrm>
            <a:off x="1588" y="4343400"/>
            <a:ext cx="1598612" cy="2514600"/>
          </a:xfrm>
          <a:prstGeom prst="rect">
            <a:avLst/>
          </a:prstGeom>
          <a:noFill/>
        </p:spPr>
      </p:pic>
      <p:pic>
        <p:nvPicPr>
          <p:cNvPr id="9" name="Picture 4" descr="D:\Content, picture, porda, frame, video\PNG CLASS 1 ENGLISH\fghfher.jpg"/>
          <p:cNvPicPr>
            <a:picLocks noChangeAspect="1" noChangeArrowheads="1"/>
          </p:cNvPicPr>
          <p:nvPr/>
        </p:nvPicPr>
        <p:blipFill>
          <a:blip r:embed="rId2"/>
          <a:srcRect t="2632" b="7895"/>
          <a:stretch>
            <a:fillRect/>
          </a:stretch>
        </p:blipFill>
        <p:spPr bwMode="auto">
          <a:xfrm>
            <a:off x="10591801" y="4267200"/>
            <a:ext cx="1598612" cy="2590800"/>
          </a:xfrm>
          <a:prstGeom prst="rect">
            <a:avLst/>
          </a:prstGeom>
          <a:noFill/>
        </p:spPr>
      </p:pic>
      <p:sp>
        <p:nvSpPr>
          <p:cNvPr id="10" name="Left Arrow 9"/>
          <p:cNvSpPr/>
          <p:nvPr/>
        </p:nvSpPr>
        <p:spPr>
          <a:xfrm>
            <a:off x="8229600" y="2514600"/>
            <a:ext cx="2971800" cy="1371600"/>
          </a:xfrm>
          <a:prstGeom prst="leftArrow">
            <a:avLst>
              <a:gd name="adj1" fmla="val 50000"/>
              <a:gd name="adj2" fmla="val 69540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ক্লিক </a:t>
            </a:r>
            <a:endParaRPr lang="en-U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4178" y="923330"/>
            <a:ext cx="11563643" cy="5730051"/>
            <a:chOff x="1446212" y="533400"/>
            <a:chExt cx="9220200" cy="4419601"/>
          </a:xfrm>
        </p:grpSpPr>
        <p:pic>
          <p:nvPicPr>
            <p:cNvPr id="2050" name="Picture 2" descr="C:\Users\Rafiq\Desktop\Class 4,science,krishi projukti\ফদ্ভbdf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6212" y="609600"/>
              <a:ext cx="3276600" cy="1828800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/>
            <p:nvPr/>
          </p:nvGrpSpPr>
          <p:grpSpPr>
            <a:xfrm>
              <a:off x="1522412" y="533400"/>
              <a:ext cx="9144000" cy="4419601"/>
              <a:chOff x="1446212" y="609600"/>
              <a:chExt cx="9144000" cy="4419601"/>
            </a:xfrm>
          </p:grpSpPr>
          <p:pic>
            <p:nvPicPr>
              <p:cNvPr id="2052" name="Picture 4" descr="C:\Users\Rafiq\Desktop\Class 4,science,krishi projukti\thrthr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46612" y="609600"/>
                <a:ext cx="2960688" cy="1905000"/>
              </a:xfrm>
              <a:prstGeom prst="rect">
                <a:avLst/>
              </a:prstGeom>
              <a:noFill/>
            </p:spPr>
          </p:pic>
          <p:pic>
            <p:nvPicPr>
              <p:cNvPr id="2053" name="Picture 5" descr="C:\Users\Rafiq\Desktop\Class 4,science,krishi projukti\fgbsfdb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94612" y="3200400"/>
                <a:ext cx="2895600" cy="1828801"/>
              </a:xfrm>
              <a:prstGeom prst="rect">
                <a:avLst/>
              </a:prstGeom>
              <a:noFill/>
            </p:spPr>
          </p:pic>
          <p:pic>
            <p:nvPicPr>
              <p:cNvPr id="2054" name="Picture 6" descr="C:\Users\Rafiq\Desktop\Class 4,science,krishi projukti\sdasfvsadvdf.jpg"/>
              <p:cNvPicPr>
                <a:picLocks noChangeAspect="1" noChangeArrowheads="1"/>
              </p:cNvPicPr>
              <p:nvPr/>
            </p:nvPicPr>
            <p:blipFill>
              <a:blip r:embed="rId5"/>
              <a:srcRect l="12500" r="12500"/>
              <a:stretch>
                <a:fillRect/>
              </a:stretch>
            </p:blipFill>
            <p:spPr bwMode="auto">
              <a:xfrm>
                <a:off x="1446212" y="3200400"/>
                <a:ext cx="3124200" cy="1828801"/>
              </a:xfrm>
              <a:prstGeom prst="rect">
                <a:avLst/>
              </a:prstGeom>
              <a:noFill/>
            </p:spPr>
          </p:pic>
          <p:pic>
            <p:nvPicPr>
              <p:cNvPr id="2055" name="Picture 7" descr="C:\Users\Rafiq\Desktop\Class 4,science,krishi projukti\index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618412" y="609600"/>
                <a:ext cx="2971800" cy="1905000"/>
              </a:xfrm>
              <a:prstGeom prst="rect">
                <a:avLst/>
              </a:prstGeom>
              <a:noFill/>
            </p:spPr>
          </p:pic>
          <p:pic>
            <p:nvPicPr>
              <p:cNvPr id="2056" name="Picture 8" descr="C:\Users\Rafiq\Desktop\Class 4,science,krishi projukti\gfbdsfgb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570412" y="3200400"/>
                <a:ext cx="3124200" cy="1828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2514600" y="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চিত্রের ছবিগুলো ভাল করে দেখ।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350156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এবার বল</a:t>
            </a:r>
            <a:r>
              <a:rPr lang="en-US" sz="40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bn-BD" sz="40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এগুলো কীসের ছবি? </a:t>
            </a:r>
            <a:endParaRPr lang="en-US" sz="40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9268" y="3393838"/>
            <a:ext cx="4893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 প্রযুক্তির ছবি।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12192000" cy="723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9809" y="2743200"/>
            <a:ext cx="6865034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কৃষিতে প্রযুক্তি</a:t>
            </a:r>
            <a:endParaRPr lang="en-US" sz="5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3276600" y="533401"/>
            <a:ext cx="5432098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27" y="1603718"/>
            <a:ext cx="5261962" cy="2739682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924801" y="4523509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4" y="1603718"/>
            <a:ext cx="5280491" cy="2771022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5791198" y="2667000"/>
            <a:ext cx="685802" cy="1219200"/>
            <a:chOff x="5789610" y="2667000"/>
            <a:chExt cx="685802" cy="1219200"/>
          </a:xfrm>
        </p:grpSpPr>
        <p:sp>
          <p:nvSpPr>
            <p:cNvPr id="9" name="Right Arrow 8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62201" y="4495801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5638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509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3075149" y="340208"/>
            <a:ext cx="5432098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95" y="1556265"/>
            <a:ext cx="5432098" cy="306650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757747" y="4819325"/>
            <a:ext cx="3176953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" y="1435817"/>
            <a:ext cx="5683158" cy="325053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7842" y="4819325"/>
            <a:ext cx="2346595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91198" y="2667000"/>
            <a:ext cx="685802" cy="1219200"/>
            <a:chOff x="5789610" y="2667000"/>
            <a:chExt cx="685802" cy="1219200"/>
          </a:xfrm>
        </p:grpSpPr>
        <p:sp>
          <p:nvSpPr>
            <p:cNvPr id="7" name="Right Arrow 6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3695" y="5785319"/>
            <a:ext cx="1043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স্বল্পসংখ্যক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623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13" y="1438097"/>
            <a:ext cx="5413047" cy="3255068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179286" y="5241525"/>
            <a:ext cx="234659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3067752" y="533400"/>
            <a:ext cx="5432098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34099" y="2660073"/>
            <a:ext cx="685802" cy="1219200"/>
            <a:chOff x="5789610" y="2667000"/>
            <a:chExt cx="685802" cy="1219200"/>
          </a:xfrm>
        </p:grpSpPr>
        <p:sp>
          <p:nvSpPr>
            <p:cNvPr id="6" name="Right Arrow 5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0116" y="1302841"/>
            <a:ext cx="5985431" cy="3395767"/>
            <a:chOff x="1567727" y="1899805"/>
            <a:chExt cx="4212898" cy="25197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727" y="1899805"/>
              <a:ext cx="4212898" cy="2515756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025" y="3425828"/>
              <a:ext cx="1752600" cy="993772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2131094" y="5396662"/>
            <a:ext cx="234659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নিড়ানি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" y="1471697"/>
            <a:ext cx="5540547" cy="2714107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23762" y="4511569"/>
            <a:ext cx="234659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79" y="1530497"/>
            <a:ext cx="5868727" cy="2874069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5891922" y="2646218"/>
            <a:ext cx="685802" cy="1219200"/>
            <a:chOff x="5789610" y="2667000"/>
            <a:chExt cx="685802" cy="1219200"/>
          </a:xfrm>
        </p:grpSpPr>
        <p:sp>
          <p:nvSpPr>
            <p:cNvPr id="8" name="Right Arrow 7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29268" y="4670425"/>
            <a:ext cx="3468763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ছিটানোর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590799" y="221908"/>
            <a:ext cx="7086600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6072" y="5696607"/>
            <a:ext cx="959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ক্ষেতে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18221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404</Words>
  <Application>Microsoft Office PowerPoint</Application>
  <PresentationFormat>Widescreen</PresentationFormat>
  <Paragraphs>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Soriful Islam</dc:creator>
  <cp:lastModifiedBy>U060521</cp:lastModifiedBy>
  <cp:revision>42</cp:revision>
  <dcterms:created xsi:type="dcterms:W3CDTF">2021-04-20T08:20:13Z</dcterms:created>
  <dcterms:modified xsi:type="dcterms:W3CDTF">2021-09-14T23:06:19Z</dcterms:modified>
</cp:coreProperties>
</file>