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9" r:id="rId11"/>
    <p:sldId id="271" r:id="rId12"/>
    <p:sldId id="275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609" autoAdjust="0"/>
  </p:normalViewPr>
  <p:slideViewPr>
    <p:cSldViewPr>
      <p:cViewPr varScale="1">
        <p:scale>
          <a:sx n="44" d="100"/>
          <a:sy n="44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u="sng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4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u="sng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পরিচিতি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-14/09/20</a:t>
          </a:r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pPr algn="l"/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সময়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৫০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মিঃ</a:t>
          </a:r>
          <a:endParaRPr lang="en-US" sz="3200" b="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>
        <a:solidFill>
          <a:srgbClr val="0070C0"/>
        </a:solidFill>
      </dgm:spPr>
      <dgm:t>
        <a:bodyPr/>
        <a:lstStyle/>
        <a:p>
          <a:endParaRPr lang="en-US" sz="4000" b="1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en-US" sz="4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</a:t>
          </a:r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pPr algn="l"/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অধ্যায়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 </a:t>
          </a:r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4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40684" custScaleY="110183" custLinFactNeighborX="49250" custLinFactNeighborY="94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9183" custScaleY="108652" custLinFactNeighborX="-49546" custLinFactNeighborY="93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 custLinFactNeighborY="-46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66110FE0-6DD0-4C74-BD85-4E8E10778334}" type="presOf" srcId="{8B700932-D15A-4D10-8ECF-B22A04632129}" destId="{BF1EE291-16B2-43BB-8706-4877A85D4F3F}" srcOrd="0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30C040C7-F9ED-4D76-A9AE-BBB4D0A5BC4A}" type="presOf" srcId="{393AEC8E-118F-41DC-8EBD-FC58029B31DE}" destId="{0BF23FA0-8870-4F39-8532-10C10257E428}" srcOrd="0" destOrd="0" presId="urn:microsoft.com/office/officeart/2005/8/layout/process4"/>
    <dgm:cxn modelId="{0ED49662-5BDA-4C45-A545-AA432ADE055C}" type="presOf" srcId="{88762879-74B1-49E1-BD6F-B49BC15F6281}" destId="{733C54E8-9328-40C3-BE42-900B0085B86F}" srcOrd="1" destOrd="0" presId="urn:microsoft.com/office/officeart/2005/8/layout/process4"/>
    <dgm:cxn modelId="{2B575BDB-5E3A-4F52-B956-E5782AF7F28F}" type="presOf" srcId="{D28888FB-4BA1-490D-A104-B13C1209B03D}" destId="{0073A041-F9B7-43F8-B513-FC3355813D4F}" srcOrd="0" destOrd="0" presId="urn:microsoft.com/office/officeart/2005/8/layout/process4"/>
    <dgm:cxn modelId="{C8434747-DB4B-4713-B9BF-6DEF51F90C62}" type="presOf" srcId="{51F68B8F-B159-43F5-AFD7-BBF255EFC9EA}" destId="{2EC8C3B0-139C-48F6-B410-61D2547BB26D}" srcOrd="0" destOrd="0" presId="urn:microsoft.com/office/officeart/2005/8/layout/process4"/>
    <dgm:cxn modelId="{B88C267D-9294-4954-A072-C3B6059623FB}" type="presOf" srcId="{88762879-74B1-49E1-BD6F-B49BC15F6281}" destId="{5FC3AB60-0E03-460D-AEDE-BF8CBC07F5CA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66BBD42C-29A4-4013-AAF6-6376453C09FF}" type="presOf" srcId="{588B18B1-C390-4875-B911-E524E01DC8F2}" destId="{3A4EAB2E-8464-4152-9A3F-6E41882C3C00}" srcOrd="0" destOrd="0" presId="urn:microsoft.com/office/officeart/2005/8/layout/process4"/>
    <dgm:cxn modelId="{480431A0-E946-4E42-87AA-1D2B5BD17718}" type="presOf" srcId="{E089E1BA-BACE-40C1-B627-A7D85439CDA6}" destId="{C631C6D8-3C02-4F89-875D-91518CDD2E5D}" srcOrd="0" destOrd="0" presId="urn:microsoft.com/office/officeart/2005/8/layout/process4"/>
    <dgm:cxn modelId="{8020338F-2C1D-44A8-BE42-F4EB0545114F}" type="presOf" srcId="{588B18B1-C390-4875-B911-E524E01DC8F2}" destId="{290AE2C2-0399-4B04-BA32-2EC85CBB08A0}" srcOrd="1" destOrd="0" presId="urn:microsoft.com/office/officeart/2005/8/layout/process4"/>
    <dgm:cxn modelId="{D8CFB0B3-C85C-46E1-8243-47FD754BB455}" type="presParOf" srcId="{2EC8C3B0-139C-48F6-B410-61D2547BB26D}" destId="{7B170633-44DC-4A25-A5BF-A54BB60F5576}" srcOrd="0" destOrd="0" presId="urn:microsoft.com/office/officeart/2005/8/layout/process4"/>
    <dgm:cxn modelId="{82E306C6-2D73-4106-9FDD-6912EA02A85C}" type="presParOf" srcId="{7B170633-44DC-4A25-A5BF-A54BB60F5576}" destId="{BF1EE291-16B2-43BB-8706-4877A85D4F3F}" srcOrd="0" destOrd="0" presId="urn:microsoft.com/office/officeart/2005/8/layout/process4"/>
    <dgm:cxn modelId="{2D1BEDDA-2325-4D7B-B862-1C7FD85B8686}" type="presParOf" srcId="{2EC8C3B0-139C-48F6-B410-61D2547BB26D}" destId="{4888F464-4A0F-4BAC-874A-15F433B68737}" srcOrd="1" destOrd="0" presId="urn:microsoft.com/office/officeart/2005/8/layout/process4"/>
    <dgm:cxn modelId="{8546D72A-2928-408C-A93B-654DFA227927}" type="presParOf" srcId="{2EC8C3B0-139C-48F6-B410-61D2547BB26D}" destId="{DA23CF32-658B-478F-B7F1-53B69A958855}" srcOrd="2" destOrd="0" presId="urn:microsoft.com/office/officeart/2005/8/layout/process4"/>
    <dgm:cxn modelId="{94E2858E-F29B-411C-A2BA-2E9AD3416D28}" type="presParOf" srcId="{DA23CF32-658B-478F-B7F1-53B69A958855}" destId="{3A4EAB2E-8464-4152-9A3F-6E41882C3C00}" srcOrd="0" destOrd="0" presId="urn:microsoft.com/office/officeart/2005/8/layout/process4"/>
    <dgm:cxn modelId="{825D9A67-ECC8-478B-9C4A-2063C2F5E3A2}" type="presParOf" srcId="{DA23CF32-658B-478F-B7F1-53B69A958855}" destId="{290AE2C2-0399-4B04-BA32-2EC85CBB08A0}" srcOrd="1" destOrd="0" presId="urn:microsoft.com/office/officeart/2005/8/layout/process4"/>
    <dgm:cxn modelId="{095C5AE0-351A-4B00-BDA7-6BEF955F96F1}" type="presParOf" srcId="{DA23CF32-658B-478F-B7F1-53B69A958855}" destId="{B7A1334B-5C8F-4C4A-A3D2-DDF46D01C226}" srcOrd="2" destOrd="0" presId="urn:microsoft.com/office/officeart/2005/8/layout/process4"/>
    <dgm:cxn modelId="{B73DE730-6FF4-44A4-819E-F9429A17FC26}" type="presParOf" srcId="{B7A1334B-5C8F-4C4A-A3D2-DDF46D01C226}" destId="{0073A041-F9B7-43F8-B513-FC3355813D4F}" srcOrd="0" destOrd="0" presId="urn:microsoft.com/office/officeart/2005/8/layout/process4"/>
    <dgm:cxn modelId="{A981C2FB-E87F-4DAF-8EF3-AC53477233B9}" type="presParOf" srcId="{B7A1334B-5C8F-4C4A-A3D2-DDF46D01C226}" destId="{C631C6D8-3C02-4F89-875D-91518CDD2E5D}" srcOrd="1" destOrd="0" presId="urn:microsoft.com/office/officeart/2005/8/layout/process4"/>
    <dgm:cxn modelId="{1AD32DC3-6C44-4DD0-A649-532FECF9443B}" type="presParOf" srcId="{2EC8C3B0-139C-48F6-B410-61D2547BB26D}" destId="{186F8453-88F7-46DE-97B0-0CF6CF786DD0}" srcOrd="3" destOrd="0" presId="urn:microsoft.com/office/officeart/2005/8/layout/process4"/>
    <dgm:cxn modelId="{54DE45D2-DAF7-4DC7-AA92-FF3E0235A2E9}" type="presParOf" srcId="{2EC8C3B0-139C-48F6-B410-61D2547BB26D}" destId="{DEBBC031-6230-4143-A53A-FEDC11349593}" srcOrd="4" destOrd="0" presId="urn:microsoft.com/office/officeart/2005/8/layout/process4"/>
    <dgm:cxn modelId="{0160DA34-305D-4CEE-AC3B-0BA9962BC0ED}" type="presParOf" srcId="{DEBBC031-6230-4143-A53A-FEDC11349593}" destId="{5FC3AB60-0E03-460D-AEDE-BF8CBC07F5CA}" srcOrd="0" destOrd="0" presId="urn:microsoft.com/office/officeart/2005/8/layout/process4"/>
    <dgm:cxn modelId="{22961109-DA70-4255-88D1-14B6EFEB110B}" type="presParOf" srcId="{DEBBC031-6230-4143-A53A-FEDC11349593}" destId="{733C54E8-9328-40C3-BE42-900B0085B86F}" srcOrd="1" destOrd="0" presId="urn:microsoft.com/office/officeart/2005/8/layout/process4"/>
    <dgm:cxn modelId="{A0D27F4E-1D6D-460B-9273-D04A2397798C}" type="presParOf" srcId="{DEBBC031-6230-4143-A53A-FEDC11349593}" destId="{6FD60C47-AE58-4E4E-BD75-835ED64B8B79}" srcOrd="2" destOrd="0" presId="urn:microsoft.com/office/officeart/2005/8/layout/process4"/>
    <dgm:cxn modelId="{1C47698B-6668-406C-A84F-F6F963ED4E1C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0DBB-00CB-491C-9DAC-79AFFCD300F4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D26BB-1225-420D-8295-F69F3D3A9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DB1-474B-46CE-AAB2-685E1BBFCD47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kkhair@yahoo.co.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91440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০৫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tx2"/>
          </a:solidFill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১-সুইচ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কী 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?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২-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সুইচ কত প্রকার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kumimoji="0" lang="bn-BD" sz="40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32338 L 0 0.009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১০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পাঁচটি সাধারণ ধরণের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সুইচের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 আঁক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44445 L 0.00833 -0.0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29005 L 0.00833 0.043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 দেখ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8600" y="4800600"/>
            <a:ext cx="2133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চিত্র-২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52400" y="2133600"/>
            <a:ext cx="2133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চত্র-১</a:t>
            </a:r>
            <a:endParaRPr lang="en-US" dirty="0"/>
          </a:p>
        </p:txBody>
      </p:sp>
      <p:pic>
        <p:nvPicPr>
          <p:cNvPr id="11" name="Picture 10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76225"/>
            <a:ext cx="1485900" cy="2009775"/>
          </a:xfrm>
          <a:prstGeom prst="rect">
            <a:avLst/>
          </a:prstGeom>
        </p:spPr>
      </p:pic>
      <p:pic>
        <p:nvPicPr>
          <p:cNvPr id="13" name="Content Placeholder 12" descr="download (4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1524000"/>
            <a:ext cx="6240780" cy="4953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-2.22222E-6 L 0.13333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-1.11111E-6 L 0.13333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pPr lvl="0"/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বৈদ্যুতিক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সুইচ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3 L -3.33333E-6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333 L -3.33333E-6 -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পাচটি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বৈদ্যুতিক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সুইচের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ব্যবহার লিখ।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-0.00996 L 0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 -0.01111 L 0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  <p:pic>
        <p:nvPicPr>
          <p:cNvPr id="12" name="Picture 11" descr="download (38) -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447800"/>
            <a:ext cx="54102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0"/>
            <a:ext cx="624840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নং-</a:t>
            </a:r>
            <a:r>
              <a:rPr lang="en-US" sz="3600" dirty="0" smtClean="0">
                <a:latin typeface="Arial Black" pitchFamily="34" charset="0"/>
                <a:cs typeface="NikoshBAN" pitchFamily="2" charset="0"/>
              </a:rPr>
              <a:t>01819867012</a:t>
            </a:r>
            <a:r>
              <a:rPr lang="bn-BD" sz="3600" dirty="0" smtClean="0">
                <a:latin typeface="Arial Black" pitchFamily="34" charset="0"/>
                <a:cs typeface="NikoshBAN" pitchFamily="2" charset="0"/>
              </a:rPr>
              <a:t> </a:t>
            </a:r>
            <a:endParaRPr lang="en-US" sz="3600" dirty="0" smtClean="0"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kkhair2003 @</a:t>
            </a:r>
            <a:r>
              <a:rPr lang="en-US" b="1" dirty="0" err="1" smtClean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yahoo.co.in</a:t>
            </a:r>
            <a:endParaRPr lang="en-US" b="1" dirty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95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19400" y="0"/>
          <a:ext cx="6324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agt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857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0"/>
            <a:ext cx="2143125" cy="2143125"/>
          </a:xfrm>
          <a:prstGeom prst="rect">
            <a:avLst/>
          </a:prstGeom>
        </p:spPr>
      </p:pic>
      <p:pic>
        <p:nvPicPr>
          <p:cNvPr id="41" name="Picture 40" descr="download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2143125" cy="21431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297180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চিত্র-১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9526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চিত্র-৪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297180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চিত্র-২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64578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চিত্র-৫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64578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চিত্র-৮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64578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চিত্র-৭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64578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চিত্র-৬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29526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চিত্র-৩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2" name="Picture 41" descr="download (4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0"/>
            <a:ext cx="5943600" cy="2590800"/>
          </a:xfrm>
          <a:prstGeom prst="rect">
            <a:avLst/>
          </a:prstGeom>
        </p:spPr>
      </p:pic>
      <p:pic>
        <p:nvPicPr>
          <p:cNvPr id="43" name="Picture 42" descr="images (3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67200"/>
            <a:ext cx="2095500" cy="1952625"/>
          </a:xfrm>
          <a:prstGeom prst="rect">
            <a:avLst/>
          </a:prstGeom>
        </p:spPr>
      </p:pic>
      <p:pic>
        <p:nvPicPr>
          <p:cNvPr id="44" name="Picture 43" descr="download (39) - Cop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4600" y="4267200"/>
            <a:ext cx="2143125" cy="2143125"/>
          </a:xfrm>
          <a:prstGeom prst="rect">
            <a:avLst/>
          </a:prstGeom>
        </p:spPr>
      </p:pic>
      <p:pic>
        <p:nvPicPr>
          <p:cNvPr id="45" name="Picture 44" descr="download 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4191000"/>
            <a:ext cx="2143125" cy="2143125"/>
          </a:xfrm>
          <a:prstGeom prst="rect">
            <a:avLst/>
          </a:prstGeom>
        </p:spPr>
      </p:pic>
      <p:pic>
        <p:nvPicPr>
          <p:cNvPr id="46" name="Picture 45" descr="download (21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0850" y="3962400"/>
            <a:ext cx="234315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াঠ ঘোষনা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41637"/>
            <a:ext cx="8077200" cy="1706563"/>
          </a:xfrm>
          <a:solidFill>
            <a:srgbClr val="0070C0"/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bn-BD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en-US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1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       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Electrical 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iring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Switch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ওয়্যারিং কাজে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সুইচ সনাক্ত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 পারতে।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২0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tx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2009775"/>
          </a:xfrm>
          <a:prstGeom prst="rect">
            <a:avLst/>
          </a:prstGeom>
        </p:spPr>
      </p:pic>
      <p:pic>
        <p:nvPicPr>
          <p:cNvPr id="5" name="Picture 4" descr="sw 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657600"/>
            <a:ext cx="7924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w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752600"/>
            <a:ext cx="8153400" cy="1371600"/>
          </a:xfrm>
          <a:solidFill>
            <a:schemeClr val="tx2"/>
          </a:solidFill>
        </p:spPr>
      </p:pic>
      <p:pic>
        <p:nvPicPr>
          <p:cNvPr id="5" name="Picture 4" descr="sw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343400"/>
            <a:ext cx="8271933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r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 আমরা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কটি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সুইচ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দেখি।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76225"/>
            <a:ext cx="1485900" cy="2009775"/>
          </a:xfrm>
          <a:prstGeom prst="rect">
            <a:avLst/>
          </a:prstGeom>
        </p:spPr>
      </p:pic>
      <p:pic>
        <p:nvPicPr>
          <p:cNvPr id="20" name="Picture 19" descr="sw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86000"/>
            <a:ext cx="5446354" cy="330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141</Words>
  <Application>Microsoft Office PowerPoint</Application>
  <PresentationFormat>On-screen Show (4:3)</PresentationFormat>
  <Paragraphs>57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 পাঠ ঘোষনা </vt:lpstr>
      <vt:lpstr>শিখন ফল </vt:lpstr>
      <vt:lpstr>       উপস্থাপন                  ২0 মিনিট</vt:lpstr>
      <vt:lpstr>Slide 8</vt:lpstr>
      <vt:lpstr>আস আমরা কয়েকটি গুরুত্বপূর্ণ সুইচ দেখি।</vt:lpstr>
      <vt:lpstr>              একক কাজ                 সময় - ০৫ মিঃ  </vt:lpstr>
      <vt:lpstr>           জোড়া কাজ             সময় - ১০ মিঃ</vt:lpstr>
      <vt:lpstr> চিত্র দেখ</vt:lpstr>
      <vt:lpstr> মুল্যায়ন  </vt:lpstr>
      <vt:lpstr>বাড়ির কাজ</vt:lpstr>
      <vt:lpstr>ধন্যবাদ সবাইকে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সবাইকে</dc:title>
  <dc:creator>Pc-Net</dc:creator>
  <cp:lastModifiedBy>Pc-Net</cp:lastModifiedBy>
  <cp:revision>42</cp:revision>
  <dcterms:created xsi:type="dcterms:W3CDTF">2021-07-23T06:23:35Z</dcterms:created>
  <dcterms:modified xsi:type="dcterms:W3CDTF">2021-09-14T11:48:21Z</dcterms:modified>
</cp:coreProperties>
</file>