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1" r:id="rId2"/>
    <p:sldId id="292" r:id="rId3"/>
    <p:sldId id="293" r:id="rId4"/>
    <p:sldId id="294" r:id="rId5"/>
    <p:sldId id="278" r:id="rId6"/>
    <p:sldId id="277" r:id="rId7"/>
    <p:sldId id="279" r:id="rId8"/>
    <p:sldId id="280" r:id="rId9"/>
    <p:sldId id="281" r:id="rId10"/>
    <p:sldId id="282" r:id="rId11"/>
    <p:sldId id="285" r:id="rId12"/>
    <p:sldId id="283" r:id="rId13"/>
    <p:sldId id="284" r:id="rId14"/>
    <p:sldId id="286" r:id="rId15"/>
    <p:sldId id="288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85CF4-5DCF-4EF1-95E7-072F0F001E2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849D5-84D7-4EFA-93B6-C7059F95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8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1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1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7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6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00CDC-3542-4243-BAB5-EB0C5AE3FE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09EF1-13DA-4992-9E98-65595E23A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9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46322" y="1070509"/>
            <a:ext cx="7277788" cy="3194612"/>
            <a:chOff x="-403364" y="-2537241"/>
            <a:chExt cx="12129647" cy="75989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4" y="-2537241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48346" y="1729792"/>
              <a:ext cx="5777937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2"/>
            <a:ext cx="7079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স্বাগত 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76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5646" y="673691"/>
            <a:ext cx="5554754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3" y="1738455"/>
            <a:ext cx="2238375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9011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45" y="2168359"/>
            <a:ext cx="2895600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21" y="4431873"/>
            <a:ext cx="2505075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646" y="3957928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2127" y="6349910"/>
            <a:ext cx="1087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ওয়েভ  ক্যাম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44313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স্ক্যানার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68416" y="635787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73" y="395168"/>
            <a:ext cx="5986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সংরক্ষন ডিভাইস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02" y="1471398"/>
            <a:ext cx="3739896" cy="2655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585" y="1616234"/>
            <a:ext cx="1832564" cy="236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585" y="4328615"/>
            <a:ext cx="1834532" cy="2368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402" y="4328615"/>
            <a:ext cx="3739896" cy="243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648200" y="2057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76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 ডিস্ক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8200" y="4724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4622512"/>
            <a:ext cx="91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458568" y="2093794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58568" y="2799111"/>
            <a:ext cx="533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5334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মেমোরি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2209800"/>
            <a:ext cx="2133600" cy="5334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5181600" y="2743200"/>
            <a:ext cx="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0" y="3429000"/>
            <a:ext cx="396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0" y="3429000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10400" y="3429000"/>
            <a:ext cx="0" cy="609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286000" y="4038600"/>
            <a:ext cx="1600200" cy="609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248400" y="4038600"/>
            <a:ext cx="1600200" cy="609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86000" y="4051012"/>
            <a:ext cx="16002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7824" y="4038600"/>
            <a:ext cx="140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116" y="838200"/>
            <a:ext cx="3583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মেমোরি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9220"/>
            <a:ext cx="36576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32" y="2980606"/>
            <a:ext cx="3657600" cy="2411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59252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578673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র‍ম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5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219200"/>
            <a:ext cx="3893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848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06722" y="5562600"/>
            <a:ext cx="6462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 বিভিন্ন বাটনের নাম ও কাজ লিখ।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7541" y="1143000"/>
            <a:ext cx="2954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895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তালিকা গুলো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48" y="2458592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43312" y="1850231"/>
            <a:ext cx="3278982" cy="553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30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0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03" y="989620"/>
            <a:ext cx="7053542" cy="105039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69" y="1857376"/>
            <a:ext cx="4507706" cy="2621756"/>
          </a:xfrm>
        </p:spPr>
      </p:pic>
    </p:spTree>
    <p:extLst>
      <p:ext uri="{BB962C8B-B14F-4D97-AF65-F5344CB8AC3E}">
        <p14:creationId xmlns:p14="http://schemas.microsoft.com/office/powerpoint/2010/main" val="124784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40858" y="1929362"/>
            <a:ext cx="3307742" cy="234151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সপ্তম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1897" y="1929361"/>
            <a:ext cx="2401352" cy="234151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b="1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30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135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135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135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 err="1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1350" dirty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1350" dirty="0" err="1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1350" dirty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1350" dirty="0" err="1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135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1350" dirty="0" err="1">
                <a:solidFill>
                  <a:srgbClr val="002060"/>
                </a:solidFill>
              </a:rPr>
              <a:t>মোবাইল</a:t>
            </a:r>
            <a:r>
              <a:rPr lang="en-US" sz="1350" dirty="0">
                <a:solidFill>
                  <a:srgbClr val="002060"/>
                </a:solidFill>
              </a:rPr>
              <a:t> </a:t>
            </a:r>
            <a:r>
              <a:rPr lang="en-US" sz="1350" dirty="0">
                <a:solidFill>
                  <a:srgbClr val="002060"/>
                </a:solidFill>
              </a:rPr>
              <a:t>নং-01518303389</a:t>
            </a:r>
            <a:endParaRPr lang="en-US" sz="1350" dirty="0">
              <a:solidFill>
                <a:srgbClr val="002060"/>
              </a:solidFill>
            </a:endParaRPr>
          </a:p>
          <a:p>
            <a:r>
              <a:rPr lang="bn-IN" sz="1050" dirty="0">
                <a:solidFill>
                  <a:srgbClr val="002060"/>
                </a:solidFill>
              </a:rPr>
              <a:t>     </a:t>
            </a:r>
            <a:r>
              <a:rPr lang="en-US" sz="1050" dirty="0">
                <a:solidFill>
                  <a:srgbClr val="002060"/>
                </a:solidFill>
              </a:rPr>
              <a:t>Email</a:t>
            </a:r>
            <a:r>
              <a:rPr lang="en-US" sz="1050" dirty="0">
                <a:solidFill>
                  <a:srgbClr val="002060"/>
                </a:solidFill>
              </a:rPr>
              <a:t>: </a:t>
            </a:r>
            <a:r>
              <a:rPr lang="en-US" sz="9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37" y="3366504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026808"/>
            <a:ext cx="706911" cy="8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8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743201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fontAlgn="base">
              <a:buFont typeface="Wingdings" pitchFamily="2" charset="2"/>
              <a:buChar char="v"/>
            </a:pPr>
            <a:r>
              <a:rPr lang="en-US" sz="2700" dirty="0"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কম্পিউটার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এর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ইনপুট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 ও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আউটপুট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ডিভাইস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সম্পর্কে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জানতে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700" dirty="0" err="1" smtClean="0">
                <a:solidFill>
                  <a:srgbClr val="FF0000"/>
                </a:solidFill>
                <a:latin typeface="SutonnyMJ" pitchFamily="2" charset="0"/>
              </a:rPr>
              <a:t>পারবে</a:t>
            </a:r>
            <a:r>
              <a:rPr lang="en-US" sz="2700" dirty="0" smtClean="0">
                <a:solidFill>
                  <a:srgbClr val="FF0000"/>
                </a:solidFill>
                <a:latin typeface="SutonnyMJ" pitchFamily="2" charset="0"/>
              </a:rPr>
              <a:t>।</a:t>
            </a:r>
            <a:endParaRPr lang="en-US" sz="27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1675" y="2104159"/>
            <a:ext cx="5143500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SG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91" y="340871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25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307" y="1295400"/>
            <a:ext cx="3796560" cy="1253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27162"/>
            <a:ext cx="1790700" cy="1563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964" y="3662170"/>
            <a:ext cx="1816652" cy="1557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1676400" y="3576115"/>
            <a:ext cx="1933574" cy="1590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5645791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আমরা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বুঝতে পারছি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362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- সংশ্লিষ্ট যন্ত্রপাতি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43000"/>
            <a:ext cx="2971800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কী তা বলতে পারবে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গুলোর প্রকার সর্ম্পকে বলতে পারবে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তথ্য সংরক্ষন ডিভাইস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বর্ননা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228600"/>
            <a:ext cx="2743200" cy="9144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- বোর্ড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91" y="1454074"/>
            <a:ext cx="704021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7158" y="762000"/>
            <a:ext cx="2747868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44200"/>
            <a:ext cx="3574292" cy="3072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38" y="1979233"/>
            <a:ext cx="3202367" cy="3202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9046" y="531631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0498" y="5316319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162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SutonnyMJ</vt:lpstr>
      <vt:lpstr>Times New Roman</vt:lpstr>
      <vt:lpstr>Vrinda</vt:lpstr>
      <vt:lpstr>Wingdings</vt:lpstr>
      <vt:lpstr>1_Office Theme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130</cp:revision>
  <dcterms:created xsi:type="dcterms:W3CDTF">2015-01-17T06:42:45Z</dcterms:created>
  <dcterms:modified xsi:type="dcterms:W3CDTF">2021-09-14T16:43:57Z</dcterms:modified>
</cp:coreProperties>
</file>