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0" r:id="rId1"/>
  </p:sldMasterIdLst>
  <p:notesMasterIdLst>
    <p:notesMasterId r:id="rId30"/>
  </p:notesMasterIdLst>
  <p:sldIdLst>
    <p:sldId id="370" r:id="rId2"/>
    <p:sldId id="371" r:id="rId3"/>
    <p:sldId id="261" r:id="rId4"/>
    <p:sldId id="368" r:id="rId5"/>
    <p:sldId id="378" r:id="rId6"/>
    <p:sldId id="351" r:id="rId7"/>
    <p:sldId id="258" r:id="rId8"/>
    <p:sldId id="260" r:id="rId9"/>
    <p:sldId id="372" r:id="rId10"/>
    <p:sldId id="367" r:id="rId11"/>
    <p:sldId id="379" r:id="rId12"/>
    <p:sldId id="348" r:id="rId13"/>
    <p:sldId id="369" r:id="rId14"/>
    <p:sldId id="350" r:id="rId15"/>
    <p:sldId id="349" r:id="rId16"/>
    <p:sldId id="331" r:id="rId17"/>
    <p:sldId id="341" r:id="rId18"/>
    <p:sldId id="308" r:id="rId19"/>
    <p:sldId id="309" r:id="rId20"/>
    <p:sldId id="373" r:id="rId21"/>
    <p:sldId id="374" r:id="rId22"/>
    <p:sldId id="360" r:id="rId23"/>
    <p:sldId id="354" r:id="rId24"/>
    <p:sldId id="311" r:id="rId25"/>
    <p:sldId id="312" r:id="rId26"/>
    <p:sldId id="375" r:id="rId27"/>
    <p:sldId id="376" r:id="rId28"/>
    <p:sldId id="3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2593"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7DDA4-7063-4A11-A8FE-B9A1E938E302}" type="doc">
      <dgm:prSet loTypeId="urn:microsoft.com/office/officeart/2005/8/layout/radial5" loCatId="cycle" qsTypeId="urn:microsoft.com/office/officeart/2005/8/quickstyle/simple1" qsCatId="simple" csTypeId="urn:microsoft.com/office/officeart/2005/8/colors/accent3_1" csCatId="accent3" phldr="1"/>
      <dgm:spPr/>
      <dgm:t>
        <a:bodyPr/>
        <a:lstStyle/>
        <a:p>
          <a:endParaRPr lang="en-US"/>
        </a:p>
      </dgm:t>
    </dgm:pt>
    <dgm:pt modelId="{A308394B-0942-4115-9AD8-8EA2AC12B9F0}">
      <dgm:prSet phldrT="[Text]" custT="1"/>
      <dgm:spPr>
        <a:solidFill>
          <a:srgbClr val="00B050"/>
        </a:solidFill>
      </dgm:spPr>
      <dgm:t>
        <a:bodyPr/>
        <a:lstStyle/>
        <a:p>
          <a:r>
            <a:rPr lang="bn-BD" sz="3200" dirty="0" smtClean="0">
              <a:solidFill>
                <a:srgbClr val="FF0066"/>
              </a:solidFill>
              <a:latin typeface="NikoshBAN" pitchFamily="2" charset="0"/>
              <a:cs typeface="NikoshBAN" pitchFamily="2" charset="0"/>
            </a:rPr>
            <a:t>হিটলার </a:t>
          </a:r>
          <a:endParaRPr lang="en-US" sz="3200" dirty="0">
            <a:solidFill>
              <a:srgbClr val="FF0066"/>
            </a:solidFill>
            <a:latin typeface="NikoshBAN" pitchFamily="2" charset="0"/>
            <a:cs typeface="NikoshBAN" pitchFamily="2" charset="0"/>
          </a:endParaRPr>
        </a:p>
      </dgm:t>
    </dgm:pt>
    <dgm:pt modelId="{1D781474-20F8-4E3A-BDAB-FD92FA8DFE0E}" type="parTrans" cxnId="{F61EE12A-51CB-4E04-A810-93B9A1A6F379}">
      <dgm:prSet/>
      <dgm:spPr/>
      <dgm:t>
        <a:bodyPr/>
        <a:lstStyle/>
        <a:p>
          <a:endParaRPr lang="en-US"/>
        </a:p>
      </dgm:t>
    </dgm:pt>
    <dgm:pt modelId="{91DB92EF-80DD-4622-9FEB-8E7A803F66F1}" type="sibTrans" cxnId="{F61EE12A-51CB-4E04-A810-93B9A1A6F379}">
      <dgm:prSet/>
      <dgm:spPr/>
      <dgm:t>
        <a:bodyPr/>
        <a:lstStyle/>
        <a:p>
          <a:endParaRPr lang="en-US"/>
        </a:p>
      </dgm:t>
    </dgm:pt>
    <dgm:pt modelId="{1FE02B20-7220-4C7F-9656-2F0A0B58742A}">
      <dgm:prSet phldrT="[Text]" custT="1"/>
      <dgm:spPr>
        <a:solidFill>
          <a:srgbClr val="00B050"/>
        </a:solidFill>
      </dgm:spPr>
      <dgm:t>
        <a:bodyPr/>
        <a:lstStyle/>
        <a:p>
          <a:r>
            <a:rPr lang="bn-BD" sz="2000" dirty="0" smtClean="0">
              <a:latin typeface="NikoshBAN" pitchFamily="2" charset="0"/>
              <a:cs typeface="NikoshBAN" pitchFamily="2" charset="0"/>
            </a:rPr>
            <a:t>জন্ম-১৮৮৯ সালের ২০ এপ্রিল</a:t>
          </a:r>
          <a:r>
            <a:rPr lang="bn-IN" sz="2000" dirty="0" smtClean="0">
              <a:latin typeface="NikoshBAN" pitchFamily="2" charset="0"/>
              <a:cs typeface="NikoshBAN" pitchFamily="2" charset="0"/>
            </a:rPr>
            <a:t>।</a:t>
          </a:r>
          <a:r>
            <a:rPr lang="bn-BD" sz="2000" dirty="0" smtClean="0">
              <a:latin typeface="NikoshBAN" pitchFamily="2" charset="0"/>
              <a:cs typeface="NikoshBAN" pitchFamily="2" charset="0"/>
            </a:rPr>
            <a:t> </a:t>
          </a:r>
          <a:endParaRPr lang="en-US" sz="2000" dirty="0">
            <a:latin typeface="NikoshBAN" pitchFamily="2" charset="0"/>
            <a:cs typeface="NikoshBAN" pitchFamily="2" charset="0"/>
          </a:endParaRPr>
        </a:p>
      </dgm:t>
    </dgm:pt>
    <dgm:pt modelId="{8BAD80B5-D9F1-4F8D-AE10-8AF30A028626}" type="parTrans" cxnId="{0AA20309-42AA-4AFC-8B8F-B769EED9E5A5}">
      <dgm:prSet/>
      <dgm:spPr/>
      <dgm:t>
        <a:bodyPr/>
        <a:lstStyle/>
        <a:p>
          <a:endParaRPr lang="en-US"/>
        </a:p>
      </dgm:t>
    </dgm:pt>
    <dgm:pt modelId="{78FB7F92-377A-42B4-A6FF-D4C08CB10667}" type="sibTrans" cxnId="{0AA20309-42AA-4AFC-8B8F-B769EED9E5A5}">
      <dgm:prSet/>
      <dgm:spPr/>
      <dgm:t>
        <a:bodyPr/>
        <a:lstStyle/>
        <a:p>
          <a:endParaRPr lang="en-US"/>
        </a:p>
      </dgm:t>
    </dgm:pt>
    <dgm:pt modelId="{9110413D-B5B9-4FB1-B5DE-C0C5B136ED78}">
      <dgm:prSet phldrT="[Text]" custT="1"/>
      <dgm:spPr>
        <a:solidFill>
          <a:srgbClr val="00B0F0"/>
        </a:solidFill>
        <a:ln cmpd="dbl">
          <a:gradFill>
            <a:gsLst>
              <a:gs pos="0">
                <a:srgbClr val="FDF3FA">
                  <a:alpha val="83000"/>
                  <a:lumMod val="86000"/>
                  <a:lumOff val="14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r>
            <a:rPr lang="bn-BD" sz="2000" dirty="0" smtClean="0">
              <a:latin typeface="NikoshBAN" pitchFamily="2" charset="0"/>
              <a:cs typeface="NikoshBAN" pitchFamily="2" charset="0"/>
            </a:rPr>
            <a:t>জন্মস্থান- অস্ট্রিয়ার ব্রাউনাউ গ্রামে</a:t>
          </a:r>
          <a:r>
            <a:rPr lang="bn-IN" sz="2000" dirty="0" smtClean="0">
              <a:latin typeface="NikoshBAN" pitchFamily="2" charset="0"/>
              <a:cs typeface="NikoshBAN" pitchFamily="2" charset="0"/>
            </a:rPr>
            <a:t>।</a:t>
          </a:r>
          <a:endParaRPr lang="en-US" sz="2000" dirty="0">
            <a:latin typeface="NikoshBAN" pitchFamily="2" charset="0"/>
            <a:cs typeface="NikoshBAN" pitchFamily="2" charset="0"/>
          </a:endParaRPr>
        </a:p>
      </dgm:t>
    </dgm:pt>
    <dgm:pt modelId="{E46A6401-CB4F-4102-979E-B014F81C1F96}" type="parTrans" cxnId="{24F95D1D-105E-4DA5-8D08-01FEC97121C2}">
      <dgm:prSet/>
      <dgm:spPr/>
      <dgm:t>
        <a:bodyPr/>
        <a:lstStyle/>
        <a:p>
          <a:endParaRPr lang="en-US"/>
        </a:p>
      </dgm:t>
    </dgm:pt>
    <dgm:pt modelId="{D377733E-E36F-4791-9A9A-7948AB1C9D42}" type="sibTrans" cxnId="{24F95D1D-105E-4DA5-8D08-01FEC97121C2}">
      <dgm:prSet/>
      <dgm:spPr/>
      <dgm:t>
        <a:bodyPr/>
        <a:lstStyle/>
        <a:p>
          <a:endParaRPr lang="en-US"/>
        </a:p>
      </dgm:t>
    </dgm:pt>
    <dgm:pt modelId="{6DFD44C9-8862-4ED1-AB3B-F9556C594D78}">
      <dgm:prSet phldrT="[Text]" custT="1"/>
      <dgm:spPr>
        <a:solidFill>
          <a:srgbClr val="FFC000"/>
        </a:solidFill>
      </dgm:spPr>
      <dgm:t>
        <a:bodyPr/>
        <a:lstStyle/>
        <a:p>
          <a:r>
            <a:rPr lang="bn-BD" sz="2000" dirty="0" smtClean="0">
              <a:latin typeface="NikoshBAN" pitchFamily="2" charset="0"/>
              <a:cs typeface="NikoshBAN" pitchFamily="2" charset="0"/>
            </a:rPr>
            <a:t> ১৩ বছর বয়সে চিত্রশিল্পী হতে  ভিয়েনায় </a:t>
          </a:r>
          <a:r>
            <a:rPr lang="bn-IN" sz="2000" dirty="0" smtClean="0">
              <a:latin typeface="NikoshBAN" pitchFamily="2" charset="0"/>
              <a:cs typeface="NikoshBAN" pitchFamily="2" charset="0"/>
            </a:rPr>
            <a:t>আগ</a:t>
          </a:r>
          <a:r>
            <a:rPr lang="bn-BD" sz="2000" dirty="0" smtClean="0">
              <a:latin typeface="NikoshBAN" pitchFamily="2" charset="0"/>
              <a:cs typeface="NikoshBAN" pitchFamily="2" charset="0"/>
            </a:rPr>
            <a:t>মন</a:t>
          </a:r>
          <a:r>
            <a:rPr lang="bn-IN" sz="2000" dirty="0" smtClean="0">
              <a:latin typeface="NikoshBAN" pitchFamily="2" charset="0"/>
              <a:cs typeface="NikoshBAN" pitchFamily="2" charset="0"/>
            </a:rPr>
            <a:t>।</a:t>
          </a:r>
          <a:endParaRPr lang="en-US" sz="2000" dirty="0">
            <a:latin typeface="NikoshBAN" pitchFamily="2" charset="0"/>
            <a:cs typeface="NikoshBAN" pitchFamily="2" charset="0"/>
          </a:endParaRPr>
        </a:p>
      </dgm:t>
    </dgm:pt>
    <dgm:pt modelId="{06BB9D3F-EF27-4197-AC45-7C6F542AD90E}" type="parTrans" cxnId="{EF1AD212-1579-4D75-95C9-696EEF1746B3}">
      <dgm:prSet/>
      <dgm:spPr/>
      <dgm:t>
        <a:bodyPr/>
        <a:lstStyle/>
        <a:p>
          <a:endParaRPr lang="en-US"/>
        </a:p>
      </dgm:t>
    </dgm:pt>
    <dgm:pt modelId="{20FD99C9-E273-4BE6-A7C1-98EB2A4BBDC6}" type="sibTrans" cxnId="{EF1AD212-1579-4D75-95C9-696EEF1746B3}">
      <dgm:prSet/>
      <dgm:spPr/>
      <dgm:t>
        <a:bodyPr/>
        <a:lstStyle/>
        <a:p>
          <a:endParaRPr lang="en-US"/>
        </a:p>
      </dgm:t>
    </dgm:pt>
    <dgm:pt modelId="{230C3735-EFB3-41D3-89DF-109B891C3FD0}">
      <dgm:prSet phldrT="[Text]" custT="1"/>
      <dgm:spPr>
        <a:solidFill>
          <a:schemeClr val="accent1"/>
        </a:solidFill>
      </dgm:spPr>
      <dgm:t>
        <a:bodyPr/>
        <a:lstStyle/>
        <a:p>
          <a:r>
            <a:rPr lang="bn-BD" sz="2000" dirty="0" smtClean="0">
              <a:latin typeface="NikoshBAN" pitchFamily="2" charset="0"/>
              <a:cs typeface="NikoshBAN" pitchFamily="2" charset="0"/>
            </a:rPr>
            <a:t>ইহুদি ও সাম্যবাদ বিরোধী মনোভাব</a:t>
          </a:r>
          <a:r>
            <a:rPr lang="bn-IN" sz="2000" dirty="0" smtClean="0">
              <a:latin typeface="NikoshBAN" pitchFamily="2" charset="0"/>
              <a:cs typeface="NikoshBAN" pitchFamily="2" charset="0"/>
            </a:rPr>
            <a:t>।</a:t>
          </a:r>
          <a:endParaRPr lang="en-US" sz="2000" dirty="0">
            <a:latin typeface="NikoshBAN" pitchFamily="2" charset="0"/>
            <a:cs typeface="NikoshBAN" pitchFamily="2" charset="0"/>
          </a:endParaRPr>
        </a:p>
      </dgm:t>
    </dgm:pt>
    <dgm:pt modelId="{2355CDEB-2718-43A9-8094-88C7A316E521}" type="parTrans" cxnId="{D2AD556B-947E-4813-8B3F-4C59313DCDB4}">
      <dgm:prSet/>
      <dgm:spPr/>
      <dgm:t>
        <a:bodyPr/>
        <a:lstStyle/>
        <a:p>
          <a:endParaRPr lang="en-US"/>
        </a:p>
      </dgm:t>
    </dgm:pt>
    <dgm:pt modelId="{23668F53-0445-49B1-8433-A6D0EDC85A86}" type="sibTrans" cxnId="{D2AD556B-947E-4813-8B3F-4C59313DCDB4}">
      <dgm:prSet/>
      <dgm:spPr/>
      <dgm:t>
        <a:bodyPr/>
        <a:lstStyle/>
        <a:p>
          <a:endParaRPr lang="en-US"/>
        </a:p>
      </dgm:t>
    </dgm:pt>
    <dgm:pt modelId="{E5082903-B7CF-4EEB-AA6B-AEEA41155327}">
      <dgm:prSet custT="1"/>
      <dgm:spPr>
        <a:solidFill>
          <a:srgbClr val="FFC000"/>
        </a:solidFill>
      </dgm:spPr>
      <dgm:t>
        <a:bodyPr/>
        <a:lstStyle/>
        <a:p>
          <a:r>
            <a:rPr lang="bn-BD" sz="2000" dirty="0" smtClean="0">
              <a:latin typeface="NikoshBAN" pitchFamily="2" charset="0"/>
              <a:cs typeface="NikoshBAN" pitchFamily="2" charset="0"/>
            </a:rPr>
            <a:t>যুদ্ধে আহত হন, পুরষ্কার স্বরূপ ল্যন্সকর্পোরাল উপাধি</a:t>
          </a:r>
          <a:r>
            <a:rPr lang="bn-IN" sz="2000" dirty="0" smtClean="0">
              <a:latin typeface="NikoshBAN" pitchFamily="2" charset="0"/>
              <a:cs typeface="NikoshBAN" pitchFamily="2" charset="0"/>
            </a:rPr>
            <a:t>।</a:t>
          </a:r>
          <a:r>
            <a:rPr lang="bn-BD" sz="2000" dirty="0" smtClean="0">
              <a:latin typeface="NikoshBAN" pitchFamily="2" charset="0"/>
              <a:cs typeface="NikoshBAN" pitchFamily="2" charset="0"/>
            </a:rPr>
            <a:t> </a:t>
          </a:r>
          <a:endParaRPr lang="en-US" sz="2000" dirty="0">
            <a:latin typeface="NikoshBAN" pitchFamily="2" charset="0"/>
            <a:cs typeface="NikoshBAN" pitchFamily="2" charset="0"/>
          </a:endParaRPr>
        </a:p>
      </dgm:t>
    </dgm:pt>
    <dgm:pt modelId="{3E45CD18-07AB-4AC2-AB4C-61285BD82654}" type="parTrans" cxnId="{69C7E0A9-1CC0-4843-A911-602C856A3EA2}">
      <dgm:prSet/>
      <dgm:spPr/>
      <dgm:t>
        <a:bodyPr/>
        <a:lstStyle/>
        <a:p>
          <a:endParaRPr lang="en-US"/>
        </a:p>
      </dgm:t>
    </dgm:pt>
    <dgm:pt modelId="{91EE36AD-9008-43E9-81ED-7F5D13381A0A}" type="sibTrans" cxnId="{69C7E0A9-1CC0-4843-A911-602C856A3EA2}">
      <dgm:prSet/>
      <dgm:spPr/>
      <dgm:t>
        <a:bodyPr/>
        <a:lstStyle/>
        <a:p>
          <a:endParaRPr lang="en-US"/>
        </a:p>
      </dgm:t>
    </dgm:pt>
    <dgm:pt modelId="{F3615437-07A9-41BF-A0A2-0A1F24376A4D}">
      <dgm:prSet custT="1"/>
      <dgm:spPr>
        <a:solidFill>
          <a:srgbClr val="00B0F0"/>
        </a:solidFill>
      </dgm:spPr>
      <dgm:t>
        <a:bodyPr/>
        <a:lstStyle/>
        <a:p>
          <a:r>
            <a:rPr lang="bn-BD" sz="2000" dirty="0" smtClean="0">
              <a:latin typeface="NikoshBAN" pitchFamily="2" charset="0"/>
              <a:cs typeface="NikoshBAN" pitchFamily="2" charset="0"/>
            </a:rPr>
            <a:t>১৯১৪ সালে জার্মান সৈনিক হিসাবে ১ম বিশ্বযুদ্ধে যোগদান</a:t>
          </a:r>
          <a:r>
            <a:rPr lang="bn-IN" sz="2000" dirty="0" smtClean="0">
              <a:latin typeface="NikoshBAN" pitchFamily="2" charset="0"/>
              <a:cs typeface="NikoshBAN" pitchFamily="2" charset="0"/>
            </a:rPr>
            <a:t>।</a:t>
          </a:r>
          <a:r>
            <a:rPr lang="bn-BD" sz="2000" dirty="0" smtClean="0">
              <a:latin typeface="NikoshBAN" pitchFamily="2" charset="0"/>
              <a:cs typeface="NikoshBAN" pitchFamily="2" charset="0"/>
            </a:rPr>
            <a:t> </a:t>
          </a:r>
          <a:endParaRPr lang="en-US" sz="2000" dirty="0">
            <a:latin typeface="NikoshBAN" pitchFamily="2" charset="0"/>
            <a:cs typeface="NikoshBAN" pitchFamily="2" charset="0"/>
          </a:endParaRPr>
        </a:p>
      </dgm:t>
    </dgm:pt>
    <dgm:pt modelId="{BF0BE49B-CF92-4531-974A-2DD1624D6C36}" type="parTrans" cxnId="{C772C8E9-5188-4812-A347-64E1407016F0}">
      <dgm:prSet/>
      <dgm:spPr/>
      <dgm:t>
        <a:bodyPr/>
        <a:lstStyle/>
        <a:p>
          <a:endParaRPr lang="en-US"/>
        </a:p>
      </dgm:t>
    </dgm:pt>
    <dgm:pt modelId="{0740A2D4-AC40-427E-BC90-ED8386F8E8F1}" type="sibTrans" cxnId="{C772C8E9-5188-4812-A347-64E1407016F0}">
      <dgm:prSet/>
      <dgm:spPr/>
      <dgm:t>
        <a:bodyPr/>
        <a:lstStyle/>
        <a:p>
          <a:endParaRPr lang="en-US"/>
        </a:p>
      </dgm:t>
    </dgm:pt>
    <dgm:pt modelId="{3B26E2C1-1A28-457D-BE3B-B347A4D894EA}">
      <dgm:prSet custT="1"/>
      <dgm:spPr>
        <a:solidFill>
          <a:srgbClr val="00B050"/>
        </a:solidFill>
      </dgm:spPr>
      <dgm:t>
        <a:bodyPr/>
        <a:lstStyle/>
        <a:p>
          <a:r>
            <a:rPr lang="bn-BD" sz="2000" dirty="0" smtClean="0">
              <a:latin typeface="NikoshBAN" pitchFamily="2" charset="0"/>
              <a:cs typeface="NikoshBAN" pitchFamily="2" charset="0"/>
            </a:rPr>
            <a:t>১৯১৩ সালে জার্মানীতে গমন</a:t>
          </a:r>
          <a:r>
            <a:rPr lang="bn-IN" sz="2000" dirty="0" smtClean="0">
              <a:latin typeface="NikoshBAN" pitchFamily="2" charset="0"/>
              <a:cs typeface="NikoshBAN" pitchFamily="2" charset="0"/>
            </a:rPr>
            <a:t>।</a:t>
          </a:r>
          <a:r>
            <a:rPr lang="bn-BD" sz="2000" dirty="0" smtClean="0">
              <a:latin typeface="NikoshBAN" pitchFamily="2" charset="0"/>
              <a:cs typeface="NikoshBAN" pitchFamily="2" charset="0"/>
            </a:rPr>
            <a:t> </a:t>
          </a:r>
          <a:endParaRPr lang="en-US" sz="2000" dirty="0">
            <a:latin typeface="NikoshBAN" pitchFamily="2" charset="0"/>
            <a:cs typeface="NikoshBAN" pitchFamily="2" charset="0"/>
          </a:endParaRPr>
        </a:p>
      </dgm:t>
    </dgm:pt>
    <dgm:pt modelId="{1A40648B-179D-4FF9-B056-5A87A01CC3F3}" type="parTrans" cxnId="{4B9E98A6-F652-443E-A24A-6821932CBA07}">
      <dgm:prSet/>
      <dgm:spPr/>
      <dgm:t>
        <a:bodyPr/>
        <a:lstStyle/>
        <a:p>
          <a:endParaRPr lang="en-US"/>
        </a:p>
      </dgm:t>
    </dgm:pt>
    <dgm:pt modelId="{C5E8BD4B-7AF2-4F8E-9E45-F8A46AAC5DDE}" type="sibTrans" cxnId="{4B9E98A6-F652-443E-A24A-6821932CBA07}">
      <dgm:prSet/>
      <dgm:spPr/>
      <dgm:t>
        <a:bodyPr/>
        <a:lstStyle/>
        <a:p>
          <a:endParaRPr lang="en-US"/>
        </a:p>
      </dgm:t>
    </dgm:pt>
    <dgm:pt modelId="{93609977-5BE9-49D2-8648-E0E74AC085E7}" type="pres">
      <dgm:prSet presAssocID="{E247DDA4-7063-4A11-A8FE-B9A1E938E302}" presName="Name0" presStyleCnt="0">
        <dgm:presLayoutVars>
          <dgm:chMax val="1"/>
          <dgm:dir/>
          <dgm:animLvl val="ctr"/>
          <dgm:resizeHandles val="exact"/>
        </dgm:presLayoutVars>
      </dgm:prSet>
      <dgm:spPr/>
      <dgm:t>
        <a:bodyPr/>
        <a:lstStyle/>
        <a:p>
          <a:endParaRPr lang="en-US"/>
        </a:p>
      </dgm:t>
    </dgm:pt>
    <dgm:pt modelId="{3BC1B89C-C829-467A-9E50-6A9544203D0E}" type="pres">
      <dgm:prSet presAssocID="{A308394B-0942-4115-9AD8-8EA2AC12B9F0}" presName="centerShape" presStyleLbl="node0" presStyleIdx="0" presStyleCnt="1" custScaleX="151830"/>
      <dgm:spPr/>
      <dgm:t>
        <a:bodyPr/>
        <a:lstStyle/>
        <a:p>
          <a:endParaRPr lang="en-US"/>
        </a:p>
      </dgm:t>
    </dgm:pt>
    <dgm:pt modelId="{C71BEE20-2DAE-44DB-8E2F-6A15CC03690B}" type="pres">
      <dgm:prSet presAssocID="{8BAD80B5-D9F1-4F8D-AE10-8AF30A028626}" presName="parTrans" presStyleLbl="sibTrans2D1" presStyleIdx="0" presStyleCnt="7"/>
      <dgm:spPr/>
      <dgm:t>
        <a:bodyPr/>
        <a:lstStyle/>
        <a:p>
          <a:endParaRPr lang="en-US"/>
        </a:p>
      </dgm:t>
    </dgm:pt>
    <dgm:pt modelId="{51307C3C-1866-4ADD-82BA-96DA53EB5926}" type="pres">
      <dgm:prSet presAssocID="{8BAD80B5-D9F1-4F8D-AE10-8AF30A028626}" presName="connectorText" presStyleLbl="sibTrans2D1" presStyleIdx="0" presStyleCnt="7"/>
      <dgm:spPr/>
      <dgm:t>
        <a:bodyPr/>
        <a:lstStyle/>
        <a:p>
          <a:endParaRPr lang="en-US"/>
        </a:p>
      </dgm:t>
    </dgm:pt>
    <dgm:pt modelId="{83B14C38-91C0-41D2-A484-B9CDFE5ED631}" type="pres">
      <dgm:prSet presAssocID="{1FE02B20-7220-4C7F-9656-2F0A0B58742A}" presName="node" presStyleLbl="node1" presStyleIdx="0" presStyleCnt="7" custScaleX="129536">
        <dgm:presLayoutVars>
          <dgm:bulletEnabled val="1"/>
        </dgm:presLayoutVars>
      </dgm:prSet>
      <dgm:spPr/>
      <dgm:t>
        <a:bodyPr/>
        <a:lstStyle/>
        <a:p>
          <a:endParaRPr lang="en-US"/>
        </a:p>
      </dgm:t>
    </dgm:pt>
    <dgm:pt modelId="{5D97CB87-DC7F-424D-8239-57E8D9BF4A7A}" type="pres">
      <dgm:prSet presAssocID="{E46A6401-CB4F-4102-979E-B014F81C1F96}" presName="parTrans" presStyleLbl="sibTrans2D1" presStyleIdx="1" presStyleCnt="7"/>
      <dgm:spPr/>
      <dgm:t>
        <a:bodyPr/>
        <a:lstStyle/>
        <a:p>
          <a:endParaRPr lang="en-US"/>
        </a:p>
      </dgm:t>
    </dgm:pt>
    <dgm:pt modelId="{74E23925-3AB9-4DC7-A633-01240B558295}" type="pres">
      <dgm:prSet presAssocID="{E46A6401-CB4F-4102-979E-B014F81C1F96}" presName="connectorText" presStyleLbl="sibTrans2D1" presStyleIdx="1" presStyleCnt="7"/>
      <dgm:spPr/>
      <dgm:t>
        <a:bodyPr/>
        <a:lstStyle/>
        <a:p>
          <a:endParaRPr lang="en-US"/>
        </a:p>
      </dgm:t>
    </dgm:pt>
    <dgm:pt modelId="{1C2B59DC-E046-45DB-9FA5-75477BAE4C7F}" type="pres">
      <dgm:prSet presAssocID="{9110413D-B5B9-4FB1-B5DE-C0C5B136ED78}" presName="node" presStyleLbl="node1" presStyleIdx="1" presStyleCnt="7" custScaleX="131275" custRadScaleRad="114663" custRadScaleInc="8302">
        <dgm:presLayoutVars>
          <dgm:bulletEnabled val="1"/>
        </dgm:presLayoutVars>
      </dgm:prSet>
      <dgm:spPr/>
      <dgm:t>
        <a:bodyPr/>
        <a:lstStyle/>
        <a:p>
          <a:endParaRPr lang="en-US"/>
        </a:p>
      </dgm:t>
    </dgm:pt>
    <dgm:pt modelId="{5E802C47-D2D6-4741-9C23-364A9EE11E3D}" type="pres">
      <dgm:prSet presAssocID="{06BB9D3F-EF27-4197-AC45-7C6F542AD90E}" presName="parTrans" presStyleLbl="sibTrans2D1" presStyleIdx="2" presStyleCnt="7"/>
      <dgm:spPr/>
      <dgm:t>
        <a:bodyPr/>
        <a:lstStyle/>
        <a:p>
          <a:endParaRPr lang="en-US"/>
        </a:p>
      </dgm:t>
    </dgm:pt>
    <dgm:pt modelId="{04527597-95CF-4559-8D6C-79F8BA26606E}" type="pres">
      <dgm:prSet presAssocID="{06BB9D3F-EF27-4197-AC45-7C6F542AD90E}" presName="connectorText" presStyleLbl="sibTrans2D1" presStyleIdx="2" presStyleCnt="7"/>
      <dgm:spPr/>
      <dgm:t>
        <a:bodyPr/>
        <a:lstStyle/>
        <a:p>
          <a:endParaRPr lang="en-US"/>
        </a:p>
      </dgm:t>
    </dgm:pt>
    <dgm:pt modelId="{734E6EC9-CA75-40E8-AC62-8EFC90B4EB15}" type="pres">
      <dgm:prSet presAssocID="{6DFD44C9-8862-4ED1-AB3B-F9556C594D78}" presName="node" presStyleLbl="node1" presStyleIdx="2" presStyleCnt="7" custScaleX="129007" custRadScaleRad="125177" custRadScaleInc="-9022">
        <dgm:presLayoutVars>
          <dgm:bulletEnabled val="1"/>
        </dgm:presLayoutVars>
      </dgm:prSet>
      <dgm:spPr/>
      <dgm:t>
        <a:bodyPr/>
        <a:lstStyle/>
        <a:p>
          <a:endParaRPr lang="en-US"/>
        </a:p>
      </dgm:t>
    </dgm:pt>
    <dgm:pt modelId="{85BC579F-120D-4166-A781-6554DBB15FF6}" type="pres">
      <dgm:prSet presAssocID="{2355CDEB-2718-43A9-8094-88C7A316E521}" presName="parTrans" presStyleLbl="sibTrans2D1" presStyleIdx="3" presStyleCnt="7"/>
      <dgm:spPr/>
      <dgm:t>
        <a:bodyPr/>
        <a:lstStyle/>
        <a:p>
          <a:endParaRPr lang="en-US"/>
        </a:p>
      </dgm:t>
    </dgm:pt>
    <dgm:pt modelId="{563D765C-0D61-4271-B24C-AAC0C5F6C457}" type="pres">
      <dgm:prSet presAssocID="{2355CDEB-2718-43A9-8094-88C7A316E521}" presName="connectorText" presStyleLbl="sibTrans2D1" presStyleIdx="3" presStyleCnt="7"/>
      <dgm:spPr/>
      <dgm:t>
        <a:bodyPr/>
        <a:lstStyle/>
        <a:p>
          <a:endParaRPr lang="en-US"/>
        </a:p>
      </dgm:t>
    </dgm:pt>
    <dgm:pt modelId="{7396404C-DCEF-47DA-B680-B3D354A71310}" type="pres">
      <dgm:prSet presAssocID="{230C3735-EFB3-41D3-89DF-109B891C3FD0}" presName="node" presStyleLbl="node1" presStyleIdx="3" presStyleCnt="7" custScaleX="140879" custRadScaleRad="104116" custRadScaleInc="-14209">
        <dgm:presLayoutVars>
          <dgm:bulletEnabled val="1"/>
        </dgm:presLayoutVars>
      </dgm:prSet>
      <dgm:spPr/>
      <dgm:t>
        <a:bodyPr/>
        <a:lstStyle/>
        <a:p>
          <a:endParaRPr lang="en-US"/>
        </a:p>
      </dgm:t>
    </dgm:pt>
    <dgm:pt modelId="{CBEE896A-7FD9-4DBF-A385-728D4F194F12}" type="pres">
      <dgm:prSet presAssocID="{1A40648B-179D-4FF9-B056-5A87A01CC3F3}" presName="parTrans" presStyleLbl="sibTrans2D1" presStyleIdx="4" presStyleCnt="7"/>
      <dgm:spPr/>
      <dgm:t>
        <a:bodyPr/>
        <a:lstStyle/>
        <a:p>
          <a:endParaRPr lang="en-US"/>
        </a:p>
      </dgm:t>
    </dgm:pt>
    <dgm:pt modelId="{6EA86B99-8374-4608-A742-6149674E1C37}" type="pres">
      <dgm:prSet presAssocID="{1A40648B-179D-4FF9-B056-5A87A01CC3F3}" presName="connectorText" presStyleLbl="sibTrans2D1" presStyleIdx="4" presStyleCnt="7"/>
      <dgm:spPr/>
      <dgm:t>
        <a:bodyPr/>
        <a:lstStyle/>
        <a:p>
          <a:endParaRPr lang="en-US"/>
        </a:p>
      </dgm:t>
    </dgm:pt>
    <dgm:pt modelId="{4E076E78-F15A-43E8-8128-E8A42E042A92}" type="pres">
      <dgm:prSet presAssocID="{3B26E2C1-1A28-457D-BE3B-B347A4D894EA}" presName="node" presStyleLbl="node1" presStyleIdx="4" presStyleCnt="7" custScaleX="127146" custRadScaleRad="104196" custRadScaleInc="17262">
        <dgm:presLayoutVars>
          <dgm:bulletEnabled val="1"/>
        </dgm:presLayoutVars>
      </dgm:prSet>
      <dgm:spPr/>
      <dgm:t>
        <a:bodyPr/>
        <a:lstStyle/>
        <a:p>
          <a:endParaRPr lang="en-US"/>
        </a:p>
      </dgm:t>
    </dgm:pt>
    <dgm:pt modelId="{A41AC950-258D-4052-80C3-96E3333353D1}" type="pres">
      <dgm:prSet presAssocID="{BF0BE49B-CF92-4531-974A-2DD1624D6C36}" presName="parTrans" presStyleLbl="sibTrans2D1" presStyleIdx="5" presStyleCnt="7"/>
      <dgm:spPr/>
      <dgm:t>
        <a:bodyPr/>
        <a:lstStyle/>
        <a:p>
          <a:endParaRPr lang="en-US"/>
        </a:p>
      </dgm:t>
    </dgm:pt>
    <dgm:pt modelId="{42A4F1C6-64FE-4292-822B-226D7CB525A8}" type="pres">
      <dgm:prSet presAssocID="{BF0BE49B-CF92-4531-974A-2DD1624D6C36}" presName="connectorText" presStyleLbl="sibTrans2D1" presStyleIdx="5" presStyleCnt="7"/>
      <dgm:spPr/>
      <dgm:t>
        <a:bodyPr/>
        <a:lstStyle/>
        <a:p>
          <a:endParaRPr lang="en-US"/>
        </a:p>
      </dgm:t>
    </dgm:pt>
    <dgm:pt modelId="{3012D262-9A1B-42DA-8825-8AAF8438B7CE}" type="pres">
      <dgm:prSet presAssocID="{F3615437-07A9-41BF-A0A2-0A1F24376A4D}" presName="node" presStyleLbl="node1" presStyleIdx="5" presStyleCnt="7" custScaleX="151691" custRadScaleRad="129183" custRadScaleInc="8064">
        <dgm:presLayoutVars>
          <dgm:bulletEnabled val="1"/>
        </dgm:presLayoutVars>
      </dgm:prSet>
      <dgm:spPr/>
      <dgm:t>
        <a:bodyPr/>
        <a:lstStyle/>
        <a:p>
          <a:endParaRPr lang="en-US"/>
        </a:p>
      </dgm:t>
    </dgm:pt>
    <dgm:pt modelId="{4F96B702-23FD-43DB-9A9B-21751504356E}" type="pres">
      <dgm:prSet presAssocID="{3E45CD18-07AB-4AC2-AB4C-61285BD82654}" presName="parTrans" presStyleLbl="sibTrans2D1" presStyleIdx="6" presStyleCnt="7"/>
      <dgm:spPr/>
      <dgm:t>
        <a:bodyPr/>
        <a:lstStyle/>
        <a:p>
          <a:endParaRPr lang="en-US"/>
        </a:p>
      </dgm:t>
    </dgm:pt>
    <dgm:pt modelId="{F643F6A2-6A14-4FB7-AF9C-4DA1211BD387}" type="pres">
      <dgm:prSet presAssocID="{3E45CD18-07AB-4AC2-AB4C-61285BD82654}" presName="connectorText" presStyleLbl="sibTrans2D1" presStyleIdx="6" presStyleCnt="7"/>
      <dgm:spPr/>
      <dgm:t>
        <a:bodyPr/>
        <a:lstStyle/>
        <a:p>
          <a:endParaRPr lang="en-US"/>
        </a:p>
      </dgm:t>
    </dgm:pt>
    <dgm:pt modelId="{791743CD-C936-4F7B-98F7-6265C867AF20}" type="pres">
      <dgm:prSet presAssocID="{E5082903-B7CF-4EEB-AA6B-AEEA41155327}" presName="node" presStyleLbl="node1" presStyleIdx="6" presStyleCnt="7" custScaleX="157415" custRadScaleRad="126319" custRadScaleInc="-27121">
        <dgm:presLayoutVars>
          <dgm:bulletEnabled val="1"/>
        </dgm:presLayoutVars>
      </dgm:prSet>
      <dgm:spPr/>
      <dgm:t>
        <a:bodyPr/>
        <a:lstStyle/>
        <a:p>
          <a:endParaRPr lang="en-US"/>
        </a:p>
      </dgm:t>
    </dgm:pt>
  </dgm:ptLst>
  <dgm:cxnLst>
    <dgm:cxn modelId="{3F7678E9-2359-4E94-9722-AEB150852EDF}" type="presOf" srcId="{E5082903-B7CF-4EEB-AA6B-AEEA41155327}" destId="{791743CD-C936-4F7B-98F7-6265C867AF20}" srcOrd="0" destOrd="0" presId="urn:microsoft.com/office/officeart/2005/8/layout/radial5"/>
    <dgm:cxn modelId="{4B9E98A6-F652-443E-A24A-6821932CBA07}" srcId="{A308394B-0942-4115-9AD8-8EA2AC12B9F0}" destId="{3B26E2C1-1A28-457D-BE3B-B347A4D894EA}" srcOrd="4" destOrd="0" parTransId="{1A40648B-179D-4FF9-B056-5A87A01CC3F3}" sibTransId="{C5E8BD4B-7AF2-4F8E-9E45-F8A46AAC5DDE}"/>
    <dgm:cxn modelId="{97FCE429-196C-48BB-A8E9-846B51288EFE}" type="presOf" srcId="{8BAD80B5-D9F1-4F8D-AE10-8AF30A028626}" destId="{51307C3C-1866-4ADD-82BA-96DA53EB5926}" srcOrd="1" destOrd="0" presId="urn:microsoft.com/office/officeart/2005/8/layout/radial5"/>
    <dgm:cxn modelId="{E68C6B0A-09AC-44CD-9EBD-8D9E7D9F9B8F}" type="presOf" srcId="{9110413D-B5B9-4FB1-B5DE-C0C5B136ED78}" destId="{1C2B59DC-E046-45DB-9FA5-75477BAE4C7F}" srcOrd="0" destOrd="0" presId="urn:microsoft.com/office/officeart/2005/8/layout/radial5"/>
    <dgm:cxn modelId="{9C5B6EFD-1429-4278-9FD6-6887BC600AFA}" type="presOf" srcId="{06BB9D3F-EF27-4197-AC45-7C6F542AD90E}" destId="{5E802C47-D2D6-4741-9C23-364A9EE11E3D}" srcOrd="0" destOrd="0" presId="urn:microsoft.com/office/officeart/2005/8/layout/radial5"/>
    <dgm:cxn modelId="{D2AD556B-947E-4813-8B3F-4C59313DCDB4}" srcId="{A308394B-0942-4115-9AD8-8EA2AC12B9F0}" destId="{230C3735-EFB3-41D3-89DF-109B891C3FD0}" srcOrd="3" destOrd="0" parTransId="{2355CDEB-2718-43A9-8094-88C7A316E521}" sibTransId="{23668F53-0445-49B1-8433-A6D0EDC85A86}"/>
    <dgm:cxn modelId="{B0A6A6EF-1245-44F5-BAB0-816610003C12}" type="presOf" srcId="{230C3735-EFB3-41D3-89DF-109B891C3FD0}" destId="{7396404C-DCEF-47DA-B680-B3D354A71310}" srcOrd="0" destOrd="0" presId="urn:microsoft.com/office/officeart/2005/8/layout/radial5"/>
    <dgm:cxn modelId="{1DC18A65-0045-4440-A73B-F2D1C9B1943F}" type="presOf" srcId="{E46A6401-CB4F-4102-979E-B014F81C1F96}" destId="{5D97CB87-DC7F-424D-8239-57E8D9BF4A7A}" srcOrd="0" destOrd="0" presId="urn:microsoft.com/office/officeart/2005/8/layout/radial5"/>
    <dgm:cxn modelId="{82D30D7F-8CCF-4135-A61E-06FACE1AC487}" type="presOf" srcId="{3B26E2C1-1A28-457D-BE3B-B347A4D894EA}" destId="{4E076E78-F15A-43E8-8128-E8A42E042A92}" srcOrd="0" destOrd="0" presId="urn:microsoft.com/office/officeart/2005/8/layout/radial5"/>
    <dgm:cxn modelId="{69C7E0A9-1CC0-4843-A911-602C856A3EA2}" srcId="{A308394B-0942-4115-9AD8-8EA2AC12B9F0}" destId="{E5082903-B7CF-4EEB-AA6B-AEEA41155327}" srcOrd="6" destOrd="0" parTransId="{3E45CD18-07AB-4AC2-AB4C-61285BD82654}" sibTransId="{91EE36AD-9008-43E9-81ED-7F5D13381A0A}"/>
    <dgm:cxn modelId="{B17283E9-719D-41B9-9B0B-D04522C0E8C7}" type="presOf" srcId="{3E45CD18-07AB-4AC2-AB4C-61285BD82654}" destId="{4F96B702-23FD-43DB-9A9B-21751504356E}" srcOrd="0" destOrd="0" presId="urn:microsoft.com/office/officeart/2005/8/layout/radial5"/>
    <dgm:cxn modelId="{936DE0B9-7079-446A-8E6F-53668982634A}" type="presOf" srcId="{1A40648B-179D-4FF9-B056-5A87A01CC3F3}" destId="{6EA86B99-8374-4608-A742-6149674E1C37}" srcOrd="1" destOrd="0" presId="urn:microsoft.com/office/officeart/2005/8/layout/radial5"/>
    <dgm:cxn modelId="{F61EE12A-51CB-4E04-A810-93B9A1A6F379}" srcId="{E247DDA4-7063-4A11-A8FE-B9A1E938E302}" destId="{A308394B-0942-4115-9AD8-8EA2AC12B9F0}" srcOrd="0" destOrd="0" parTransId="{1D781474-20F8-4E3A-BDAB-FD92FA8DFE0E}" sibTransId="{91DB92EF-80DD-4622-9FEB-8E7A803F66F1}"/>
    <dgm:cxn modelId="{04C974AC-CCDD-4C34-9BC7-C1D783C3FAD9}" type="presOf" srcId="{8BAD80B5-D9F1-4F8D-AE10-8AF30A028626}" destId="{C71BEE20-2DAE-44DB-8E2F-6A15CC03690B}" srcOrd="0" destOrd="0" presId="urn:microsoft.com/office/officeart/2005/8/layout/radial5"/>
    <dgm:cxn modelId="{0142B8E7-514F-449B-A45D-8323EF2E2BC0}" type="presOf" srcId="{2355CDEB-2718-43A9-8094-88C7A316E521}" destId="{85BC579F-120D-4166-A781-6554DBB15FF6}" srcOrd="0" destOrd="0" presId="urn:microsoft.com/office/officeart/2005/8/layout/radial5"/>
    <dgm:cxn modelId="{7ABD7EE9-A3A4-4304-9BCC-CA9802B7B2A6}" type="presOf" srcId="{2355CDEB-2718-43A9-8094-88C7A316E521}" destId="{563D765C-0D61-4271-B24C-AAC0C5F6C457}" srcOrd="1" destOrd="0" presId="urn:microsoft.com/office/officeart/2005/8/layout/radial5"/>
    <dgm:cxn modelId="{14FD171D-A032-4C5D-83EB-8FF672010F36}" type="presOf" srcId="{E46A6401-CB4F-4102-979E-B014F81C1F96}" destId="{74E23925-3AB9-4DC7-A633-01240B558295}" srcOrd="1" destOrd="0" presId="urn:microsoft.com/office/officeart/2005/8/layout/radial5"/>
    <dgm:cxn modelId="{0AA20309-42AA-4AFC-8B8F-B769EED9E5A5}" srcId="{A308394B-0942-4115-9AD8-8EA2AC12B9F0}" destId="{1FE02B20-7220-4C7F-9656-2F0A0B58742A}" srcOrd="0" destOrd="0" parTransId="{8BAD80B5-D9F1-4F8D-AE10-8AF30A028626}" sibTransId="{78FB7F92-377A-42B4-A6FF-D4C08CB10667}"/>
    <dgm:cxn modelId="{EBD944E1-2D22-4878-91AC-B4EF8AEDD9CF}" type="presOf" srcId="{6DFD44C9-8862-4ED1-AB3B-F9556C594D78}" destId="{734E6EC9-CA75-40E8-AC62-8EFC90B4EB15}" srcOrd="0" destOrd="0" presId="urn:microsoft.com/office/officeart/2005/8/layout/radial5"/>
    <dgm:cxn modelId="{173FE967-5AE1-4E39-BE92-E88FFAE219AA}" type="presOf" srcId="{3E45CD18-07AB-4AC2-AB4C-61285BD82654}" destId="{F643F6A2-6A14-4FB7-AF9C-4DA1211BD387}" srcOrd="1" destOrd="0" presId="urn:microsoft.com/office/officeart/2005/8/layout/radial5"/>
    <dgm:cxn modelId="{24F95D1D-105E-4DA5-8D08-01FEC97121C2}" srcId="{A308394B-0942-4115-9AD8-8EA2AC12B9F0}" destId="{9110413D-B5B9-4FB1-B5DE-C0C5B136ED78}" srcOrd="1" destOrd="0" parTransId="{E46A6401-CB4F-4102-979E-B014F81C1F96}" sibTransId="{D377733E-E36F-4791-9A9A-7948AB1C9D42}"/>
    <dgm:cxn modelId="{EF1AD212-1579-4D75-95C9-696EEF1746B3}" srcId="{A308394B-0942-4115-9AD8-8EA2AC12B9F0}" destId="{6DFD44C9-8862-4ED1-AB3B-F9556C594D78}" srcOrd="2" destOrd="0" parTransId="{06BB9D3F-EF27-4197-AC45-7C6F542AD90E}" sibTransId="{20FD99C9-E273-4BE6-A7C1-98EB2A4BBDC6}"/>
    <dgm:cxn modelId="{7E8F78D7-7EAD-4D90-A7E4-74EA272B3DC1}" type="presOf" srcId="{1FE02B20-7220-4C7F-9656-2F0A0B58742A}" destId="{83B14C38-91C0-41D2-A484-B9CDFE5ED631}" srcOrd="0" destOrd="0" presId="urn:microsoft.com/office/officeart/2005/8/layout/radial5"/>
    <dgm:cxn modelId="{C772C8E9-5188-4812-A347-64E1407016F0}" srcId="{A308394B-0942-4115-9AD8-8EA2AC12B9F0}" destId="{F3615437-07A9-41BF-A0A2-0A1F24376A4D}" srcOrd="5" destOrd="0" parTransId="{BF0BE49B-CF92-4531-974A-2DD1624D6C36}" sibTransId="{0740A2D4-AC40-427E-BC90-ED8386F8E8F1}"/>
    <dgm:cxn modelId="{3C7AF4C7-148B-4860-ABC2-0929F8B33B75}" type="presOf" srcId="{06BB9D3F-EF27-4197-AC45-7C6F542AD90E}" destId="{04527597-95CF-4559-8D6C-79F8BA26606E}" srcOrd="1" destOrd="0" presId="urn:microsoft.com/office/officeart/2005/8/layout/radial5"/>
    <dgm:cxn modelId="{0B724AFF-DB9D-4F41-8EC4-E65D0D67C9F9}" type="presOf" srcId="{BF0BE49B-CF92-4531-974A-2DD1624D6C36}" destId="{A41AC950-258D-4052-80C3-96E3333353D1}" srcOrd="0" destOrd="0" presId="urn:microsoft.com/office/officeart/2005/8/layout/radial5"/>
    <dgm:cxn modelId="{FEBEAAC8-A630-4C1A-9545-8B1BA37FB129}" type="presOf" srcId="{1A40648B-179D-4FF9-B056-5A87A01CC3F3}" destId="{CBEE896A-7FD9-4DBF-A385-728D4F194F12}" srcOrd="0" destOrd="0" presId="urn:microsoft.com/office/officeart/2005/8/layout/radial5"/>
    <dgm:cxn modelId="{C2C63A68-CAAC-4B10-B543-15FB63FFD080}" type="presOf" srcId="{E247DDA4-7063-4A11-A8FE-B9A1E938E302}" destId="{93609977-5BE9-49D2-8648-E0E74AC085E7}" srcOrd="0" destOrd="0" presId="urn:microsoft.com/office/officeart/2005/8/layout/radial5"/>
    <dgm:cxn modelId="{6D78099D-C9AE-4221-948A-3449F984A6A3}" type="presOf" srcId="{F3615437-07A9-41BF-A0A2-0A1F24376A4D}" destId="{3012D262-9A1B-42DA-8825-8AAF8438B7CE}" srcOrd="0" destOrd="0" presId="urn:microsoft.com/office/officeart/2005/8/layout/radial5"/>
    <dgm:cxn modelId="{3BC30198-CB59-4F40-9BD2-4CB2FAB5B180}" type="presOf" srcId="{A308394B-0942-4115-9AD8-8EA2AC12B9F0}" destId="{3BC1B89C-C829-467A-9E50-6A9544203D0E}" srcOrd="0" destOrd="0" presId="urn:microsoft.com/office/officeart/2005/8/layout/radial5"/>
    <dgm:cxn modelId="{CD435E86-EFC5-434B-9557-FDFEE815547B}" type="presOf" srcId="{BF0BE49B-CF92-4531-974A-2DD1624D6C36}" destId="{42A4F1C6-64FE-4292-822B-226D7CB525A8}" srcOrd="1" destOrd="0" presId="urn:microsoft.com/office/officeart/2005/8/layout/radial5"/>
    <dgm:cxn modelId="{AD30A812-0FAA-4C29-8861-AB2166884DA5}" type="presParOf" srcId="{93609977-5BE9-49D2-8648-E0E74AC085E7}" destId="{3BC1B89C-C829-467A-9E50-6A9544203D0E}" srcOrd="0" destOrd="0" presId="urn:microsoft.com/office/officeart/2005/8/layout/radial5"/>
    <dgm:cxn modelId="{80A54274-273F-4714-B13B-2FBD18317C28}" type="presParOf" srcId="{93609977-5BE9-49D2-8648-E0E74AC085E7}" destId="{C71BEE20-2DAE-44DB-8E2F-6A15CC03690B}" srcOrd="1" destOrd="0" presId="urn:microsoft.com/office/officeart/2005/8/layout/radial5"/>
    <dgm:cxn modelId="{9C0718A6-901E-4484-8258-FEED2A5C4484}" type="presParOf" srcId="{C71BEE20-2DAE-44DB-8E2F-6A15CC03690B}" destId="{51307C3C-1866-4ADD-82BA-96DA53EB5926}" srcOrd="0" destOrd="0" presId="urn:microsoft.com/office/officeart/2005/8/layout/radial5"/>
    <dgm:cxn modelId="{112DC969-B9D4-4B37-9F54-9DA03A05B8BC}" type="presParOf" srcId="{93609977-5BE9-49D2-8648-E0E74AC085E7}" destId="{83B14C38-91C0-41D2-A484-B9CDFE5ED631}" srcOrd="2" destOrd="0" presId="urn:microsoft.com/office/officeart/2005/8/layout/radial5"/>
    <dgm:cxn modelId="{08FE2420-215D-4F7D-A8D0-F50FC1D33E5E}" type="presParOf" srcId="{93609977-5BE9-49D2-8648-E0E74AC085E7}" destId="{5D97CB87-DC7F-424D-8239-57E8D9BF4A7A}" srcOrd="3" destOrd="0" presId="urn:microsoft.com/office/officeart/2005/8/layout/radial5"/>
    <dgm:cxn modelId="{9CE2F936-14E5-40DA-BC8E-1AFAC224052D}" type="presParOf" srcId="{5D97CB87-DC7F-424D-8239-57E8D9BF4A7A}" destId="{74E23925-3AB9-4DC7-A633-01240B558295}" srcOrd="0" destOrd="0" presId="urn:microsoft.com/office/officeart/2005/8/layout/radial5"/>
    <dgm:cxn modelId="{E252FA45-8696-431E-BE39-6EBA9491E43E}" type="presParOf" srcId="{93609977-5BE9-49D2-8648-E0E74AC085E7}" destId="{1C2B59DC-E046-45DB-9FA5-75477BAE4C7F}" srcOrd="4" destOrd="0" presId="urn:microsoft.com/office/officeart/2005/8/layout/radial5"/>
    <dgm:cxn modelId="{30C93B04-1624-40CE-B4BF-959E377878F8}" type="presParOf" srcId="{93609977-5BE9-49D2-8648-E0E74AC085E7}" destId="{5E802C47-D2D6-4741-9C23-364A9EE11E3D}" srcOrd="5" destOrd="0" presId="urn:microsoft.com/office/officeart/2005/8/layout/radial5"/>
    <dgm:cxn modelId="{8589FC19-EEEA-49D2-991A-7B4B318B1592}" type="presParOf" srcId="{5E802C47-D2D6-4741-9C23-364A9EE11E3D}" destId="{04527597-95CF-4559-8D6C-79F8BA26606E}" srcOrd="0" destOrd="0" presId="urn:microsoft.com/office/officeart/2005/8/layout/radial5"/>
    <dgm:cxn modelId="{FF87466E-A5AB-4C48-AF15-A0B28F65A8B6}" type="presParOf" srcId="{93609977-5BE9-49D2-8648-E0E74AC085E7}" destId="{734E6EC9-CA75-40E8-AC62-8EFC90B4EB15}" srcOrd="6" destOrd="0" presId="urn:microsoft.com/office/officeart/2005/8/layout/radial5"/>
    <dgm:cxn modelId="{DC91B00F-D865-4C3B-A4C9-7163EE65520A}" type="presParOf" srcId="{93609977-5BE9-49D2-8648-E0E74AC085E7}" destId="{85BC579F-120D-4166-A781-6554DBB15FF6}" srcOrd="7" destOrd="0" presId="urn:microsoft.com/office/officeart/2005/8/layout/radial5"/>
    <dgm:cxn modelId="{5BF4850F-3082-48BE-84D4-A88EF7D273FA}" type="presParOf" srcId="{85BC579F-120D-4166-A781-6554DBB15FF6}" destId="{563D765C-0D61-4271-B24C-AAC0C5F6C457}" srcOrd="0" destOrd="0" presId="urn:microsoft.com/office/officeart/2005/8/layout/radial5"/>
    <dgm:cxn modelId="{E702CBCF-B526-4BF2-8564-18150F25214D}" type="presParOf" srcId="{93609977-5BE9-49D2-8648-E0E74AC085E7}" destId="{7396404C-DCEF-47DA-B680-B3D354A71310}" srcOrd="8" destOrd="0" presId="urn:microsoft.com/office/officeart/2005/8/layout/radial5"/>
    <dgm:cxn modelId="{3B154170-251D-451C-BC81-E2EC206205AF}" type="presParOf" srcId="{93609977-5BE9-49D2-8648-E0E74AC085E7}" destId="{CBEE896A-7FD9-4DBF-A385-728D4F194F12}" srcOrd="9" destOrd="0" presId="urn:microsoft.com/office/officeart/2005/8/layout/radial5"/>
    <dgm:cxn modelId="{F1061556-3A3F-48A8-A162-DDD627E83CAC}" type="presParOf" srcId="{CBEE896A-7FD9-4DBF-A385-728D4F194F12}" destId="{6EA86B99-8374-4608-A742-6149674E1C37}" srcOrd="0" destOrd="0" presId="urn:microsoft.com/office/officeart/2005/8/layout/radial5"/>
    <dgm:cxn modelId="{31B260BA-202C-45C9-AA93-A8DB411DAA1B}" type="presParOf" srcId="{93609977-5BE9-49D2-8648-E0E74AC085E7}" destId="{4E076E78-F15A-43E8-8128-E8A42E042A92}" srcOrd="10" destOrd="0" presId="urn:microsoft.com/office/officeart/2005/8/layout/radial5"/>
    <dgm:cxn modelId="{C74F8FF2-988C-4941-B843-6B148A1A16F1}" type="presParOf" srcId="{93609977-5BE9-49D2-8648-E0E74AC085E7}" destId="{A41AC950-258D-4052-80C3-96E3333353D1}" srcOrd="11" destOrd="0" presId="urn:microsoft.com/office/officeart/2005/8/layout/radial5"/>
    <dgm:cxn modelId="{FFBD1DDA-6838-4E58-95BB-50D510939294}" type="presParOf" srcId="{A41AC950-258D-4052-80C3-96E3333353D1}" destId="{42A4F1C6-64FE-4292-822B-226D7CB525A8}" srcOrd="0" destOrd="0" presId="urn:microsoft.com/office/officeart/2005/8/layout/radial5"/>
    <dgm:cxn modelId="{B66380FF-80CB-4A57-9DC0-89B45681DFFA}" type="presParOf" srcId="{93609977-5BE9-49D2-8648-E0E74AC085E7}" destId="{3012D262-9A1B-42DA-8825-8AAF8438B7CE}" srcOrd="12" destOrd="0" presId="urn:microsoft.com/office/officeart/2005/8/layout/radial5"/>
    <dgm:cxn modelId="{A814805B-F7FE-4FF4-A8A6-61DDE36FBBC2}" type="presParOf" srcId="{93609977-5BE9-49D2-8648-E0E74AC085E7}" destId="{4F96B702-23FD-43DB-9A9B-21751504356E}" srcOrd="13" destOrd="0" presId="urn:microsoft.com/office/officeart/2005/8/layout/radial5"/>
    <dgm:cxn modelId="{72EC7668-2415-49DE-818A-4E71952B1203}" type="presParOf" srcId="{4F96B702-23FD-43DB-9A9B-21751504356E}" destId="{F643F6A2-6A14-4FB7-AF9C-4DA1211BD387}" srcOrd="0" destOrd="0" presId="urn:microsoft.com/office/officeart/2005/8/layout/radial5"/>
    <dgm:cxn modelId="{D4E447B3-03CB-4D70-B117-5B9F5540F48E}" type="presParOf" srcId="{93609977-5BE9-49D2-8648-E0E74AC085E7}" destId="{791743CD-C936-4F7B-98F7-6265C867AF20}" srcOrd="14" destOrd="0" presId="urn:microsoft.com/office/officeart/2005/8/layout/radial5"/>
  </dgm:cxnLst>
  <dgm:bg>
    <a:solidFill>
      <a:srgbClr val="FFFF00"/>
    </a:solidFill>
  </dgm:bg>
  <dgm:whole>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whole>
</dgm:dataModel>
</file>

<file path=ppt/diagrams/data2.xml><?xml version="1.0" encoding="utf-8"?>
<dgm:dataModel xmlns:dgm="http://schemas.openxmlformats.org/drawingml/2006/diagram" xmlns:a="http://schemas.openxmlformats.org/drawingml/2006/main">
  <dgm:ptLst>
    <dgm:pt modelId="{8025288A-FDE9-46D1-98AA-AD101CDE8D6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AD5BA898-A120-4306-B5F3-DB51173B5F2F}">
      <dgm:prSet phldrT="[Text]" custT="1"/>
      <dgm:spPr>
        <a:solidFill>
          <a:schemeClr val="accent5"/>
        </a:solidFill>
        <a:ln w="38100">
          <a:prstDash val="lgDashDotDot"/>
        </a:ln>
      </dgm:spPr>
      <dgm:t>
        <a:bodyPr anchor="t"/>
        <a:lstStyle/>
        <a:p>
          <a:r>
            <a:rPr lang="bn-BD" sz="2800" b="1" dirty="0" smtClean="0">
              <a:solidFill>
                <a:schemeClr val="tx1"/>
              </a:solidFill>
              <a:latin typeface="NikoshBAN" pitchFamily="2" charset="0"/>
              <a:cs typeface="NikoshBAN" pitchFamily="2" charset="0"/>
            </a:rPr>
            <a:t>১৯১৯ সালে জার্মান শ্রমিক পার্টিতে যোগদান(DAP</a:t>
          </a:r>
          <a:r>
            <a:rPr lang="bn-BD" sz="2800" b="1" dirty="0" smtClean="0">
              <a:solidFill>
                <a:schemeClr val="tx1"/>
              </a:solidFill>
            </a:rPr>
            <a:t>)</a:t>
          </a:r>
          <a:r>
            <a:rPr lang="bn-IN" sz="2800" b="1" dirty="0" smtClean="0">
              <a:solidFill>
                <a:schemeClr val="tx1"/>
              </a:solidFill>
            </a:rPr>
            <a:t>।</a:t>
          </a:r>
          <a:endParaRPr lang="en-US" sz="2800" b="1" dirty="0">
            <a:solidFill>
              <a:schemeClr val="tx1"/>
            </a:solidFill>
          </a:endParaRPr>
        </a:p>
      </dgm:t>
    </dgm:pt>
    <dgm:pt modelId="{916132D2-10B9-4776-B1D0-CE4889F4C380}" type="parTrans" cxnId="{4A64593E-09CA-4B34-BBAB-794C29C57CE3}">
      <dgm:prSet/>
      <dgm:spPr/>
      <dgm:t>
        <a:bodyPr/>
        <a:lstStyle/>
        <a:p>
          <a:endParaRPr lang="en-US"/>
        </a:p>
      </dgm:t>
    </dgm:pt>
    <dgm:pt modelId="{03935EFF-B7EE-4ED7-B6F0-9154046FCFCD}" type="sibTrans" cxnId="{4A64593E-09CA-4B34-BBAB-794C29C57CE3}">
      <dgm:prSet/>
      <dgm:spPr/>
      <dgm:t>
        <a:bodyPr/>
        <a:lstStyle/>
        <a:p>
          <a:endParaRPr lang="en-US"/>
        </a:p>
      </dgm:t>
    </dgm:pt>
    <dgm:pt modelId="{B2FB895B-E21E-4C03-A89D-E1C8F5BB41F0}">
      <dgm:prSet phldrT="[Text]" custT="1"/>
      <dgm:spPr>
        <a:solidFill>
          <a:schemeClr val="accent5">
            <a:lumMod val="75000"/>
          </a:schemeClr>
        </a:solidFill>
        <a:ln w="57150">
          <a:solidFill>
            <a:srgbClr val="C00000"/>
          </a:solidFill>
          <a:prstDash val="lgDash"/>
        </a:ln>
      </dgm:spPr>
      <dgm:t>
        <a:bodyPr/>
        <a:lstStyle/>
        <a:p>
          <a:r>
            <a:rPr lang="bn-BD" sz="2400" b="1" dirty="0" smtClean="0">
              <a:solidFill>
                <a:schemeClr val="tx1"/>
              </a:solidFill>
              <a:latin typeface="NikoshBAN" pitchFamily="2" charset="0"/>
              <a:cs typeface="NikoshBAN" pitchFamily="2" charset="0"/>
            </a:rPr>
            <a:t>ঐক্যবদ্ধ জার্মান জাতি গঠনের  ঘোষনা, বাদামী রঙ এর দলীয় পোষাক নির্ধারণ</a:t>
          </a:r>
          <a:r>
            <a:rPr lang="bn-IN" sz="2400" b="1" dirty="0" smtClean="0">
              <a:solidFill>
                <a:schemeClr val="tx1"/>
              </a:solidFill>
              <a:latin typeface="NikoshBAN" pitchFamily="2" charset="0"/>
              <a:cs typeface="NikoshBAN" pitchFamily="2" charset="0"/>
            </a:rPr>
            <a:t>।</a:t>
          </a:r>
          <a:r>
            <a:rPr lang="bn-BD" sz="2400" b="1" dirty="0" smtClean="0">
              <a:solidFill>
                <a:schemeClr val="tx1"/>
              </a:solidFill>
              <a:latin typeface="NikoshBAN" pitchFamily="2" charset="0"/>
              <a:cs typeface="NikoshBAN" pitchFamily="2" charset="0"/>
            </a:rPr>
            <a:t> </a:t>
          </a:r>
          <a:endParaRPr lang="en-US" sz="2400" b="1" dirty="0">
            <a:solidFill>
              <a:schemeClr val="tx1"/>
            </a:solidFill>
            <a:latin typeface="NikoshBAN" pitchFamily="2" charset="0"/>
            <a:cs typeface="NikoshBAN" pitchFamily="2" charset="0"/>
          </a:endParaRPr>
        </a:p>
      </dgm:t>
    </dgm:pt>
    <dgm:pt modelId="{793AC36C-1A3B-4794-B86A-81B56406921A}" type="parTrans" cxnId="{789AB109-4644-4224-B021-4D8CF1454A13}">
      <dgm:prSet/>
      <dgm:spPr/>
      <dgm:t>
        <a:bodyPr/>
        <a:lstStyle/>
        <a:p>
          <a:endParaRPr lang="en-US"/>
        </a:p>
      </dgm:t>
    </dgm:pt>
    <dgm:pt modelId="{6B9F8B85-FF60-4972-BDFA-7D51364289F0}" type="sibTrans" cxnId="{789AB109-4644-4224-B021-4D8CF1454A13}">
      <dgm:prSet/>
      <dgm:spPr/>
      <dgm:t>
        <a:bodyPr/>
        <a:lstStyle/>
        <a:p>
          <a:endParaRPr lang="en-US"/>
        </a:p>
      </dgm:t>
    </dgm:pt>
    <dgm:pt modelId="{53191EEE-6151-488E-9365-08BF1E7EDDFC}">
      <dgm:prSet phldrT="[Text]" custT="1"/>
      <dgm:spPr>
        <a:solidFill>
          <a:schemeClr val="accent6">
            <a:lumMod val="75000"/>
          </a:schemeClr>
        </a:solidFill>
        <a:ln w="28575">
          <a:solidFill>
            <a:srgbClr val="C00000"/>
          </a:solidFill>
          <a:prstDash val="lgDashDotDot"/>
        </a:ln>
      </dgm:spPr>
      <dgm:t>
        <a:bodyPr anchor="t"/>
        <a:lstStyle/>
        <a:p>
          <a:r>
            <a:rPr lang="bn-BD" sz="2400" b="1" dirty="0" smtClean="0">
              <a:solidFill>
                <a:schemeClr val="tx1"/>
              </a:solidFill>
              <a:latin typeface="NikoshBAN" pitchFamily="2" charset="0"/>
              <a:cs typeface="NikoshBAN" pitchFamily="2" charset="0"/>
            </a:rPr>
            <a:t>ভার্সাই সন্ধি জার্মানীর জন্য অপমানজনক ঘোষনা</a:t>
          </a:r>
          <a:r>
            <a:rPr lang="bn-IN" sz="2400" b="1" dirty="0" smtClean="0">
              <a:solidFill>
                <a:schemeClr val="tx1"/>
              </a:solidFill>
              <a:latin typeface="NikoshBAN" pitchFamily="2" charset="0"/>
              <a:cs typeface="NikoshBAN" pitchFamily="2" charset="0"/>
            </a:rPr>
            <a:t>।</a:t>
          </a:r>
          <a:r>
            <a:rPr lang="bn-BD" sz="2400" b="1" dirty="0" smtClean="0">
              <a:solidFill>
                <a:schemeClr val="tx1"/>
              </a:solidFill>
              <a:latin typeface="NikoshBAN" pitchFamily="2" charset="0"/>
              <a:cs typeface="NikoshBAN" pitchFamily="2" charset="0"/>
            </a:rPr>
            <a:t> </a:t>
          </a:r>
          <a:endParaRPr lang="en-US" sz="2400" b="1" dirty="0">
            <a:solidFill>
              <a:schemeClr val="tx1"/>
            </a:solidFill>
            <a:latin typeface="NikoshBAN" pitchFamily="2" charset="0"/>
            <a:cs typeface="NikoshBAN" pitchFamily="2" charset="0"/>
          </a:endParaRPr>
        </a:p>
      </dgm:t>
    </dgm:pt>
    <dgm:pt modelId="{0554E532-B734-4E11-9F33-2272FB1ACE10}" type="parTrans" cxnId="{F449C823-CF05-4AA2-9F9C-6C55F7B02C10}">
      <dgm:prSet/>
      <dgm:spPr/>
      <dgm:t>
        <a:bodyPr/>
        <a:lstStyle/>
        <a:p>
          <a:endParaRPr lang="en-US"/>
        </a:p>
      </dgm:t>
    </dgm:pt>
    <dgm:pt modelId="{E74A84F6-DFC3-46A2-AF31-57D3FC52B4A4}" type="sibTrans" cxnId="{F449C823-CF05-4AA2-9F9C-6C55F7B02C10}">
      <dgm:prSet/>
      <dgm:spPr/>
      <dgm:t>
        <a:bodyPr/>
        <a:lstStyle/>
        <a:p>
          <a:endParaRPr lang="en-US"/>
        </a:p>
      </dgm:t>
    </dgm:pt>
    <dgm:pt modelId="{1D93F161-938C-421E-AFFE-321001EB1A14}">
      <dgm:prSet phldrT="[Text]" custT="1"/>
      <dgm:spPr>
        <a:solidFill>
          <a:schemeClr val="accent6"/>
        </a:solidFill>
        <a:ln w="38100">
          <a:solidFill>
            <a:srgbClr val="660033"/>
          </a:solidFill>
          <a:prstDash val="lgDash"/>
        </a:ln>
      </dgm:spPr>
      <dgm:t>
        <a:bodyPr anchor="t"/>
        <a:lstStyle/>
        <a:p>
          <a:r>
            <a:rPr lang="en-US" sz="2800" b="1" dirty="0" smtClean="0">
              <a:solidFill>
                <a:schemeClr val="tx1"/>
              </a:solidFill>
              <a:latin typeface="NikoshBAN" pitchFamily="2" charset="0"/>
              <a:cs typeface="NikoshBAN" pitchFamily="2" charset="0"/>
            </a:rPr>
            <a:t>সমাজতন্ত্রবিরোধী </a:t>
          </a:r>
          <a:r>
            <a:rPr lang="en-US" sz="2800" b="1" dirty="0" err="1" smtClean="0">
              <a:solidFill>
                <a:schemeClr val="tx1"/>
              </a:solidFill>
              <a:latin typeface="NikoshBAN" pitchFamily="2" charset="0"/>
              <a:cs typeface="NikoshBAN" pitchFamily="2" charset="0"/>
            </a:rPr>
            <a:t>প্রোপাগান্ডা</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প্রচার</a:t>
          </a:r>
          <a:r>
            <a:rPr lang="bn-IN" sz="2800" b="1" dirty="0" smtClean="0">
              <a:solidFill>
                <a:schemeClr val="tx1"/>
              </a:solidFill>
              <a:latin typeface="NikoshBAN" pitchFamily="2" charset="0"/>
              <a:cs typeface="NikoshBAN" pitchFamily="2" charset="0"/>
            </a:rPr>
            <a:t>।</a:t>
          </a:r>
          <a:r>
            <a:rPr lang="en-US" sz="2800" b="1" dirty="0" smtClean="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dgm:t>
    </dgm:pt>
    <dgm:pt modelId="{BBBB1772-A1D2-4F68-A567-D01037F67AD1}" type="parTrans" cxnId="{4EB42EB3-B374-448A-A34C-023CBC3294B8}">
      <dgm:prSet/>
      <dgm:spPr/>
      <dgm:t>
        <a:bodyPr/>
        <a:lstStyle/>
        <a:p>
          <a:endParaRPr lang="en-US"/>
        </a:p>
      </dgm:t>
    </dgm:pt>
    <dgm:pt modelId="{3ABF7CF2-02DB-4664-B0C9-5E50B75A1800}" type="sibTrans" cxnId="{4EB42EB3-B374-448A-A34C-023CBC3294B8}">
      <dgm:prSet/>
      <dgm:spPr/>
      <dgm:t>
        <a:bodyPr/>
        <a:lstStyle/>
        <a:p>
          <a:endParaRPr lang="en-US"/>
        </a:p>
      </dgm:t>
    </dgm:pt>
    <dgm:pt modelId="{29911734-F975-4491-BA7E-3D8915D83D62}">
      <dgm:prSet phldrT="[Text]" custT="1"/>
      <dgm:spPr>
        <a:solidFill>
          <a:schemeClr val="accent6">
            <a:lumMod val="60000"/>
            <a:lumOff val="40000"/>
          </a:schemeClr>
        </a:solidFill>
        <a:ln w="57150">
          <a:solidFill>
            <a:srgbClr val="C00000"/>
          </a:solidFill>
          <a:prstDash val="lgDash"/>
        </a:ln>
      </dgm:spPr>
      <dgm:t>
        <a:bodyPr anchor="t"/>
        <a:lstStyle/>
        <a:p>
          <a:r>
            <a:rPr lang="bn-BD" sz="2800" b="1" dirty="0" smtClean="0">
              <a:solidFill>
                <a:schemeClr val="tx1"/>
              </a:solidFill>
              <a:latin typeface="NikoshBAN" pitchFamily="2" charset="0"/>
              <a:cs typeface="NikoshBAN" pitchFamily="2" charset="0"/>
            </a:rPr>
            <a:t>১৯২০ সালে পার্টির “নাৎসী” নামকরণ </a:t>
          </a:r>
          <a:endParaRPr lang="en-US" sz="2800" b="1" dirty="0">
            <a:solidFill>
              <a:schemeClr val="tx1"/>
            </a:solidFill>
            <a:latin typeface="NikoshBAN" pitchFamily="2" charset="0"/>
            <a:cs typeface="NikoshBAN" pitchFamily="2" charset="0"/>
          </a:endParaRPr>
        </a:p>
      </dgm:t>
    </dgm:pt>
    <dgm:pt modelId="{D342C0A6-148F-4CB0-88CD-465F4A43150C}" type="parTrans" cxnId="{44C76616-78D4-420F-B766-6553E4D2B526}">
      <dgm:prSet/>
      <dgm:spPr/>
      <dgm:t>
        <a:bodyPr/>
        <a:lstStyle/>
        <a:p>
          <a:endParaRPr lang="en-US"/>
        </a:p>
      </dgm:t>
    </dgm:pt>
    <dgm:pt modelId="{CD853F3E-0DD2-4FE1-9FA3-6130AF9005C0}" type="sibTrans" cxnId="{44C76616-78D4-420F-B766-6553E4D2B526}">
      <dgm:prSet/>
      <dgm:spPr/>
      <dgm:t>
        <a:bodyPr/>
        <a:lstStyle/>
        <a:p>
          <a:endParaRPr lang="en-US"/>
        </a:p>
      </dgm:t>
    </dgm:pt>
    <dgm:pt modelId="{86B641E9-55B4-485F-8789-D7D3C1458127}">
      <dgm:prSet phldrT="[Text]" custT="1"/>
      <dgm:spPr>
        <a:solidFill>
          <a:schemeClr val="accent5">
            <a:lumMod val="60000"/>
            <a:lumOff val="40000"/>
          </a:schemeClr>
        </a:solidFill>
        <a:ln w="57150">
          <a:solidFill>
            <a:srgbClr val="C00000"/>
          </a:solidFill>
          <a:prstDash val="lgDash"/>
        </a:ln>
      </dgm:spPr>
      <dgm:t>
        <a:bodyPr/>
        <a:lstStyle/>
        <a:p>
          <a:r>
            <a:rPr lang="en-SG" sz="2800" b="1" dirty="0" smtClean="0">
              <a:solidFill>
                <a:schemeClr val="tx1"/>
              </a:solidFill>
              <a:latin typeface="NikoshBAN" pitchFamily="2" charset="0"/>
              <a:cs typeface="NikoshBAN" pitchFamily="2" charset="0"/>
            </a:rPr>
            <a:t>SS </a:t>
          </a:r>
          <a:r>
            <a:rPr lang="en-SG" sz="2800" b="1" dirty="0" err="1" smtClean="0">
              <a:solidFill>
                <a:schemeClr val="tx1"/>
              </a:solidFill>
              <a:latin typeface="NikoshBAN" pitchFamily="2" charset="0"/>
              <a:cs typeface="NikoshBAN" pitchFamily="2" charset="0"/>
            </a:rPr>
            <a:t>নামে</a:t>
          </a:r>
          <a:r>
            <a:rPr lang="en-SG" sz="2800" b="1" dirty="0" smtClean="0">
              <a:solidFill>
                <a:schemeClr val="tx1"/>
              </a:solidFill>
              <a:latin typeface="NikoshBAN" pitchFamily="2" charset="0"/>
              <a:cs typeface="NikoshBAN" pitchFamily="2" charset="0"/>
            </a:rPr>
            <a:t> </a:t>
          </a:r>
          <a:r>
            <a:rPr lang="en-SG" sz="2800" b="1" dirty="0" err="1" smtClean="0">
              <a:solidFill>
                <a:schemeClr val="tx1"/>
              </a:solidFill>
              <a:latin typeface="NikoshBAN" pitchFamily="2" charset="0"/>
              <a:cs typeface="NikoshBAN" pitchFamily="2" charset="0"/>
            </a:rPr>
            <a:t>ব্যক্তিগত</a:t>
          </a:r>
          <a:r>
            <a:rPr lang="en-SG" sz="2800" b="1" dirty="0" smtClean="0">
              <a:solidFill>
                <a:schemeClr val="tx1"/>
              </a:solidFill>
              <a:latin typeface="NikoshBAN" pitchFamily="2" charset="0"/>
              <a:cs typeface="NikoshBAN" pitchFamily="2" charset="0"/>
            </a:rPr>
            <a:t> </a:t>
          </a:r>
          <a:r>
            <a:rPr lang="en-SG" sz="2800" b="1" dirty="0" err="1" smtClean="0">
              <a:solidFill>
                <a:schemeClr val="tx1"/>
              </a:solidFill>
              <a:latin typeface="NikoshBAN" pitchFamily="2" charset="0"/>
              <a:cs typeface="NikoshBAN" pitchFamily="2" charset="0"/>
            </a:rPr>
            <a:t>রক্ষিবাহিনী</a:t>
          </a:r>
          <a:r>
            <a:rPr lang="en-SG" sz="2800" b="1" dirty="0" smtClean="0">
              <a:solidFill>
                <a:schemeClr val="tx1"/>
              </a:solidFill>
              <a:latin typeface="NikoshBAN" pitchFamily="2" charset="0"/>
              <a:cs typeface="NikoshBAN" pitchFamily="2" charset="0"/>
            </a:rPr>
            <a:t> </a:t>
          </a:r>
          <a:r>
            <a:rPr lang="en-SG" sz="2800" b="1" dirty="0" err="1" smtClean="0">
              <a:solidFill>
                <a:schemeClr val="tx1"/>
              </a:solidFill>
              <a:latin typeface="NikoshBAN" pitchFamily="2" charset="0"/>
              <a:cs typeface="NikoshBAN" pitchFamily="2" charset="0"/>
            </a:rPr>
            <a:t>গঠন</a:t>
          </a:r>
          <a:r>
            <a:rPr lang="en-SG" sz="2800" b="1" dirty="0" smtClean="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dgm:t>
    </dgm:pt>
    <dgm:pt modelId="{7EC0BB80-4C89-426F-BEA0-C76E7818CCEF}" type="parTrans" cxnId="{935D1D04-D11C-40C3-A161-EA1DF909DEA7}">
      <dgm:prSet/>
      <dgm:spPr/>
      <dgm:t>
        <a:bodyPr/>
        <a:lstStyle/>
        <a:p>
          <a:endParaRPr lang="en-US"/>
        </a:p>
      </dgm:t>
    </dgm:pt>
    <dgm:pt modelId="{2BE235A3-4395-472C-9854-523864067777}" type="sibTrans" cxnId="{935D1D04-D11C-40C3-A161-EA1DF909DEA7}">
      <dgm:prSet/>
      <dgm:spPr/>
      <dgm:t>
        <a:bodyPr/>
        <a:lstStyle/>
        <a:p>
          <a:endParaRPr lang="en-US"/>
        </a:p>
      </dgm:t>
    </dgm:pt>
    <dgm:pt modelId="{A834F977-0AD3-4951-AE14-E22D69A4D726}">
      <dgm:prSet phldrT="[Text]" custT="1"/>
      <dgm:spPr>
        <a:solidFill>
          <a:schemeClr val="accent3">
            <a:lumMod val="75000"/>
          </a:schemeClr>
        </a:solidFill>
        <a:ln w="28575">
          <a:solidFill>
            <a:srgbClr val="660033"/>
          </a:solidFill>
          <a:prstDash val="dashDot"/>
        </a:ln>
      </dgm:spPr>
      <dgm:t>
        <a:bodyPr anchor="t"/>
        <a:lstStyle/>
        <a:p>
          <a:r>
            <a:rPr lang="en-SG" sz="2400" b="1" dirty="0" err="1" smtClean="0">
              <a:solidFill>
                <a:schemeClr val="tx1"/>
              </a:solidFill>
              <a:latin typeface="NikoshBAN" pitchFamily="2" charset="0"/>
              <a:cs typeface="NikoshBAN" pitchFamily="2" charset="0"/>
            </a:rPr>
            <a:t>তাঁর</a:t>
          </a:r>
          <a:r>
            <a:rPr lang="en-SG" sz="2400" b="1" dirty="0" smtClean="0">
              <a:solidFill>
                <a:schemeClr val="tx1"/>
              </a:solidFill>
              <a:latin typeface="NikoshBAN" pitchFamily="2" charset="0"/>
              <a:cs typeface="NikoshBAN" pitchFamily="2" charset="0"/>
            </a:rPr>
            <a:t> </a:t>
          </a:r>
          <a:r>
            <a:rPr lang="en-SG" sz="2400" b="1" dirty="0" err="1" smtClean="0">
              <a:solidFill>
                <a:schemeClr val="tx1"/>
              </a:solidFill>
              <a:latin typeface="NikoshBAN" pitchFamily="2" charset="0"/>
              <a:cs typeface="NikoshBAN" pitchFamily="2" charset="0"/>
            </a:rPr>
            <a:t>বিশ্বস্ত</a:t>
          </a:r>
          <a:r>
            <a:rPr lang="en-SG" sz="2400" b="1" dirty="0" smtClean="0">
              <a:solidFill>
                <a:schemeClr val="tx1"/>
              </a:solidFill>
              <a:latin typeface="NikoshBAN" pitchFamily="2" charset="0"/>
              <a:cs typeface="NikoshBAN" pitchFamily="2" charset="0"/>
            </a:rPr>
            <a:t> </a:t>
          </a:r>
          <a:r>
            <a:rPr lang="en-SG" sz="2400" b="1" dirty="0" err="1" smtClean="0">
              <a:solidFill>
                <a:schemeClr val="tx1"/>
              </a:solidFill>
              <a:latin typeface="NikoshBAN" pitchFamily="2" charset="0"/>
              <a:cs typeface="NikoshBAN" pitchFamily="2" charset="0"/>
            </a:rPr>
            <a:t>কর্মী</a:t>
          </a:r>
          <a:r>
            <a:rPr lang="en-SG" sz="2400" b="1" dirty="0" smtClean="0">
              <a:solidFill>
                <a:schemeClr val="tx1"/>
              </a:solidFill>
              <a:latin typeface="NikoshBAN" pitchFamily="2" charset="0"/>
              <a:cs typeface="NikoshBAN" pitchFamily="2" charset="0"/>
            </a:rPr>
            <a:t> </a:t>
          </a:r>
          <a:r>
            <a:rPr lang="en-SG" sz="2400" b="1" dirty="0" err="1" smtClean="0">
              <a:solidFill>
                <a:schemeClr val="tx1"/>
              </a:solidFill>
              <a:latin typeface="NikoshBAN" pitchFamily="2" charset="0"/>
              <a:cs typeface="NikoshBAN" pitchFamily="2" charset="0"/>
            </a:rPr>
            <a:t>ছিল</a:t>
          </a:r>
          <a:r>
            <a:rPr lang="en-SG" sz="2400" b="1" dirty="0" smtClean="0">
              <a:solidFill>
                <a:schemeClr val="tx1"/>
              </a:solidFill>
              <a:latin typeface="NikoshBAN" pitchFamily="2" charset="0"/>
              <a:cs typeface="NikoshBAN" pitchFamily="2" charset="0"/>
            </a:rPr>
            <a:t> </a:t>
          </a:r>
          <a:r>
            <a:rPr lang="en-SG" sz="2400" b="1" dirty="0" err="1" smtClean="0">
              <a:solidFill>
                <a:schemeClr val="tx1"/>
              </a:solidFill>
              <a:latin typeface="NikoshBAN" pitchFamily="2" charset="0"/>
              <a:cs typeface="NikoshBAN" pitchFamily="2" charset="0"/>
            </a:rPr>
            <a:t>গোয়েরিং</a:t>
          </a:r>
          <a:r>
            <a:rPr lang="en-SG" sz="2400" b="1" dirty="0" smtClean="0">
              <a:solidFill>
                <a:schemeClr val="tx1"/>
              </a:solidFill>
              <a:latin typeface="NikoshBAN" pitchFamily="2" charset="0"/>
              <a:cs typeface="NikoshBAN" pitchFamily="2" charset="0"/>
            </a:rPr>
            <a:t>, </a:t>
          </a:r>
          <a:r>
            <a:rPr lang="en-SG" sz="2400" b="1" dirty="0" err="1" smtClean="0">
              <a:solidFill>
                <a:schemeClr val="tx1"/>
              </a:solidFill>
              <a:latin typeface="NikoshBAN" pitchFamily="2" charset="0"/>
              <a:cs typeface="NikoshBAN" pitchFamily="2" charset="0"/>
            </a:rPr>
            <a:t>হেস</a:t>
          </a:r>
          <a:r>
            <a:rPr lang="en-SG" sz="2400" b="1" dirty="0" smtClean="0">
              <a:solidFill>
                <a:schemeClr val="tx1"/>
              </a:solidFill>
              <a:latin typeface="NikoshBAN" pitchFamily="2" charset="0"/>
              <a:cs typeface="NikoshBAN" pitchFamily="2" charset="0"/>
            </a:rPr>
            <a:t>, </a:t>
          </a:r>
          <a:r>
            <a:rPr lang="en-SG" sz="2400" b="1" dirty="0" err="1" smtClean="0">
              <a:solidFill>
                <a:schemeClr val="tx1"/>
              </a:solidFill>
              <a:latin typeface="NikoshBAN" pitchFamily="2" charset="0"/>
              <a:cs typeface="NikoshBAN" pitchFamily="2" charset="0"/>
            </a:rPr>
            <a:t>রোজেনবুর্গ</a:t>
          </a:r>
          <a:r>
            <a:rPr lang="en-SG" sz="2400" b="1" dirty="0" smtClean="0">
              <a:solidFill>
                <a:schemeClr val="tx1"/>
              </a:solidFill>
              <a:latin typeface="NikoshBAN" pitchFamily="2" charset="0"/>
              <a:cs typeface="NikoshBAN" pitchFamily="2" charset="0"/>
            </a:rPr>
            <a:t>, </a:t>
          </a:r>
          <a:r>
            <a:rPr lang="en-SG" sz="2400" b="1" dirty="0" err="1" smtClean="0">
              <a:solidFill>
                <a:schemeClr val="tx1"/>
              </a:solidFill>
              <a:latin typeface="NikoshBAN" pitchFamily="2" charset="0"/>
              <a:cs typeface="NikoshBAN" pitchFamily="2" charset="0"/>
            </a:rPr>
            <a:t>বোয়েম</a:t>
          </a:r>
          <a:r>
            <a:rPr lang="en-SG" sz="2400" b="1" dirty="0" smtClean="0">
              <a:solidFill>
                <a:schemeClr val="tx1"/>
              </a:solidFill>
              <a:latin typeface="NikoshBAN" pitchFamily="2" charset="0"/>
              <a:cs typeface="NikoshBAN" pitchFamily="2" charset="0"/>
            </a:rPr>
            <a:t>, </a:t>
          </a:r>
          <a:r>
            <a:rPr lang="en-SG" sz="2400" b="1" dirty="0" err="1" smtClean="0">
              <a:solidFill>
                <a:schemeClr val="tx1"/>
              </a:solidFill>
              <a:latin typeface="NikoshBAN" pitchFamily="2" charset="0"/>
              <a:cs typeface="NikoshBAN" pitchFamily="2" charset="0"/>
            </a:rPr>
            <a:t>গোয়েবলস</a:t>
          </a:r>
          <a:r>
            <a:rPr lang="en-SG" sz="2400" b="1" dirty="0" smtClean="0">
              <a:solidFill>
                <a:schemeClr val="tx1"/>
              </a:solidFill>
              <a:latin typeface="NikoshBAN" pitchFamily="2" charset="0"/>
              <a:cs typeface="NikoshBAN" pitchFamily="2" charset="0"/>
            </a:rPr>
            <a:t> </a:t>
          </a:r>
          <a:r>
            <a:rPr lang="en-SG" sz="2400" b="1" dirty="0" err="1" smtClean="0">
              <a:solidFill>
                <a:schemeClr val="tx1"/>
              </a:solidFill>
              <a:latin typeface="NikoshBAN" pitchFamily="2" charset="0"/>
              <a:cs typeface="NikoshBAN" pitchFamily="2" charset="0"/>
            </a:rPr>
            <a:t>প্রমুখ</a:t>
          </a:r>
          <a:r>
            <a:rPr lang="bn-IN" sz="2400" b="1" dirty="0" smtClean="0">
              <a:solidFill>
                <a:schemeClr val="tx1"/>
              </a:solidFill>
              <a:latin typeface="NikoshBAN" pitchFamily="2" charset="0"/>
              <a:cs typeface="NikoshBAN" pitchFamily="2" charset="0"/>
            </a:rPr>
            <a:t>। </a:t>
          </a:r>
          <a:r>
            <a:rPr lang="en-SG" sz="2400" b="1" dirty="0" smtClean="0">
              <a:solidFill>
                <a:schemeClr val="tx1"/>
              </a:solidFill>
              <a:latin typeface="NikoshBAN" pitchFamily="2" charset="0"/>
              <a:cs typeface="NikoshBAN" pitchFamily="2" charset="0"/>
            </a:rPr>
            <a:t> </a:t>
          </a:r>
          <a:endParaRPr lang="en-US" sz="2400" b="1" dirty="0">
            <a:solidFill>
              <a:schemeClr val="tx1"/>
            </a:solidFill>
            <a:latin typeface="NikoshBAN" pitchFamily="2" charset="0"/>
            <a:cs typeface="NikoshBAN" pitchFamily="2" charset="0"/>
          </a:endParaRPr>
        </a:p>
      </dgm:t>
    </dgm:pt>
    <dgm:pt modelId="{C420A434-EB49-4388-B4DD-E12C68BBA72C}" type="parTrans" cxnId="{7D8861C5-675D-44EB-851B-FD1F9169F6D2}">
      <dgm:prSet/>
      <dgm:spPr/>
      <dgm:t>
        <a:bodyPr/>
        <a:lstStyle/>
        <a:p>
          <a:endParaRPr lang="en-US"/>
        </a:p>
      </dgm:t>
    </dgm:pt>
    <dgm:pt modelId="{F13E4733-4EA6-4CAB-98BC-A3DA3D1A467E}" type="sibTrans" cxnId="{7D8861C5-675D-44EB-851B-FD1F9169F6D2}">
      <dgm:prSet/>
      <dgm:spPr/>
      <dgm:t>
        <a:bodyPr/>
        <a:lstStyle/>
        <a:p>
          <a:endParaRPr lang="en-US"/>
        </a:p>
      </dgm:t>
    </dgm:pt>
    <dgm:pt modelId="{E3D9E3A5-B17C-4E2B-8866-697A7E7B1826}">
      <dgm:prSet custT="1"/>
      <dgm:spPr>
        <a:solidFill>
          <a:schemeClr val="accent4"/>
        </a:solidFill>
        <a:ln w="38100">
          <a:solidFill>
            <a:srgbClr val="002060"/>
          </a:solidFill>
          <a:prstDash val="lgDashDotDot"/>
        </a:ln>
      </dgm:spPr>
      <dgm:t>
        <a:bodyPr anchor="t"/>
        <a:lstStyle/>
        <a:p>
          <a:r>
            <a:rPr lang="bn-BD" sz="2800" b="1" dirty="0" smtClean="0">
              <a:solidFill>
                <a:schemeClr val="tx1"/>
              </a:solidFill>
              <a:latin typeface="NikoshBAN" pitchFamily="2" charset="0"/>
              <a:cs typeface="NikoshBAN" pitchFamily="2" charset="0"/>
            </a:rPr>
            <a:t>পিপলস অবজার্ভার নামে দলীয় পত্রিকা প্রকাশ </a:t>
          </a:r>
          <a:endParaRPr lang="en-US" sz="2800" b="1" dirty="0">
            <a:solidFill>
              <a:schemeClr val="tx1"/>
            </a:solidFill>
            <a:latin typeface="NikoshBAN" pitchFamily="2" charset="0"/>
            <a:cs typeface="NikoshBAN" pitchFamily="2" charset="0"/>
          </a:endParaRPr>
        </a:p>
      </dgm:t>
    </dgm:pt>
    <dgm:pt modelId="{825F93F9-2187-455C-B905-8E9E37B42E4D}" type="parTrans" cxnId="{95DA1A09-A621-4CA3-9666-7AA783A2F2DD}">
      <dgm:prSet/>
      <dgm:spPr/>
      <dgm:t>
        <a:bodyPr/>
        <a:lstStyle/>
        <a:p>
          <a:endParaRPr lang="en-US"/>
        </a:p>
      </dgm:t>
    </dgm:pt>
    <dgm:pt modelId="{FB3802CC-E5D0-4EB6-A7CC-24BEF1D3431D}" type="sibTrans" cxnId="{95DA1A09-A621-4CA3-9666-7AA783A2F2DD}">
      <dgm:prSet/>
      <dgm:spPr/>
      <dgm:t>
        <a:bodyPr/>
        <a:lstStyle/>
        <a:p>
          <a:endParaRPr lang="en-US"/>
        </a:p>
      </dgm:t>
    </dgm:pt>
    <dgm:pt modelId="{779263D8-0F89-4E50-9BB7-A0B714C3A842}">
      <dgm:prSet custT="1"/>
      <dgm:spPr>
        <a:solidFill>
          <a:schemeClr val="accent3"/>
        </a:solidFill>
        <a:ln w="38100">
          <a:solidFill>
            <a:srgbClr val="660033"/>
          </a:solidFill>
          <a:prstDash val="lgDashDotDot"/>
        </a:ln>
      </dgm:spPr>
      <dgm:t>
        <a:bodyPr/>
        <a:lstStyle/>
        <a:p>
          <a:r>
            <a:rPr lang="bn-BD" sz="2800" b="1" dirty="0" smtClean="0">
              <a:solidFill>
                <a:schemeClr val="tx1"/>
              </a:solidFill>
              <a:latin typeface="NikoshBAN" pitchFamily="2" charset="0"/>
              <a:cs typeface="NikoshBAN" pitchFamily="2" charset="0"/>
            </a:rPr>
            <a:t>১৯২১ সালে ঝটিকা বা SA</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বাহিনী</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গঠন</a:t>
          </a:r>
          <a:r>
            <a:rPr lang="bn-IN" sz="2800" b="1" dirty="0" smtClean="0">
              <a:solidFill>
                <a:schemeClr val="tx1"/>
              </a:solidFill>
              <a:latin typeface="NikoshBAN" pitchFamily="2" charset="0"/>
              <a:cs typeface="NikoshBAN" pitchFamily="2" charset="0"/>
            </a:rPr>
            <a:t>।</a:t>
          </a:r>
          <a:r>
            <a:rPr lang="en-US" sz="2800" b="1" dirty="0" smtClean="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dgm:t>
    </dgm:pt>
    <dgm:pt modelId="{56D03EE2-BE79-4483-915E-36F24206D6AF}" type="parTrans" cxnId="{FC1FB21A-9111-4C5C-BC09-EFAB2766F644}">
      <dgm:prSet/>
      <dgm:spPr/>
      <dgm:t>
        <a:bodyPr/>
        <a:lstStyle/>
        <a:p>
          <a:endParaRPr lang="en-US"/>
        </a:p>
      </dgm:t>
    </dgm:pt>
    <dgm:pt modelId="{4903090E-5179-497F-987C-0B83984D901D}" type="sibTrans" cxnId="{FC1FB21A-9111-4C5C-BC09-EFAB2766F644}">
      <dgm:prSet/>
      <dgm:spPr/>
      <dgm:t>
        <a:bodyPr/>
        <a:lstStyle/>
        <a:p>
          <a:endParaRPr lang="en-US"/>
        </a:p>
      </dgm:t>
    </dgm:pt>
    <dgm:pt modelId="{2C7983B8-5700-469A-AE1D-5291B2EBC614}" type="pres">
      <dgm:prSet presAssocID="{8025288A-FDE9-46D1-98AA-AD101CDE8D63}" presName="Name0" presStyleCnt="0">
        <dgm:presLayoutVars>
          <dgm:dir/>
          <dgm:resizeHandles/>
        </dgm:presLayoutVars>
      </dgm:prSet>
      <dgm:spPr/>
      <dgm:t>
        <a:bodyPr/>
        <a:lstStyle/>
        <a:p>
          <a:endParaRPr lang="en-US"/>
        </a:p>
      </dgm:t>
    </dgm:pt>
    <dgm:pt modelId="{C3A55D6D-A22B-47A0-A3F7-9EBB5A2BAF21}" type="pres">
      <dgm:prSet presAssocID="{AD5BA898-A120-4306-B5F3-DB51173B5F2F}" presName="compNode" presStyleCnt="0"/>
      <dgm:spPr/>
    </dgm:pt>
    <dgm:pt modelId="{47807E87-766C-4B3B-B6DF-43497FF2F236}" type="pres">
      <dgm:prSet presAssocID="{AD5BA898-A120-4306-B5F3-DB51173B5F2F}" presName="dummyConnPt" presStyleCnt="0"/>
      <dgm:spPr/>
    </dgm:pt>
    <dgm:pt modelId="{C18C7D65-C5AA-4F47-AFFA-969772D31000}" type="pres">
      <dgm:prSet presAssocID="{AD5BA898-A120-4306-B5F3-DB51173B5F2F}" presName="node" presStyleLbl="node1" presStyleIdx="0" presStyleCnt="9">
        <dgm:presLayoutVars>
          <dgm:bulletEnabled val="1"/>
        </dgm:presLayoutVars>
      </dgm:prSet>
      <dgm:spPr/>
      <dgm:t>
        <a:bodyPr/>
        <a:lstStyle/>
        <a:p>
          <a:endParaRPr lang="en-US"/>
        </a:p>
      </dgm:t>
    </dgm:pt>
    <dgm:pt modelId="{E425F3E9-B8FE-4B7A-97EE-3457DF7AAABF}" type="pres">
      <dgm:prSet presAssocID="{03935EFF-B7EE-4ED7-B6F0-9154046FCFCD}" presName="sibTrans" presStyleLbl="bgSibTrans2D1" presStyleIdx="0" presStyleCnt="8"/>
      <dgm:spPr/>
      <dgm:t>
        <a:bodyPr/>
        <a:lstStyle/>
        <a:p>
          <a:endParaRPr lang="en-US"/>
        </a:p>
      </dgm:t>
    </dgm:pt>
    <dgm:pt modelId="{B78E4195-A712-42C0-9575-B2869E7AEB6E}" type="pres">
      <dgm:prSet presAssocID="{B2FB895B-E21E-4C03-A89D-E1C8F5BB41F0}" presName="compNode" presStyleCnt="0"/>
      <dgm:spPr/>
    </dgm:pt>
    <dgm:pt modelId="{CB74141F-F999-4E4A-BFF2-10DC2BDEBACD}" type="pres">
      <dgm:prSet presAssocID="{B2FB895B-E21E-4C03-A89D-E1C8F5BB41F0}" presName="dummyConnPt" presStyleCnt="0"/>
      <dgm:spPr/>
    </dgm:pt>
    <dgm:pt modelId="{5234DEBA-EE5A-4B4D-85B1-5A4D9ED50674}" type="pres">
      <dgm:prSet presAssocID="{B2FB895B-E21E-4C03-A89D-E1C8F5BB41F0}" presName="node" presStyleLbl="node1" presStyleIdx="1" presStyleCnt="9">
        <dgm:presLayoutVars>
          <dgm:bulletEnabled val="1"/>
        </dgm:presLayoutVars>
      </dgm:prSet>
      <dgm:spPr/>
      <dgm:t>
        <a:bodyPr/>
        <a:lstStyle/>
        <a:p>
          <a:endParaRPr lang="en-US"/>
        </a:p>
      </dgm:t>
    </dgm:pt>
    <dgm:pt modelId="{8CAF5B4E-B70A-4C9C-BFFF-AB15CDE0D8A3}" type="pres">
      <dgm:prSet presAssocID="{6B9F8B85-FF60-4972-BDFA-7D51364289F0}" presName="sibTrans" presStyleLbl="bgSibTrans2D1" presStyleIdx="1" presStyleCnt="8"/>
      <dgm:spPr/>
      <dgm:t>
        <a:bodyPr/>
        <a:lstStyle/>
        <a:p>
          <a:endParaRPr lang="en-US"/>
        </a:p>
      </dgm:t>
    </dgm:pt>
    <dgm:pt modelId="{A39B6C46-A188-48B5-ADB6-7BB1BB81237D}" type="pres">
      <dgm:prSet presAssocID="{53191EEE-6151-488E-9365-08BF1E7EDDFC}" presName="compNode" presStyleCnt="0"/>
      <dgm:spPr/>
    </dgm:pt>
    <dgm:pt modelId="{001C2B6E-29AD-4074-A706-ED986EF97487}" type="pres">
      <dgm:prSet presAssocID="{53191EEE-6151-488E-9365-08BF1E7EDDFC}" presName="dummyConnPt" presStyleCnt="0"/>
      <dgm:spPr/>
    </dgm:pt>
    <dgm:pt modelId="{E5138FA9-FB6E-4F81-8F40-68DD635488AB}" type="pres">
      <dgm:prSet presAssocID="{53191EEE-6151-488E-9365-08BF1E7EDDFC}" presName="node" presStyleLbl="node1" presStyleIdx="2" presStyleCnt="9">
        <dgm:presLayoutVars>
          <dgm:bulletEnabled val="1"/>
        </dgm:presLayoutVars>
      </dgm:prSet>
      <dgm:spPr/>
      <dgm:t>
        <a:bodyPr/>
        <a:lstStyle/>
        <a:p>
          <a:endParaRPr lang="en-US"/>
        </a:p>
      </dgm:t>
    </dgm:pt>
    <dgm:pt modelId="{1B08B7B8-E8F9-4D5E-8DB2-87634B5E3AD6}" type="pres">
      <dgm:prSet presAssocID="{E74A84F6-DFC3-46A2-AF31-57D3FC52B4A4}" presName="sibTrans" presStyleLbl="bgSibTrans2D1" presStyleIdx="2" presStyleCnt="8"/>
      <dgm:spPr/>
      <dgm:t>
        <a:bodyPr/>
        <a:lstStyle/>
        <a:p>
          <a:endParaRPr lang="en-US"/>
        </a:p>
      </dgm:t>
    </dgm:pt>
    <dgm:pt modelId="{3B45FF1E-FD83-4395-BEC3-B00DBCAB1F9E}" type="pres">
      <dgm:prSet presAssocID="{1D93F161-938C-421E-AFFE-321001EB1A14}" presName="compNode" presStyleCnt="0"/>
      <dgm:spPr/>
    </dgm:pt>
    <dgm:pt modelId="{90B1705C-D7A4-4CAC-8CBD-27CE8023D3A8}" type="pres">
      <dgm:prSet presAssocID="{1D93F161-938C-421E-AFFE-321001EB1A14}" presName="dummyConnPt" presStyleCnt="0"/>
      <dgm:spPr/>
    </dgm:pt>
    <dgm:pt modelId="{A64669AF-C3A1-4FEE-904A-AE9DA3FAE748}" type="pres">
      <dgm:prSet presAssocID="{1D93F161-938C-421E-AFFE-321001EB1A14}" presName="node" presStyleLbl="node1" presStyleIdx="3" presStyleCnt="9">
        <dgm:presLayoutVars>
          <dgm:bulletEnabled val="1"/>
        </dgm:presLayoutVars>
      </dgm:prSet>
      <dgm:spPr/>
      <dgm:t>
        <a:bodyPr/>
        <a:lstStyle/>
        <a:p>
          <a:endParaRPr lang="en-US"/>
        </a:p>
      </dgm:t>
    </dgm:pt>
    <dgm:pt modelId="{61183214-DA50-4ADE-A4EF-2B7DE885DB7A}" type="pres">
      <dgm:prSet presAssocID="{3ABF7CF2-02DB-4664-B0C9-5E50B75A1800}" presName="sibTrans" presStyleLbl="bgSibTrans2D1" presStyleIdx="3" presStyleCnt="8"/>
      <dgm:spPr/>
      <dgm:t>
        <a:bodyPr/>
        <a:lstStyle/>
        <a:p>
          <a:endParaRPr lang="en-US"/>
        </a:p>
      </dgm:t>
    </dgm:pt>
    <dgm:pt modelId="{4186AEAB-F594-43BD-BAB8-752C6AEE1B97}" type="pres">
      <dgm:prSet presAssocID="{29911734-F975-4491-BA7E-3D8915D83D62}" presName="compNode" presStyleCnt="0"/>
      <dgm:spPr/>
    </dgm:pt>
    <dgm:pt modelId="{E855B2DF-6073-49DD-A648-3128397CF884}" type="pres">
      <dgm:prSet presAssocID="{29911734-F975-4491-BA7E-3D8915D83D62}" presName="dummyConnPt" presStyleCnt="0"/>
      <dgm:spPr/>
    </dgm:pt>
    <dgm:pt modelId="{881A000D-3B3A-4CE2-ACE2-BC70EAB0F12F}" type="pres">
      <dgm:prSet presAssocID="{29911734-F975-4491-BA7E-3D8915D83D62}" presName="node" presStyleLbl="node1" presStyleIdx="4" presStyleCnt="9">
        <dgm:presLayoutVars>
          <dgm:bulletEnabled val="1"/>
        </dgm:presLayoutVars>
      </dgm:prSet>
      <dgm:spPr/>
      <dgm:t>
        <a:bodyPr/>
        <a:lstStyle/>
        <a:p>
          <a:endParaRPr lang="en-US"/>
        </a:p>
      </dgm:t>
    </dgm:pt>
    <dgm:pt modelId="{9F90AB0D-8B4C-4288-B1FB-932FDE536588}" type="pres">
      <dgm:prSet presAssocID="{CD853F3E-0DD2-4FE1-9FA3-6130AF9005C0}" presName="sibTrans" presStyleLbl="bgSibTrans2D1" presStyleIdx="4" presStyleCnt="8"/>
      <dgm:spPr/>
      <dgm:t>
        <a:bodyPr/>
        <a:lstStyle/>
        <a:p>
          <a:endParaRPr lang="en-US"/>
        </a:p>
      </dgm:t>
    </dgm:pt>
    <dgm:pt modelId="{32C02F54-DB78-4501-8043-F713347F7B91}" type="pres">
      <dgm:prSet presAssocID="{E3D9E3A5-B17C-4E2B-8866-697A7E7B1826}" presName="compNode" presStyleCnt="0"/>
      <dgm:spPr/>
    </dgm:pt>
    <dgm:pt modelId="{26679A46-89AC-49B2-BB98-DCED82A8C687}" type="pres">
      <dgm:prSet presAssocID="{E3D9E3A5-B17C-4E2B-8866-697A7E7B1826}" presName="dummyConnPt" presStyleCnt="0"/>
      <dgm:spPr/>
    </dgm:pt>
    <dgm:pt modelId="{6A915B9A-2CFB-4414-8513-E7F835C1E093}" type="pres">
      <dgm:prSet presAssocID="{E3D9E3A5-B17C-4E2B-8866-697A7E7B1826}" presName="node" presStyleLbl="node1" presStyleIdx="5" presStyleCnt="9" custLinFactNeighborX="-528" custLinFactNeighborY="-17593">
        <dgm:presLayoutVars>
          <dgm:bulletEnabled val="1"/>
        </dgm:presLayoutVars>
      </dgm:prSet>
      <dgm:spPr/>
      <dgm:t>
        <a:bodyPr/>
        <a:lstStyle/>
        <a:p>
          <a:endParaRPr lang="en-US"/>
        </a:p>
      </dgm:t>
    </dgm:pt>
    <dgm:pt modelId="{A936976F-131C-4D2C-B58B-9E9814F8CC44}" type="pres">
      <dgm:prSet presAssocID="{FB3802CC-E5D0-4EB6-A7CC-24BEF1D3431D}" presName="sibTrans" presStyleLbl="bgSibTrans2D1" presStyleIdx="5" presStyleCnt="8"/>
      <dgm:spPr/>
      <dgm:t>
        <a:bodyPr/>
        <a:lstStyle/>
        <a:p>
          <a:endParaRPr lang="en-US"/>
        </a:p>
      </dgm:t>
    </dgm:pt>
    <dgm:pt modelId="{EA7CA349-274F-4C55-AC70-EAD289BF4E7D}" type="pres">
      <dgm:prSet presAssocID="{779263D8-0F89-4E50-9BB7-A0B714C3A842}" presName="compNode" presStyleCnt="0"/>
      <dgm:spPr/>
    </dgm:pt>
    <dgm:pt modelId="{8C6B7E80-3E36-4598-9E56-B6C3C9CCD3E6}" type="pres">
      <dgm:prSet presAssocID="{779263D8-0F89-4E50-9BB7-A0B714C3A842}" presName="dummyConnPt" presStyleCnt="0"/>
      <dgm:spPr/>
    </dgm:pt>
    <dgm:pt modelId="{B7C987B9-385B-414C-A3E8-0A1F3EA534ED}" type="pres">
      <dgm:prSet presAssocID="{779263D8-0F89-4E50-9BB7-A0B714C3A842}" presName="node" presStyleLbl="node1" presStyleIdx="6" presStyleCnt="9" custLinFactNeighborX="-2639" custLinFactNeighborY="1251">
        <dgm:presLayoutVars>
          <dgm:bulletEnabled val="1"/>
        </dgm:presLayoutVars>
      </dgm:prSet>
      <dgm:spPr/>
      <dgm:t>
        <a:bodyPr/>
        <a:lstStyle/>
        <a:p>
          <a:endParaRPr lang="en-US"/>
        </a:p>
      </dgm:t>
    </dgm:pt>
    <dgm:pt modelId="{57E302E1-87B8-4815-88DC-1ECFE3EDDD83}" type="pres">
      <dgm:prSet presAssocID="{4903090E-5179-497F-987C-0B83984D901D}" presName="sibTrans" presStyleLbl="bgSibTrans2D1" presStyleIdx="6" presStyleCnt="8"/>
      <dgm:spPr/>
      <dgm:t>
        <a:bodyPr/>
        <a:lstStyle/>
        <a:p>
          <a:endParaRPr lang="en-US"/>
        </a:p>
      </dgm:t>
    </dgm:pt>
    <dgm:pt modelId="{66320A04-E12B-4620-80AF-2166A792AD31}" type="pres">
      <dgm:prSet presAssocID="{86B641E9-55B4-485F-8789-D7D3C1458127}" presName="compNode" presStyleCnt="0"/>
      <dgm:spPr/>
    </dgm:pt>
    <dgm:pt modelId="{CDFFD3F0-DCB6-4CC9-BDD3-303EF0E4E9DB}" type="pres">
      <dgm:prSet presAssocID="{86B641E9-55B4-485F-8789-D7D3C1458127}" presName="dummyConnPt" presStyleCnt="0"/>
      <dgm:spPr/>
    </dgm:pt>
    <dgm:pt modelId="{A369233E-ABBC-4D11-9788-58266E2D5151}" type="pres">
      <dgm:prSet presAssocID="{86B641E9-55B4-485F-8789-D7D3C1458127}" presName="node" presStyleLbl="node1" presStyleIdx="7" presStyleCnt="9" custLinFactNeighborX="1583" custLinFactNeighborY="-3519">
        <dgm:presLayoutVars>
          <dgm:bulletEnabled val="1"/>
        </dgm:presLayoutVars>
      </dgm:prSet>
      <dgm:spPr/>
      <dgm:t>
        <a:bodyPr/>
        <a:lstStyle/>
        <a:p>
          <a:endParaRPr lang="en-US"/>
        </a:p>
      </dgm:t>
    </dgm:pt>
    <dgm:pt modelId="{F00D520D-97FB-4BBE-B60B-A88F104FE563}" type="pres">
      <dgm:prSet presAssocID="{2BE235A3-4395-472C-9854-523864067777}" presName="sibTrans" presStyleLbl="bgSibTrans2D1" presStyleIdx="7" presStyleCnt="8"/>
      <dgm:spPr/>
      <dgm:t>
        <a:bodyPr/>
        <a:lstStyle/>
        <a:p>
          <a:endParaRPr lang="en-US"/>
        </a:p>
      </dgm:t>
    </dgm:pt>
    <dgm:pt modelId="{B4391808-D160-4D50-8932-602A725316C7}" type="pres">
      <dgm:prSet presAssocID="{A834F977-0AD3-4951-AE14-E22D69A4D726}" presName="compNode" presStyleCnt="0"/>
      <dgm:spPr/>
    </dgm:pt>
    <dgm:pt modelId="{DB985A37-BC83-438D-953D-FAA2D521DF0A}" type="pres">
      <dgm:prSet presAssocID="{A834F977-0AD3-4951-AE14-E22D69A4D726}" presName="dummyConnPt" presStyleCnt="0"/>
      <dgm:spPr/>
    </dgm:pt>
    <dgm:pt modelId="{A306EF34-A959-4A25-9DFF-4281DA70E27F}" type="pres">
      <dgm:prSet presAssocID="{A834F977-0AD3-4951-AE14-E22D69A4D726}" presName="node" presStyleLbl="node1" presStyleIdx="8" presStyleCnt="9">
        <dgm:presLayoutVars>
          <dgm:bulletEnabled val="1"/>
        </dgm:presLayoutVars>
      </dgm:prSet>
      <dgm:spPr/>
      <dgm:t>
        <a:bodyPr/>
        <a:lstStyle/>
        <a:p>
          <a:endParaRPr lang="en-US"/>
        </a:p>
      </dgm:t>
    </dgm:pt>
  </dgm:ptLst>
  <dgm:cxnLst>
    <dgm:cxn modelId="{F35D1C6F-A28F-4F1A-884F-7090CDFFF7CE}" type="presOf" srcId="{86B641E9-55B4-485F-8789-D7D3C1458127}" destId="{A369233E-ABBC-4D11-9788-58266E2D5151}" srcOrd="0" destOrd="0" presId="urn:microsoft.com/office/officeart/2005/8/layout/bProcess4"/>
    <dgm:cxn modelId="{F449C823-CF05-4AA2-9F9C-6C55F7B02C10}" srcId="{8025288A-FDE9-46D1-98AA-AD101CDE8D63}" destId="{53191EEE-6151-488E-9365-08BF1E7EDDFC}" srcOrd="2" destOrd="0" parTransId="{0554E532-B734-4E11-9F33-2272FB1ACE10}" sibTransId="{E74A84F6-DFC3-46A2-AF31-57D3FC52B4A4}"/>
    <dgm:cxn modelId="{4A64593E-09CA-4B34-BBAB-794C29C57CE3}" srcId="{8025288A-FDE9-46D1-98AA-AD101CDE8D63}" destId="{AD5BA898-A120-4306-B5F3-DB51173B5F2F}" srcOrd="0" destOrd="0" parTransId="{916132D2-10B9-4776-B1D0-CE4889F4C380}" sibTransId="{03935EFF-B7EE-4ED7-B6F0-9154046FCFCD}"/>
    <dgm:cxn modelId="{177A76FF-E533-4775-B491-81C468128E96}" type="presOf" srcId="{AD5BA898-A120-4306-B5F3-DB51173B5F2F}" destId="{C18C7D65-C5AA-4F47-AFFA-969772D31000}" srcOrd="0" destOrd="0" presId="urn:microsoft.com/office/officeart/2005/8/layout/bProcess4"/>
    <dgm:cxn modelId="{69B1DE9D-22AB-4685-9DB8-51616F58AE43}" type="presOf" srcId="{CD853F3E-0DD2-4FE1-9FA3-6130AF9005C0}" destId="{9F90AB0D-8B4C-4288-B1FB-932FDE536588}" srcOrd="0" destOrd="0" presId="urn:microsoft.com/office/officeart/2005/8/layout/bProcess4"/>
    <dgm:cxn modelId="{F5C9A797-7623-424F-A074-86B696808FE8}" type="presOf" srcId="{A834F977-0AD3-4951-AE14-E22D69A4D726}" destId="{A306EF34-A959-4A25-9DFF-4281DA70E27F}" srcOrd="0" destOrd="0" presId="urn:microsoft.com/office/officeart/2005/8/layout/bProcess4"/>
    <dgm:cxn modelId="{4EB42EB3-B374-448A-A34C-023CBC3294B8}" srcId="{8025288A-FDE9-46D1-98AA-AD101CDE8D63}" destId="{1D93F161-938C-421E-AFFE-321001EB1A14}" srcOrd="3" destOrd="0" parTransId="{BBBB1772-A1D2-4F68-A567-D01037F67AD1}" sibTransId="{3ABF7CF2-02DB-4664-B0C9-5E50B75A1800}"/>
    <dgm:cxn modelId="{95DA1A09-A621-4CA3-9666-7AA783A2F2DD}" srcId="{8025288A-FDE9-46D1-98AA-AD101CDE8D63}" destId="{E3D9E3A5-B17C-4E2B-8866-697A7E7B1826}" srcOrd="5" destOrd="0" parTransId="{825F93F9-2187-455C-B905-8E9E37B42E4D}" sibTransId="{FB3802CC-E5D0-4EB6-A7CC-24BEF1D3431D}"/>
    <dgm:cxn modelId="{851ED86D-8653-4597-B179-EB8633C4AB34}" type="presOf" srcId="{1D93F161-938C-421E-AFFE-321001EB1A14}" destId="{A64669AF-C3A1-4FEE-904A-AE9DA3FAE748}" srcOrd="0" destOrd="0" presId="urn:microsoft.com/office/officeart/2005/8/layout/bProcess4"/>
    <dgm:cxn modelId="{789AB109-4644-4224-B021-4D8CF1454A13}" srcId="{8025288A-FDE9-46D1-98AA-AD101CDE8D63}" destId="{B2FB895B-E21E-4C03-A89D-E1C8F5BB41F0}" srcOrd="1" destOrd="0" parTransId="{793AC36C-1A3B-4794-B86A-81B56406921A}" sibTransId="{6B9F8B85-FF60-4972-BDFA-7D51364289F0}"/>
    <dgm:cxn modelId="{7D8861C5-675D-44EB-851B-FD1F9169F6D2}" srcId="{8025288A-FDE9-46D1-98AA-AD101CDE8D63}" destId="{A834F977-0AD3-4951-AE14-E22D69A4D726}" srcOrd="8" destOrd="0" parTransId="{C420A434-EB49-4388-B4DD-E12C68BBA72C}" sibTransId="{F13E4733-4EA6-4CAB-98BC-A3DA3D1A467E}"/>
    <dgm:cxn modelId="{FC1FB21A-9111-4C5C-BC09-EFAB2766F644}" srcId="{8025288A-FDE9-46D1-98AA-AD101CDE8D63}" destId="{779263D8-0F89-4E50-9BB7-A0B714C3A842}" srcOrd="6" destOrd="0" parTransId="{56D03EE2-BE79-4483-915E-36F24206D6AF}" sibTransId="{4903090E-5179-497F-987C-0B83984D901D}"/>
    <dgm:cxn modelId="{44C76616-78D4-420F-B766-6553E4D2B526}" srcId="{8025288A-FDE9-46D1-98AA-AD101CDE8D63}" destId="{29911734-F975-4491-BA7E-3D8915D83D62}" srcOrd="4" destOrd="0" parTransId="{D342C0A6-148F-4CB0-88CD-465F4A43150C}" sibTransId="{CD853F3E-0DD2-4FE1-9FA3-6130AF9005C0}"/>
    <dgm:cxn modelId="{55B5A9D7-9B13-4CC4-B16D-A30DFF04ED59}" type="presOf" srcId="{2BE235A3-4395-472C-9854-523864067777}" destId="{F00D520D-97FB-4BBE-B60B-A88F104FE563}" srcOrd="0" destOrd="0" presId="urn:microsoft.com/office/officeart/2005/8/layout/bProcess4"/>
    <dgm:cxn modelId="{9AAEA436-524B-4C28-B89C-9D590DC30FCE}" type="presOf" srcId="{FB3802CC-E5D0-4EB6-A7CC-24BEF1D3431D}" destId="{A936976F-131C-4D2C-B58B-9E9814F8CC44}" srcOrd="0" destOrd="0" presId="urn:microsoft.com/office/officeart/2005/8/layout/bProcess4"/>
    <dgm:cxn modelId="{58587C2A-B0C2-4397-BF43-2CD196567793}" type="presOf" srcId="{4903090E-5179-497F-987C-0B83984D901D}" destId="{57E302E1-87B8-4815-88DC-1ECFE3EDDD83}" srcOrd="0" destOrd="0" presId="urn:microsoft.com/office/officeart/2005/8/layout/bProcess4"/>
    <dgm:cxn modelId="{935D1D04-D11C-40C3-A161-EA1DF909DEA7}" srcId="{8025288A-FDE9-46D1-98AA-AD101CDE8D63}" destId="{86B641E9-55B4-485F-8789-D7D3C1458127}" srcOrd="7" destOrd="0" parTransId="{7EC0BB80-4C89-426F-BEA0-C76E7818CCEF}" sibTransId="{2BE235A3-4395-472C-9854-523864067777}"/>
    <dgm:cxn modelId="{81A09B6A-76D1-4939-8754-38B5F257C307}" type="presOf" srcId="{E74A84F6-DFC3-46A2-AF31-57D3FC52B4A4}" destId="{1B08B7B8-E8F9-4D5E-8DB2-87634B5E3AD6}" srcOrd="0" destOrd="0" presId="urn:microsoft.com/office/officeart/2005/8/layout/bProcess4"/>
    <dgm:cxn modelId="{9D7B32D8-B76A-45D5-8884-7F7CED18F30D}" type="presOf" srcId="{B2FB895B-E21E-4C03-A89D-E1C8F5BB41F0}" destId="{5234DEBA-EE5A-4B4D-85B1-5A4D9ED50674}" srcOrd="0" destOrd="0" presId="urn:microsoft.com/office/officeart/2005/8/layout/bProcess4"/>
    <dgm:cxn modelId="{0BE93859-7A1B-4370-9B47-31514B1CD0AA}" type="presOf" srcId="{779263D8-0F89-4E50-9BB7-A0B714C3A842}" destId="{B7C987B9-385B-414C-A3E8-0A1F3EA534ED}" srcOrd="0" destOrd="0" presId="urn:microsoft.com/office/officeart/2005/8/layout/bProcess4"/>
    <dgm:cxn modelId="{ED962017-8E9D-4531-96F5-14C5C149DB9A}" type="presOf" srcId="{29911734-F975-4491-BA7E-3D8915D83D62}" destId="{881A000D-3B3A-4CE2-ACE2-BC70EAB0F12F}" srcOrd="0" destOrd="0" presId="urn:microsoft.com/office/officeart/2005/8/layout/bProcess4"/>
    <dgm:cxn modelId="{C16FF615-927E-44B0-8598-57C407350F75}" type="presOf" srcId="{6B9F8B85-FF60-4972-BDFA-7D51364289F0}" destId="{8CAF5B4E-B70A-4C9C-BFFF-AB15CDE0D8A3}" srcOrd="0" destOrd="0" presId="urn:microsoft.com/office/officeart/2005/8/layout/bProcess4"/>
    <dgm:cxn modelId="{D0DC81BA-B18D-4746-AE18-249EEFD77C00}" type="presOf" srcId="{03935EFF-B7EE-4ED7-B6F0-9154046FCFCD}" destId="{E425F3E9-B8FE-4B7A-97EE-3457DF7AAABF}" srcOrd="0" destOrd="0" presId="urn:microsoft.com/office/officeart/2005/8/layout/bProcess4"/>
    <dgm:cxn modelId="{094FDD74-8AA5-447F-869D-22028354D3C9}" type="presOf" srcId="{E3D9E3A5-B17C-4E2B-8866-697A7E7B1826}" destId="{6A915B9A-2CFB-4414-8513-E7F835C1E093}" srcOrd="0" destOrd="0" presId="urn:microsoft.com/office/officeart/2005/8/layout/bProcess4"/>
    <dgm:cxn modelId="{E7F0CEAB-F5EF-432C-8597-A00C107157A5}" type="presOf" srcId="{3ABF7CF2-02DB-4664-B0C9-5E50B75A1800}" destId="{61183214-DA50-4ADE-A4EF-2B7DE885DB7A}" srcOrd="0" destOrd="0" presId="urn:microsoft.com/office/officeart/2005/8/layout/bProcess4"/>
    <dgm:cxn modelId="{2855DB9E-D467-4D25-AFA4-1C93ACA9EB54}" type="presOf" srcId="{53191EEE-6151-488E-9365-08BF1E7EDDFC}" destId="{E5138FA9-FB6E-4F81-8F40-68DD635488AB}" srcOrd="0" destOrd="0" presId="urn:microsoft.com/office/officeart/2005/8/layout/bProcess4"/>
    <dgm:cxn modelId="{5DFF04D7-1B49-4DDF-888E-DA824608C353}" type="presOf" srcId="{8025288A-FDE9-46D1-98AA-AD101CDE8D63}" destId="{2C7983B8-5700-469A-AE1D-5291B2EBC614}" srcOrd="0" destOrd="0" presId="urn:microsoft.com/office/officeart/2005/8/layout/bProcess4"/>
    <dgm:cxn modelId="{6AE8DC9C-8F31-4A2F-A40E-B50C22C9F57D}" type="presParOf" srcId="{2C7983B8-5700-469A-AE1D-5291B2EBC614}" destId="{C3A55D6D-A22B-47A0-A3F7-9EBB5A2BAF21}" srcOrd="0" destOrd="0" presId="urn:microsoft.com/office/officeart/2005/8/layout/bProcess4"/>
    <dgm:cxn modelId="{9F63A55B-CE35-41FB-AE9C-7217B4033AF2}" type="presParOf" srcId="{C3A55D6D-A22B-47A0-A3F7-9EBB5A2BAF21}" destId="{47807E87-766C-4B3B-B6DF-43497FF2F236}" srcOrd="0" destOrd="0" presId="urn:microsoft.com/office/officeart/2005/8/layout/bProcess4"/>
    <dgm:cxn modelId="{2BF2F848-48FC-4C04-B167-B2C8D89B721B}" type="presParOf" srcId="{C3A55D6D-A22B-47A0-A3F7-9EBB5A2BAF21}" destId="{C18C7D65-C5AA-4F47-AFFA-969772D31000}" srcOrd="1" destOrd="0" presId="urn:microsoft.com/office/officeart/2005/8/layout/bProcess4"/>
    <dgm:cxn modelId="{5934CFC8-2FD0-401F-8FBE-A35728588DDD}" type="presParOf" srcId="{2C7983B8-5700-469A-AE1D-5291B2EBC614}" destId="{E425F3E9-B8FE-4B7A-97EE-3457DF7AAABF}" srcOrd="1" destOrd="0" presId="urn:microsoft.com/office/officeart/2005/8/layout/bProcess4"/>
    <dgm:cxn modelId="{3366B2B7-A72C-4293-8959-3E7925C69302}" type="presParOf" srcId="{2C7983B8-5700-469A-AE1D-5291B2EBC614}" destId="{B78E4195-A712-42C0-9575-B2869E7AEB6E}" srcOrd="2" destOrd="0" presId="urn:microsoft.com/office/officeart/2005/8/layout/bProcess4"/>
    <dgm:cxn modelId="{E2A889CB-053A-42AD-BA78-0090C1CF95B4}" type="presParOf" srcId="{B78E4195-A712-42C0-9575-B2869E7AEB6E}" destId="{CB74141F-F999-4E4A-BFF2-10DC2BDEBACD}" srcOrd="0" destOrd="0" presId="urn:microsoft.com/office/officeart/2005/8/layout/bProcess4"/>
    <dgm:cxn modelId="{75348CB9-0BCF-4B87-965F-6B5A6621A319}" type="presParOf" srcId="{B78E4195-A712-42C0-9575-B2869E7AEB6E}" destId="{5234DEBA-EE5A-4B4D-85B1-5A4D9ED50674}" srcOrd="1" destOrd="0" presId="urn:microsoft.com/office/officeart/2005/8/layout/bProcess4"/>
    <dgm:cxn modelId="{2A5FDD5F-1C52-477B-8EA2-A1457B426EF8}" type="presParOf" srcId="{2C7983B8-5700-469A-AE1D-5291B2EBC614}" destId="{8CAF5B4E-B70A-4C9C-BFFF-AB15CDE0D8A3}" srcOrd="3" destOrd="0" presId="urn:microsoft.com/office/officeart/2005/8/layout/bProcess4"/>
    <dgm:cxn modelId="{572F3E69-8F02-49AE-ABA2-AB55A665472B}" type="presParOf" srcId="{2C7983B8-5700-469A-AE1D-5291B2EBC614}" destId="{A39B6C46-A188-48B5-ADB6-7BB1BB81237D}" srcOrd="4" destOrd="0" presId="urn:microsoft.com/office/officeart/2005/8/layout/bProcess4"/>
    <dgm:cxn modelId="{26E0628E-204F-4E54-8BE4-C4F8DA410323}" type="presParOf" srcId="{A39B6C46-A188-48B5-ADB6-7BB1BB81237D}" destId="{001C2B6E-29AD-4074-A706-ED986EF97487}" srcOrd="0" destOrd="0" presId="urn:microsoft.com/office/officeart/2005/8/layout/bProcess4"/>
    <dgm:cxn modelId="{5D43B9AE-8561-4EE4-AEF2-D9331B2EDB20}" type="presParOf" srcId="{A39B6C46-A188-48B5-ADB6-7BB1BB81237D}" destId="{E5138FA9-FB6E-4F81-8F40-68DD635488AB}" srcOrd="1" destOrd="0" presId="urn:microsoft.com/office/officeart/2005/8/layout/bProcess4"/>
    <dgm:cxn modelId="{4F0F9B05-4DAA-4146-ACF6-20A70D7206FD}" type="presParOf" srcId="{2C7983B8-5700-469A-AE1D-5291B2EBC614}" destId="{1B08B7B8-E8F9-4D5E-8DB2-87634B5E3AD6}" srcOrd="5" destOrd="0" presId="urn:microsoft.com/office/officeart/2005/8/layout/bProcess4"/>
    <dgm:cxn modelId="{7E6E66E1-B814-4B1F-8CAE-AD731BDA1E8A}" type="presParOf" srcId="{2C7983B8-5700-469A-AE1D-5291B2EBC614}" destId="{3B45FF1E-FD83-4395-BEC3-B00DBCAB1F9E}" srcOrd="6" destOrd="0" presId="urn:microsoft.com/office/officeart/2005/8/layout/bProcess4"/>
    <dgm:cxn modelId="{7AD77BB6-4E1A-4EA8-9395-7FED7A018DCA}" type="presParOf" srcId="{3B45FF1E-FD83-4395-BEC3-B00DBCAB1F9E}" destId="{90B1705C-D7A4-4CAC-8CBD-27CE8023D3A8}" srcOrd="0" destOrd="0" presId="urn:microsoft.com/office/officeart/2005/8/layout/bProcess4"/>
    <dgm:cxn modelId="{695E1244-C2F1-4B79-A624-268164FD87FF}" type="presParOf" srcId="{3B45FF1E-FD83-4395-BEC3-B00DBCAB1F9E}" destId="{A64669AF-C3A1-4FEE-904A-AE9DA3FAE748}" srcOrd="1" destOrd="0" presId="urn:microsoft.com/office/officeart/2005/8/layout/bProcess4"/>
    <dgm:cxn modelId="{FF5B869C-25ED-4557-AE0E-1ABB271204B4}" type="presParOf" srcId="{2C7983B8-5700-469A-AE1D-5291B2EBC614}" destId="{61183214-DA50-4ADE-A4EF-2B7DE885DB7A}" srcOrd="7" destOrd="0" presId="urn:microsoft.com/office/officeart/2005/8/layout/bProcess4"/>
    <dgm:cxn modelId="{D9736DA9-4521-4345-8682-6BE3B7D786E7}" type="presParOf" srcId="{2C7983B8-5700-469A-AE1D-5291B2EBC614}" destId="{4186AEAB-F594-43BD-BAB8-752C6AEE1B97}" srcOrd="8" destOrd="0" presId="urn:microsoft.com/office/officeart/2005/8/layout/bProcess4"/>
    <dgm:cxn modelId="{2CA86960-2643-4398-AA2D-E49F9C5EDAA6}" type="presParOf" srcId="{4186AEAB-F594-43BD-BAB8-752C6AEE1B97}" destId="{E855B2DF-6073-49DD-A648-3128397CF884}" srcOrd="0" destOrd="0" presId="urn:microsoft.com/office/officeart/2005/8/layout/bProcess4"/>
    <dgm:cxn modelId="{466F9C53-F4F1-4EB2-99AA-B9D674CC234D}" type="presParOf" srcId="{4186AEAB-F594-43BD-BAB8-752C6AEE1B97}" destId="{881A000D-3B3A-4CE2-ACE2-BC70EAB0F12F}" srcOrd="1" destOrd="0" presId="urn:microsoft.com/office/officeart/2005/8/layout/bProcess4"/>
    <dgm:cxn modelId="{4331CC45-AEBA-4D5F-9E4A-D1B83D3A4DC2}" type="presParOf" srcId="{2C7983B8-5700-469A-AE1D-5291B2EBC614}" destId="{9F90AB0D-8B4C-4288-B1FB-932FDE536588}" srcOrd="9" destOrd="0" presId="urn:microsoft.com/office/officeart/2005/8/layout/bProcess4"/>
    <dgm:cxn modelId="{EB73D8AE-ED2F-441E-B8AD-BB48109B43C3}" type="presParOf" srcId="{2C7983B8-5700-469A-AE1D-5291B2EBC614}" destId="{32C02F54-DB78-4501-8043-F713347F7B91}" srcOrd="10" destOrd="0" presId="urn:microsoft.com/office/officeart/2005/8/layout/bProcess4"/>
    <dgm:cxn modelId="{B068B1A3-1E97-4313-94FC-EC88648F6F73}" type="presParOf" srcId="{32C02F54-DB78-4501-8043-F713347F7B91}" destId="{26679A46-89AC-49B2-BB98-DCED82A8C687}" srcOrd="0" destOrd="0" presId="urn:microsoft.com/office/officeart/2005/8/layout/bProcess4"/>
    <dgm:cxn modelId="{51761704-7216-4E99-A736-3161E7F4FCEA}" type="presParOf" srcId="{32C02F54-DB78-4501-8043-F713347F7B91}" destId="{6A915B9A-2CFB-4414-8513-E7F835C1E093}" srcOrd="1" destOrd="0" presId="urn:microsoft.com/office/officeart/2005/8/layout/bProcess4"/>
    <dgm:cxn modelId="{10192734-342B-4265-B184-D41E4989E60B}" type="presParOf" srcId="{2C7983B8-5700-469A-AE1D-5291B2EBC614}" destId="{A936976F-131C-4D2C-B58B-9E9814F8CC44}" srcOrd="11" destOrd="0" presId="urn:microsoft.com/office/officeart/2005/8/layout/bProcess4"/>
    <dgm:cxn modelId="{4AE26ABB-3885-46F3-A441-3FB29E387D72}" type="presParOf" srcId="{2C7983B8-5700-469A-AE1D-5291B2EBC614}" destId="{EA7CA349-274F-4C55-AC70-EAD289BF4E7D}" srcOrd="12" destOrd="0" presId="urn:microsoft.com/office/officeart/2005/8/layout/bProcess4"/>
    <dgm:cxn modelId="{5297B3D9-E75F-40C2-B415-FD35DC57C4AB}" type="presParOf" srcId="{EA7CA349-274F-4C55-AC70-EAD289BF4E7D}" destId="{8C6B7E80-3E36-4598-9E56-B6C3C9CCD3E6}" srcOrd="0" destOrd="0" presId="urn:microsoft.com/office/officeart/2005/8/layout/bProcess4"/>
    <dgm:cxn modelId="{99FC05B5-255B-4FA1-B2FB-8CEFBBBD3146}" type="presParOf" srcId="{EA7CA349-274F-4C55-AC70-EAD289BF4E7D}" destId="{B7C987B9-385B-414C-A3E8-0A1F3EA534ED}" srcOrd="1" destOrd="0" presId="urn:microsoft.com/office/officeart/2005/8/layout/bProcess4"/>
    <dgm:cxn modelId="{3C076831-6422-4009-88DA-C8AECF49A93B}" type="presParOf" srcId="{2C7983B8-5700-469A-AE1D-5291B2EBC614}" destId="{57E302E1-87B8-4815-88DC-1ECFE3EDDD83}" srcOrd="13" destOrd="0" presId="urn:microsoft.com/office/officeart/2005/8/layout/bProcess4"/>
    <dgm:cxn modelId="{D6F76B53-6589-4634-A2E1-8E29DAABDAB1}" type="presParOf" srcId="{2C7983B8-5700-469A-AE1D-5291B2EBC614}" destId="{66320A04-E12B-4620-80AF-2166A792AD31}" srcOrd="14" destOrd="0" presId="urn:microsoft.com/office/officeart/2005/8/layout/bProcess4"/>
    <dgm:cxn modelId="{8348AA72-9324-4761-815B-131B90183D84}" type="presParOf" srcId="{66320A04-E12B-4620-80AF-2166A792AD31}" destId="{CDFFD3F0-DCB6-4CC9-BDD3-303EF0E4E9DB}" srcOrd="0" destOrd="0" presId="urn:microsoft.com/office/officeart/2005/8/layout/bProcess4"/>
    <dgm:cxn modelId="{A9B576E8-6694-4A0F-BAB0-6DEAA17BBD41}" type="presParOf" srcId="{66320A04-E12B-4620-80AF-2166A792AD31}" destId="{A369233E-ABBC-4D11-9788-58266E2D5151}" srcOrd="1" destOrd="0" presId="urn:microsoft.com/office/officeart/2005/8/layout/bProcess4"/>
    <dgm:cxn modelId="{951AF9FF-F88B-4386-9EC1-E0E63288D8E1}" type="presParOf" srcId="{2C7983B8-5700-469A-AE1D-5291B2EBC614}" destId="{F00D520D-97FB-4BBE-B60B-A88F104FE563}" srcOrd="15" destOrd="0" presId="urn:microsoft.com/office/officeart/2005/8/layout/bProcess4"/>
    <dgm:cxn modelId="{D1773F78-0D4B-4934-A421-8B265184564B}" type="presParOf" srcId="{2C7983B8-5700-469A-AE1D-5291B2EBC614}" destId="{B4391808-D160-4D50-8932-602A725316C7}" srcOrd="16" destOrd="0" presId="urn:microsoft.com/office/officeart/2005/8/layout/bProcess4"/>
    <dgm:cxn modelId="{4290CCAF-B9C0-449C-8A60-EC8F33A80FC0}" type="presParOf" srcId="{B4391808-D160-4D50-8932-602A725316C7}" destId="{DB985A37-BC83-438D-953D-FAA2D521DF0A}" srcOrd="0" destOrd="0" presId="urn:microsoft.com/office/officeart/2005/8/layout/bProcess4"/>
    <dgm:cxn modelId="{4FFE4A02-BE58-4266-BB15-AB292EF07199}" type="presParOf" srcId="{B4391808-D160-4D50-8932-602A725316C7}" destId="{A306EF34-A959-4A25-9DFF-4281DA70E27F}" srcOrd="1" destOrd="0" presId="urn:microsoft.com/office/officeart/2005/8/layout/bProcess4"/>
  </dgm:cxnLst>
  <dgm:bg>
    <a:solidFill>
      <a:srgbClr val="00B050"/>
    </a:solidFill>
  </dgm:bg>
  <dgm:whole/>
</dgm:dataModel>
</file>

<file path=ppt/diagrams/data3.xml><?xml version="1.0" encoding="utf-8"?>
<dgm:dataModel xmlns:dgm="http://schemas.openxmlformats.org/drawingml/2006/diagram" xmlns:a="http://schemas.openxmlformats.org/drawingml/2006/main">
  <dgm:ptLst>
    <dgm:pt modelId="{CBD7D77A-6E22-4F24-8C9D-F86E01F96B3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9D96544A-3DF2-4462-A290-EAF02CE98A49}">
      <dgm:prSet phldrT="[Text]" custT="1"/>
      <dgm:spPr>
        <a:solidFill>
          <a:srgbClr val="00B050"/>
        </a:solidFill>
        <a:ln>
          <a:prstDash val="dashDot"/>
        </a:ln>
      </dgm:spPr>
      <dgm:t>
        <a:bodyPr anchor="t"/>
        <a:lstStyle/>
        <a:p>
          <a:r>
            <a:rPr lang="bn-BD" sz="2400" dirty="0" smtClean="0">
              <a:solidFill>
                <a:schemeClr val="tx1"/>
              </a:solidFill>
              <a:latin typeface="NikoshBAN" pitchFamily="2" charset="0"/>
              <a:cs typeface="NikoshBAN" pitchFamily="2" charset="0"/>
            </a:rPr>
            <a:t>1923</a:t>
          </a:r>
          <a:r>
            <a:rPr lang="en-US" sz="2400" dirty="0" err="1" smtClean="0">
              <a:solidFill>
                <a:schemeClr val="tx1"/>
              </a:solidFill>
              <a:latin typeface="NikoshBAN" pitchFamily="2" charset="0"/>
              <a:cs typeface="NikoshBAN" pitchFamily="2" charset="0"/>
            </a:rPr>
            <a:t>সালে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ক্ষমতা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দখলে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ব্যর্থ</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হয়ে</a:t>
          </a:r>
          <a:r>
            <a:rPr lang="en-US" sz="2400" dirty="0" smtClean="0">
              <a:solidFill>
                <a:schemeClr val="tx1"/>
              </a:solidFill>
              <a:latin typeface="NikoshBAN" pitchFamily="2" charset="0"/>
              <a:cs typeface="NikoshBAN" pitchFamily="2" charset="0"/>
            </a:rPr>
            <a:t> ৫ </a:t>
          </a:r>
          <a:r>
            <a:rPr lang="en-US" sz="2400" dirty="0" err="1" smtClean="0">
              <a:solidFill>
                <a:schemeClr val="tx1"/>
              </a:solidFill>
              <a:latin typeface="NikoshBAN" pitchFamily="2" charset="0"/>
              <a:cs typeface="NikoshBAN" pitchFamily="2" charset="0"/>
            </a:rPr>
            <a:t>বছরের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জীবন</a:t>
          </a:r>
          <a:r>
            <a:rPr lang="bn-IN" sz="2400" dirty="0" smtClean="0">
              <a:solidFill>
                <a:schemeClr val="tx1"/>
              </a:solidFill>
              <a:latin typeface="NikoshBAN" pitchFamily="2" charset="0"/>
              <a:cs typeface="NikoshBAN" pitchFamily="2" charset="0"/>
            </a:rPr>
            <a:t>।</a:t>
          </a:r>
          <a:r>
            <a:rPr lang="en-US" sz="2400" dirty="0" smtClean="0">
              <a:solidFill>
                <a:schemeClr val="tx1"/>
              </a:solidFill>
              <a:latin typeface="NikoshBAN" pitchFamily="2" charset="0"/>
              <a:cs typeface="NikoshBAN" pitchFamily="2" charset="0"/>
            </a:rPr>
            <a:t> </a:t>
          </a:r>
          <a:endParaRPr lang="en-US" sz="2400" dirty="0">
            <a:latin typeface="NikoshBAN" pitchFamily="2" charset="0"/>
            <a:cs typeface="NikoshBAN" pitchFamily="2" charset="0"/>
          </a:endParaRPr>
        </a:p>
      </dgm:t>
    </dgm:pt>
    <dgm:pt modelId="{AB4DF135-92A7-4BA3-94AB-43F97675748B}" type="parTrans" cxnId="{FAC33AD3-87E3-48BF-83FB-D25256D19FA5}">
      <dgm:prSet/>
      <dgm:spPr/>
      <dgm:t>
        <a:bodyPr/>
        <a:lstStyle/>
        <a:p>
          <a:endParaRPr lang="en-US"/>
        </a:p>
      </dgm:t>
    </dgm:pt>
    <dgm:pt modelId="{AC6E3DDA-AE69-4FD2-A114-FEA3C3B8F94D}" type="sibTrans" cxnId="{FAC33AD3-87E3-48BF-83FB-D25256D19FA5}">
      <dgm:prSet/>
      <dgm:spPr/>
      <dgm:t>
        <a:bodyPr/>
        <a:lstStyle/>
        <a:p>
          <a:endParaRPr lang="en-US"/>
        </a:p>
      </dgm:t>
    </dgm:pt>
    <dgm:pt modelId="{E2B37E7D-4B57-4A92-B043-D39959F270D7}">
      <dgm:prSet phldrT="[Text]" custT="1"/>
      <dgm:spPr>
        <a:solidFill>
          <a:srgbClr val="7030A0"/>
        </a:solidFill>
        <a:ln>
          <a:prstDash val="lgDashDot"/>
        </a:ln>
      </dgm:spPr>
      <dgm:t>
        <a:bodyPr/>
        <a:lstStyle/>
        <a:p>
          <a:r>
            <a:rPr lang="bn-BD" sz="2000" dirty="0" smtClean="0">
              <a:solidFill>
                <a:schemeClr val="tx1"/>
              </a:solidFill>
              <a:latin typeface="NikoshBAN" pitchFamily="2" charset="0"/>
              <a:cs typeface="NikoshBAN" pitchFamily="2" charset="0"/>
            </a:rPr>
            <a:t>অন্য দিকে এক জার্মানী,এক জাতি(আর্য), উদ্দীপ্ত জার্মানীর বর্ণনা স্থান পায়</a:t>
          </a:r>
          <a:r>
            <a:rPr lang="bn-IN" sz="2000" dirty="0" smtClean="0">
              <a:solidFill>
                <a:schemeClr val="tx1"/>
              </a:solidFill>
              <a:latin typeface="NikoshBAN" pitchFamily="2" charset="0"/>
              <a:cs typeface="NikoshBAN" pitchFamily="2" charset="0"/>
            </a:rPr>
            <a:t>।</a:t>
          </a:r>
          <a:endParaRPr lang="en-US" sz="2000" dirty="0">
            <a:latin typeface="NikoshBAN" pitchFamily="2" charset="0"/>
            <a:cs typeface="NikoshBAN" pitchFamily="2" charset="0"/>
          </a:endParaRPr>
        </a:p>
      </dgm:t>
    </dgm:pt>
    <dgm:pt modelId="{5201FA13-1139-45BA-9C60-EA3BD1F27552}" type="parTrans" cxnId="{EFAB7DA1-ED57-4D15-B1D6-82238F65CA75}">
      <dgm:prSet/>
      <dgm:spPr/>
      <dgm:t>
        <a:bodyPr/>
        <a:lstStyle/>
        <a:p>
          <a:endParaRPr lang="en-US"/>
        </a:p>
      </dgm:t>
    </dgm:pt>
    <dgm:pt modelId="{734A07A6-026C-4EAB-BE75-D16C7F2C2A74}" type="sibTrans" cxnId="{EFAB7DA1-ED57-4D15-B1D6-82238F65CA75}">
      <dgm:prSet/>
      <dgm:spPr/>
      <dgm:t>
        <a:bodyPr/>
        <a:lstStyle/>
        <a:p>
          <a:endParaRPr lang="en-US"/>
        </a:p>
      </dgm:t>
    </dgm:pt>
    <dgm:pt modelId="{6A4E7C6D-4D48-4F30-A7FE-E440211949D9}">
      <dgm:prSet phldrT="[Text]" custT="1"/>
      <dgm:spPr>
        <a:solidFill>
          <a:srgbClr val="00B0F0"/>
        </a:solidFill>
        <a:ln>
          <a:prstDash val="lgDash"/>
        </a:ln>
      </dgm:spPr>
      <dgm:t>
        <a:bodyPr/>
        <a:lstStyle/>
        <a:p>
          <a:r>
            <a:rPr lang="bn-BD" sz="2000" dirty="0" smtClean="0">
              <a:solidFill>
                <a:schemeClr val="tx1"/>
              </a:solidFill>
              <a:latin typeface="NikoshBAN" pitchFamily="2" charset="0"/>
              <a:cs typeface="NikoshBAN" pitchFamily="2" charset="0"/>
            </a:rPr>
            <a:t>১৯২৪ সালে জেল থেকে মুক্তি পেয়ে জার্মানীর জনপ্রিয় নেতায় পরিণত হন</a:t>
          </a:r>
          <a:r>
            <a:rPr lang="bn-IN"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 </a:t>
          </a:r>
          <a:endParaRPr lang="en-US" sz="2000" dirty="0">
            <a:latin typeface="NikoshBAN" pitchFamily="2" charset="0"/>
            <a:cs typeface="NikoshBAN" pitchFamily="2" charset="0"/>
          </a:endParaRPr>
        </a:p>
      </dgm:t>
    </dgm:pt>
    <dgm:pt modelId="{8D960513-0D80-42DB-9EB6-AD7363A5877D}" type="parTrans" cxnId="{977FF3F3-AB49-42B2-B0ED-B19132710D96}">
      <dgm:prSet/>
      <dgm:spPr/>
      <dgm:t>
        <a:bodyPr/>
        <a:lstStyle/>
        <a:p>
          <a:endParaRPr lang="en-US"/>
        </a:p>
      </dgm:t>
    </dgm:pt>
    <dgm:pt modelId="{BB071DC0-77A2-424C-A90E-D511D0029912}" type="sibTrans" cxnId="{977FF3F3-AB49-42B2-B0ED-B19132710D96}">
      <dgm:prSet/>
      <dgm:spPr/>
      <dgm:t>
        <a:bodyPr/>
        <a:lstStyle/>
        <a:p>
          <a:endParaRPr lang="en-US"/>
        </a:p>
      </dgm:t>
    </dgm:pt>
    <dgm:pt modelId="{A7AF8DEA-5D82-4B9B-9CF7-9FE5D777528B}">
      <dgm:prSet phldrT="[Text]" custT="1"/>
      <dgm:spPr>
        <a:solidFill>
          <a:srgbClr val="FFFF00"/>
        </a:solidFill>
        <a:ln>
          <a:prstDash val="lgDashDot"/>
        </a:ln>
      </dgm:spPr>
      <dgm:t>
        <a:bodyPr/>
        <a:lstStyle/>
        <a:p>
          <a:r>
            <a:rPr lang="bn-BD" sz="2000" dirty="0" smtClean="0">
              <a:solidFill>
                <a:schemeClr val="tx1"/>
              </a:solidFill>
              <a:latin typeface="NikoshBAN" pitchFamily="2" charset="0"/>
              <a:cs typeface="NikoshBAN" pitchFamily="2" charset="0"/>
            </a:rPr>
            <a:t>হিটলারের সফল প্রচারের কারনে নভেম্বর, ১৯৩২ সালের নির্বাচনে নাৎসী পার্টি একক সংখ্খ্যাগরিষ্টতা অর্জন</a:t>
          </a:r>
          <a:r>
            <a:rPr lang="bn-IN"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 </a:t>
          </a:r>
          <a:endParaRPr lang="en-US" sz="2000" dirty="0">
            <a:latin typeface="NikoshBAN" pitchFamily="2" charset="0"/>
            <a:cs typeface="NikoshBAN" pitchFamily="2" charset="0"/>
          </a:endParaRPr>
        </a:p>
      </dgm:t>
    </dgm:pt>
    <dgm:pt modelId="{C438A8AC-3FA5-4218-B896-A55C3815238E}" type="parTrans" cxnId="{2035B33F-0150-4E06-94A9-6526A51ED857}">
      <dgm:prSet/>
      <dgm:spPr/>
      <dgm:t>
        <a:bodyPr/>
        <a:lstStyle/>
        <a:p>
          <a:endParaRPr lang="en-US"/>
        </a:p>
      </dgm:t>
    </dgm:pt>
    <dgm:pt modelId="{BBFE01DF-7A31-4874-8BA6-A183822DCC84}" type="sibTrans" cxnId="{2035B33F-0150-4E06-94A9-6526A51ED857}">
      <dgm:prSet/>
      <dgm:spPr/>
      <dgm:t>
        <a:bodyPr/>
        <a:lstStyle/>
        <a:p>
          <a:endParaRPr lang="en-US"/>
        </a:p>
      </dgm:t>
    </dgm:pt>
    <dgm:pt modelId="{A0FC45D9-6480-4563-8AD3-8430D4C08083}">
      <dgm:prSet custT="1"/>
      <dgm:spPr>
        <a:solidFill>
          <a:srgbClr val="0070C0"/>
        </a:solidFill>
        <a:ln>
          <a:prstDash val="lgDash"/>
        </a:ln>
      </dgm:spPr>
      <dgm:t>
        <a:bodyPr/>
        <a:lstStyle/>
        <a:p>
          <a:r>
            <a:rPr lang="en-SG" sz="2000" dirty="0" smtClean="0">
              <a:solidFill>
                <a:schemeClr val="tx1"/>
              </a:solidFill>
              <a:latin typeface="NikoshBAN" pitchFamily="2" charset="0"/>
              <a:cs typeface="NikoshBAN" pitchFamily="2" charset="0"/>
            </a:rPr>
            <a:t>১৯৩৩ </a:t>
          </a:r>
          <a:r>
            <a:rPr lang="en-SG" sz="2000" dirty="0" err="1" smtClean="0">
              <a:solidFill>
                <a:schemeClr val="tx1"/>
              </a:solidFill>
              <a:latin typeface="NikoshBAN" pitchFamily="2" charset="0"/>
              <a:cs typeface="NikoshBAN" pitchFamily="2" charset="0"/>
            </a:rPr>
            <a:t>সালে</a:t>
          </a:r>
          <a:r>
            <a:rPr lang="en-SG" sz="2000" dirty="0" smtClean="0">
              <a:solidFill>
                <a:schemeClr val="tx1"/>
              </a:solidFill>
              <a:latin typeface="NikoshBAN" pitchFamily="2" charset="0"/>
              <a:cs typeface="NikoshBAN" pitchFamily="2" charset="0"/>
            </a:rPr>
            <a:t> </a:t>
          </a:r>
          <a:r>
            <a:rPr lang="en-SG" sz="2000" dirty="0" err="1" smtClean="0">
              <a:solidFill>
                <a:schemeClr val="tx1"/>
              </a:solidFill>
              <a:latin typeface="NikoshBAN" pitchFamily="2" charset="0"/>
              <a:cs typeface="NikoshBAN" pitchFamily="2" charset="0"/>
            </a:rPr>
            <a:t>রাইখস্ট্যাগে</a:t>
          </a:r>
          <a:r>
            <a:rPr lang="en-SG" sz="2000" dirty="0" smtClean="0">
              <a:solidFill>
                <a:schemeClr val="tx1"/>
              </a:solidFill>
              <a:latin typeface="NikoshBAN" pitchFamily="2" charset="0"/>
              <a:cs typeface="NikoshBAN" pitchFamily="2" charset="0"/>
            </a:rPr>
            <a:t> </a:t>
          </a:r>
          <a:r>
            <a:rPr lang="en-SG" sz="2000" dirty="0" err="1" smtClean="0">
              <a:solidFill>
                <a:schemeClr val="tx1"/>
              </a:solidFill>
              <a:latin typeface="NikoshBAN" pitchFamily="2" charset="0"/>
              <a:cs typeface="NikoshBAN" pitchFamily="2" charset="0"/>
            </a:rPr>
            <a:t>আগুন</a:t>
          </a:r>
          <a:r>
            <a:rPr lang="en-SG" sz="2000" dirty="0" smtClean="0">
              <a:solidFill>
                <a:schemeClr val="tx1"/>
              </a:solidFill>
              <a:latin typeface="NikoshBAN" pitchFamily="2" charset="0"/>
              <a:cs typeface="NikoshBAN" pitchFamily="2" charset="0"/>
            </a:rPr>
            <a:t> </a:t>
          </a:r>
          <a:r>
            <a:rPr lang="en-SG" sz="2000" dirty="0" err="1" smtClean="0">
              <a:solidFill>
                <a:schemeClr val="tx1"/>
              </a:solidFill>
              <a:latin typeface="NikoshBAN" pitchFamily="2" charset="0"/>
              <a:cs typeface="NikoshBAN" pitchFamily="2" charset="0"/>
            </a:rPr>
            <a:t>লাগানোর</a:t>
          </a:r>
          <a:r>
            <a:rPr lang="en-SG" sz="2000" dirty="0" smtClean="0">
              <a:solidFill>
                <a:schemeClr val="tx1"/>
              </a:solidFill>
              <a:latin typeface="NikoshBAN" pitchFamily="2" charset="0"/>
              <a:cs typeface="NikoshBAN" pitchFamily="2" charset="0"/>
            </a:rPr>
            <a:t> </a:t>
          </a:r>
          <a:r>
            <a:rPr lang="en-SG" sz="2000" dirty="0" err="1" smtClean="0">
              <a:solidFill>
                <a:schemeClr val="tx1"/>
              </a:solidFill>
              <a:latin typeface="NikoshBAN" pitchFamily="2" charset="0"/>
              <a:cs typeface="NikoshBAN" pitchFamily="2" charset="0"/>
            </a:rPr>
            <a:t>অপবাদ</a:t>
          </a:r>
          <a:r>
            <a:rPr lang="en-SG" sz="2000" dirty="0" smtClean="0">
              <a:solidFill>
                <a:schemeClr val="tx1"/>
              </a:solidFill>
              <a:latin typeface="NikoshBAN" pitchFamily="2" charset="0"/>
              <a:cs typeface="NikoshBAN" pitchFamily="2" charset="0"/>
            </a:rPr>
            <a:t> </a:t>
          </a:r>
          <a:r>
            <a:rPr lang="en-SG" sz="2000" dirty="0" err="1" smtClean="0">
              <a:solidFill>
                <a:schemeClr val="tx1"/>
              </a:solidFill>
              <a:latin typeface="NikoshBAN" pitchFamily="2" charset="0"/>
              <a:cs typeface="NikoshBAN" pitchFamily="2" charset="0"/>
            </a:rPr>
            <a:t>দিয়ে</a:t>
          </a:r>
          <a:r>
            <a:rPr lang="en-SG" sz="2000" dirty="0" smtClean="0">
              <a:solidFill>
                <a:schemeClr val="tx1"/>
              </a:solidFill>
              <a:latin typeface="NikoshBAN" pitchFamily="2" charset="0"/>
              <a:cs typeface="NikoshBAN" pitchFamily="2" charset="0"/>
            </a:rPr>
            <a:t> </a:t>
          </a:r>
          <a:r>
            <a:rPr lang="en-SG" sz="2000" dirty="0" err="1" smtClean="0">
              <a:solidFill>
                <a:schemeClr val="tx1"/>
              </a:solidFill>
              <a:latin typeface="NikoshBAN" pitchFamily="2" charset="0"/>
              <a:cs typeface="NikoshBAN" pitchFamily="2" charset="0"/>
            </a:rPr>
            <a:t>একরাতে</a:t>
          </a:r>
          <a:r>
            <a:rPr lang="en-SG" sz="2000" dirty="0" smtClean="0">
              <a:solidFill>
                <a:schemeClr val="tx1"/>
              </a:solidFill>
              <a:latin typeface="NikoshBAN" pitchFamily="2" charset="0"/>
              <a:cs typeface="NikoshBAN" pitchFamily="2" charset="0"/>
            </a:rPr>
            <a:t> </a:t>
          </a:r>
          <a:r>
            <a:rPr lang="en-SG" sz="2000" dirty="0" err="1" smtClean="0">
              <a:solidFill>
                <a:schemeClr val="tx1"/>
              </a:solidFill>
              <a:latin typeface="NikoshBAN" pitchFamily="2" charset="0"/>
              <a:cs typeface="NikoshBAN" pitchFamily="2" charset="0"/>
            </a:rPr>
            <a:t>সমাজতন্ত্রীদের</a:t>
          </a:r>
          <a:r>
            <a:rPr lang="en-SG" sz="2000" dirty="0" smtClean="0">
              <a:solidFill>
                <a:schemeClr val="tx1"/>
              </a:solidFill>
              <a:latin typeface="NikoshBAN" pitchFamily="2" charset="0"/>
              <a:cs typeface="NikoshBAN" pitchFamily="2" charset="0"/>
            </a:rPr>
            <a:t> </a:t>
          </a:r>
          <a:r>
            <a:rPr lang="en-SG" sz="2000" dirty="0" err="1" smtClean="0">
              <a:solidFill>
                <a:schemeClr val="tx1"/>
              </a:solidFill>
              <a:latin typeface="NikoshBAN" pitchFamily="2" charset="0"/>
              <a:cs typeface="NikoshBAN" pitchFamily="2" charset="0"/>
            </a:rPr>
            <a:t>নির্মূল</a:t>
          </a:r>
          <a:r>
            <a:rPr lang="en-SG" sz="2000" dirty="0" smtClean="0">
              <a:solidFill>
                <a:schemeClr val="tx1"/>
              </a:solidFill>
              <a:latin typeface="NikoshBAN" pitchFamily="2" charset="0"/>
              <a:cs typeface="NikoshBAN" pitchFamily="2" charset="0"/>
            </a:rPr>
            <a:t> </a:t>
          </a:r>
          <a:r>
            <a:rPr lang="en-SG" sz="2000" dirty="0" err="1" smtClean="0">
              <a:solidFill>
                <a:schemeClr val="tx1"/>
              </a:solidFill>
              <a:latin typeface="NikoshBAN" pitchFamily="2" charset="0"/>
              <a:cs typeface="NikoshBAN" pitchFamily="2" charset="0"/>
            </a:rPr>
            <a:t>করেন</a:t>
          </a:r>
          <a:r>
            <a:rPr lang="bn-IN" sz="2000" dirty="0" smtClean="0">
              <a:solidFill>
                <a:schemeClr val="tx1"/>
              </a:solidFill>
              <a:latin typeface="NikoshBAN" pitchFamily="2" charset="0"/>
              <a:cs typeface="NikoshBAN" pitchFamily="2" charset="0"/>
            </a:rPr>
            <a:t>। </a:t>
          </a:r>
          <a:r>
            <a:rPr lang="en-SG" sz="2000" dirty="0" smtClean="0">
              <a:solidFill>
                <a:schemeClr val="tx1"/>
              </a:solidFill>
              <a:latin typeface="NikoshBAN" pitchFamily="2" charset="0"/>
              <a:cs typeface="NikoshBAN" pitchFamily="2" charset="0"/>
            </a:rPr>
            <a:t> </a:t>
          </a:r>
          <a:endParaRPr lang="en-US" sz="2000" dirty="0">
            <a:solidFill>
              <a:schemeClr val="tx1"/>
            </a:solidFill>
            <a:latin typeface="NikoshBAN" pitchFamily="2" charset="0"/>
            <a:cs typeface="NikoshBAN" pitchFamily="2" charset="0"/>
          </a:endParaRPr>
        </a:p>
      </dgm:t>
    </dgm:pt>
    <dgm:pt modelId="{05B05FF0-2FDE-4219-A867-CB6457246022}" type="parTrans" cxnId="{FB05F696-9E5D-4F11-9C97-BDBF4BFAEFAD}">
      <dgm:prSet/>
      <dgm:spPr/>
      <dgm:t>
        <a:bodyPr/>
        <a:lstStyle/>
        <a:p>
          <a:endParaRPr lang="en-US"/>
        </a:p>
      </dgm:t>
    </dgm:pt>
    <dgm:pt modelId="{7B3FCD7C-D41B-4AE6-87D8-7BE27DDCAB2B}" type="sibTrans" cxnId="{FB05F696-9E5D-4F11-9C97-BDBF4BFAEFAD}">
      <dgm:prSet/>
      <dgm:spPr/>
      <dgm:t>
        <a:bodyPr/>
        <a:lstStyle/>
        <a:p>
          <a:endParaRPr lang="en-US"/>
        </a:p>
      </dgm:t>
    </dgm:pt>
    <dgm:pt modelId="{B096D251-FE8F-4A5F-9C47-0258AEB7A0A9}">
      <dgm:prSet custT="1"/>
      <dgm:spPr>
        <a:solidFill>
          <a:srgbClr val="FFC000"/>
        </a:solidFill>
        <a:ln>
          <a:prstDash val="lgDash"/>
        </a:ln>
      </dgm:spPr>
      <dgm:t>
        <a:bodyPr/>
        <a:lstStyle/>
        <a:p>
          <a:pPr algn="l"/>
          <a:r>
            <a:rPr lang="en-US" sz="2000" dirty="0" err="1" smtClean="0">
              <a:solidFill>
                <a:schemeClr val="tx1"/>
              </a:solidFill>
              <a:latin typeface="NikoshBAN" pitchFamily="2" charset="0"/>
              <a:cs typeface="NikoshBAN" pitchFamily="2" charset="0"/>
            </a:rPr>
            <a:t>জেলে</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বসেই</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আত্মজীবনী</a:t>
          </a:r>
          <a:r>
            <a:rPr lang="en-US" sz="2000" dirty="0" smtClean="0">
              <a:solidFill>
                <a:schemeClr val="tx1"/>
              </a:solidFill>
              <a:latin typeface="NikoshBAN" pitchFamily="2" charset="0"/>
              <a:cs typeface="NikoshBAN" pitchFamily="2" charset="0"/>
            </a:rPr>
            <a:t> Mein </a:t>
          </a:r>
          <a:r>
            <a:rPr lang="en-US" sz="2000" dirty="0" err="1" smtClean="0">
              <a:solidFill>
                <a:schemeClr val="tx1"/>
              </a:solidFill>
              <a:latin typeface="NikoshBAN" pitchFamily="2" charset="0"/>
              <a:cs typeface="NikoshBAN" pitchFamily="2" charset="0"/>
            </a:rPr>
            <a:t>Kempf</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রচনা</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করেন</a:t>
          </a:r>
          <a:r>
            <a:rPr lang="en-US" sz="2000" dirty="0" smtClean="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যেখানে ভার্সাই সন্ধির ত্রুটি, ইহুদী বিদ্বেষ, সমাজতন্ত্র বিরোধীতা স্থান পায়</a:t>
          </a:r>
          <a:r>
            <a:rPr lang="bn-IN"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 </a:t>
          </a:r>
          <a:endParaRPr lang="en-US" sz="2000" dirty="0">
            <a:solidFill>
              <a:schemeClr val="tx1"/>
            </a:solidFill>
            <a:latin typeface="NikoshBAN" pitchFamily="2" charset="0"/>
            <a:cs typeface="NikoshBAN" pitchFamily="2" charset="0"/>
          </a:endParaRPr>
        </a:p>
      </dgm:t>
    </dgm:pt>
    <dgm:pt modelId="{9C32F60D-A894-4FE4-82C2-BAD363DF3B27}" type="parTrans" cxnId="{AE9BE3A3-3A07-417A-B666-3C90E245AD70}">
      <dgm:prSet/>
      <dgm:spPr/>
      <dgm:t>
        <a:bodyPr/>
        <a:lstStyle/>
        <a:p>
          <a:endParaRPr lang="en-US"/>
        </a:p>
      </dgm:t>
    </dgm:pt>
    <dgm:pt modelId="{7FCE21BF-A306-4C16-8638-73B5C5DA81AA}" type="sibTrans" cxnId="{AE9BE3A3-3A07-417A-B666-3C90E245AD70}">
      <dgm:prSet/>
      <dgm:spPr/>
      <dgm:t>
        <a:bodyPr/>
        <a:lstStyle/>
        <a:p>
          <a:endParaRPr lang="en-US"/>
        </a:p>
      </dgm:t>
    </dgm:pt>
    <dgm:pt modelId="{D9C0EEF1-FAD5-4886-8E83-349B2362B2EC}">
      <dgm:prSet custT="1"/>
      <dgm:spPr>
        <a:solidFill>
          <a:srgbClr val="00B050"/>
        </a:solidFill>
        <a:ln>
          <a:prstDash val="lgDashDot"/>
        </a:ln>
      </dgm:spPr>
      <dgm:t>
        <a:bodyPr/>
        <a:lstStyle/>
        <a:p>
          <a:r>
            <a:rPr lang="bn-BD" sz="2000" b="0" dirty="0" smtClean="0">
              <a:solidFill>
                <a:schemeClr val="tx1"/>
              </a:solidFill>
              <a:latin typeface="NikoshBAN" pitchFamily="2" charset="0"/>
              <a:cs typeface="NikoshBAN" pitchFamily="2" charset="0"/>
            </a:rPr>
            <a:t>৩০ জানু,১৯৩৩ প্রেসিডেন্ট হিন্ডেনবুর্গ কতৃক হিটলার জার্মানীর  চ্যান্সেলর নিযুক্ত হন</a:t>
          </a:r>
          <a:r>
            <a:rPr lang="bn-IN" sz="2000" b="0" dirty="0" smtClean="0">
              <a:solidFill>
                <a:schemeClr val="tx1"/>
              </a:solidFill>
              <a:latin typeface="NikoshBAN" pitchFamily="2" charset="0"/>
              <a:cs typeface="NikoshBAN" pitchFamily="2" charset="0"/>
            </a:rPr>
            <a:t>।</a:t>
          </a:r>
          <a:endParaRPr lang="en-US" sz="2000" b="0" dirty="0">
            <a:solidFill>
              <a:schemeClr val="tx1"/>
            </a:solidFill>
            <a:latin typeface="NikoshBAN" pitchFamily="2" charset="0"/>
            <a:cs typeface="NikoshBAN" pitchFamily="2" charset="0"/>
          </a:endParaRPr>
        </a:p>
      </dgm:t>
    </dgm:pt>
    <dgm:pt modelId="{AEB3F1F5-9164-43A4-9128-64E56828E51B}" type="parTrans" cxnId="{5A0D24E3-BC75-4822-B467-345ED29B4365}">
      <dgm:prSet/>
      <dgm:spPr/>
      <dgm:t>
        <a:bodyPr/>
        <a:lstStyle/>
        <a:p>
          <a:endParaRPr lang="en-US"/>
        </a:p>
      </dgm:t>
    </dgm:pt>
    <dgm:pt modelId="{E75C426B-F0D9-46E9-B0C9-29000A4E645E}" type="sibTrans" cxnId="{5A0D24E3-BC75-4822-B467-345ED29B4365}">
      <dgm:prSet/>
      <dgm:spPr/>
      <dgm:t>
        <a:bodyPr/>
        <a:lstStyle/>
        <a:p>
          <a:endParaRPr lang="en-US"/>
        </a:p>
      </dgm:t>
    </dgm:pt>
    <dgm:pt modelId="{B33571DF-44FE-4919-AE41-6327FF32C741}">
      <dgm:prSet custT="1"/>
      <dgm:spPr>
        <a:solidFill>
          <a:srgbClr val="00B0F0"/>
        </a:solidFill>
        <a:ln>
          <a:prstDash val="lgDashDot"/>
        </a:ln>
      </dgm:spPr>
      <dgm:t>
        <a:bodyPr/>
        <a:lstStyle/>
        <a:p>
          <a:r>
            <a:rPr lang="en-US" sz="2000" dirty="0" smtClean="0">
              <a:solidFill>
                <a:schemeClr val="tx1"/>
              </a:solidFill>
              <a:latin typeface="NikoshBAN" pitchFamily="2" charset="0"/>
              <a:cs typeface="NikoshBAN" pitchFamily="2" charset="0"/>
            </a:rPr>
            <a:t>Mein </a:t>
          </a:r>
          <a:r>
            <a:rPr lang="en-US" sz="2000" dirty="0" err="1" smtClean="0">
              <a:solidFill>
                <a:schemeClr val="tx1"/>
              </a:solidFill>
              <a:latin typeface="NikoshBAN" pitchFamily="2" charset="0"/>
              <a:cs typeface="NikoshBAN" pitchFamily="2" charset="0"/>
            </a:rPr>
            <a:t>Kempf</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নাৎসি</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দলের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বাইবেলে</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পরিণত</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হয়</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তরুণসমাজ</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একে</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পাঠ্যপুস্তক</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মনে</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করতেন</a:t>
          </a:r>
          <a:r>
            <a:rPr lang="bn-IN" sz="2000" dirty="0" smtClean="0">
              <a:solidFill>
                <a:schemeClr val="tx1"/>
              </a:solidFill>
              <a:latin typeface="NikoshBAN" pitchFamily="2" charset="0"/>
              <a:cs typeface="NikoshBAN" pitchFamily="2" charset="0"/>
            </a:rPr>
            <a:t>।</a:t>
          </a:r>
          <a:r>
            <a:rPr lang="en-US" sz="2000" dirty="0" smtClean="0">
              <a:solidFill>
                <a:schemeClr val="tx1"/>
              </a:solidFill>
              <a:latin typeface="NikoshBAN" pitchFamily="2" charset="0"/>
              <a:cs typeface="NikoshBAN" pitchFamily="2" charset="0"/>
            </a:rPr>
            <a:t> </a:t>
          </a:r>
          <a:endParaRPr lang="en-US" sz="2000" dirty="0">
            <a:latin typeface="NikoshBAN" pitchFamily="2" charset="0"/>
            <a:cs typeface="NikoshBAN" pitchFamily="2" charset="0"/>
          </a:endParaRPr>
        </a:p>
      </dgm:t>
    </dgm:pt>
    <dgm:pt modelId="{96AD2954-337D-4F08-84CE-967E25A924FF}" type="parTrans" cxnId="{102177E2-7555-4B49-9D9B-CC2CFA41A0F5}">
      <dgm:prSet/>
      <dgm:spPr/>
      <dgm:t>
        <a:bodyPr/>
        <a:lstStyle/>
        <a:p>
          <a:endParaRPr lang="en-US"/>
        </a:p>
      </dgm:t>
    </dgm:pt>
    <dgm:pt modelId="{CA293AD2-DBDF-4DED-9AD5-6D8932BFDCC7}" type="sibTrans" cxnId="{102177E2-7555-4B49-9D9B-CC2CFA41A0F5}">
      <dgm:prSet/>
      <dgm:spPr/>
      <dgm:t>
        <a:bodyPr/>
        <a:lstStyle/>
        <a:p>
          <a:endParaRPr lang="en-US"/>
        </a:p>
      </dgm:t>
    </dgm:pt>
    <dgm:pt modelId="{834443D7-4B07-4407-AAD1-0BC86B7E79D2}" type="pres">
      <dgm:prSet presAssocID="{CBD7D77A-6E22-4F24-8C9D-F86E01F96B38}" presName="Name0" presStyleCnt="0">
        <dgm:presLayoutVars>
          <dgm:dir/>
          <dgm:resizeHandles val="exact"/>
        </dgm:presLayoutVars>
      </dgm:prSet>
      <dgm:spPr/>
      <dgm:t>
        <a:bodyPr/>
        <a:lstStyle/>
        <a:p>
          <a:endParaRPr lang="en-US"/>
        </a:p>
      </dgm:t>
    </dgm:pt>
    <dgm:pt modelId="{0EFEB2FB-77CC-4953-9A22-F9C53F35C790}" type="pres">
      <dgm:prSet presAssocID="{9D96544A-3DF2-4462-A290-EAF02CE98A49}" presName="node" presStyleLbl="node1" presStyleIdx="0" presStyleCnt="8">
        <dgm:presLayoutVars>
          <dgm:bulletEnabled val="1"/>
        </dgm:presLayoutVars>
      </dgm:prSet>
      <dgm:spPr/>
      <dgm:t>
        <a:bodyPr/>
        <a:lstStyle/>
        <a:p>
          <a:endParaRPr lang="en-US"/>
        </a:p>
      </dgm:t>
    </dgm:pt>
    <dgm:pt modelId="{F5E7685C-3561-4F77-8474-A2C3FF491140}" type="pres">
      <dgm:prSet presAssocID="{AC6E3DDA-AE69-4FD2-A114-FEA3C3B8F94D}" presName="sibTrans" presStyleLbl="sibTrans1D1" presStyleIdx="0" presStyleCnt="7"/>
      <dgm:spPr/>
      <dgm:t>
        <a:bodyPr/>
        <a:lstStyle/>
        <a:p>
          <a:endParaRPr lang="en-US"/>
        </a:p>
      </dgm:t>
    </dgm:pt>
    <dgm:pt modelId="{523FE82E-3D07-4D33-AA5B-724F400FF925}" type="pres">
      <dgm:prSet presAssocID="{AC6E3DDA-AE69-4FD2-A114-FEA3C3B8F94D}" presName="connectorText" presStyleLbl="sibTrans1D1" presStyleIdx="0" presStyleCnt="7"/>
      <dgm:spPr/>
      <dgm:t>
        <a:bodyPr/>
        <a:lstStyle/>
        <a:p>
          <a:endParaRPr lang="en-US"/>
        </a:p>
      </dgm:t>
    </dgm:pt>
    <dgm:pt modelId="{B0A279FE-4C17-4E83-8918-A2A814274B46}" type="pres">
      <dgm:prSet presAssocID="{B096D251-FE8F-4A5F-9C47-0258AEB7A0A9}" presName="node" presStyleLbl="node1" presStyleIdx="1" presStyleCnt="8" custScaleY="117113">
        <dgm:presLayoutVars>
          <dgm:bulletEnabled val="1"/>
        </dgm:presLayoutVars>
      </dgm:prSet>
      <dgm:spPr/>
      <dgm:t>
        <a:bodyPr/>
        <a:lstStyle/>
        <a:p>
          <a:endParaRPr lang="en-US"/>
        </a:p>
      </dgm:t>
    </dgm:pt>
    <dgm:pt modelId="{F055848D-A46A-4867-8141-0467244716ED}" type="pres">
      <dgm:prSet presAssocID="{7FCE21BF-A306-4C16-8638-73B5C5DA81AA}" presName="sibTrans" presStyleLbl="sibTrans1D1" presStyleIdx="1" presStyleCnt="7"/>
      <dgm:spPr/>
      <dgm:t>
        <a:bodyPr/>
        <a:lstStyle/>
        <a:p>
          <a:endParaRPr lang="en-US"/>
        </a:p>
      </dgm:t>
    </dgm:pt>
    <dgm:pt modelId="{481C811D-6CFB-47DD-BF43-BF176D22E614}" type="pres">
      <dgm:prSet presAssocID="{7FCE21BF-A306-4C16-8638-73B5C5DA81AA}" presName="connectorText" presStyleLbl="sibTrans1D1" presStyleIdx="1" presStyleCnt="7"/>
      <dgm:spPr/>
      <dgm:t>
        <a:bodyPr/>
        <a:lstStyle/>
        <a:p>
          <a:endParaRPr lang="en-US"/>
        </a:p>
      </dgm:t>
    </dgm:pt>
    <dgm:pt modelId="{00FD114E-5037-43A9-B891-58ED2A352BBF}" type="pres">
      <dgm:prSet presAssocID="{B33571DF-44FE-4919-AE41-6327FF32C741}" presName="node" presStyleLbl="node1" presStyleIdx="2" presStyleCnt="8">
        <dgm:presLayoutVars>
          <dgm:bulletEnabled val="1"/>
        </dgm:presLayoutVars>
      </dgm:prSet>
      <dgm:spPr/>
      <dgm:t>
        <a:bodyPr/>
        <a:lstStyle/>
        <a:p>
          <a:endParaRPr lang="en-US"/>
        </a:p>
      </dgm:t>
    </dgm:pt>
    <dgm:pt modelId="{16A8BC90-EB4E-4228-9BF3-C1E4B616CC64}" type="pres">
      <dgm:prSet presAssocID="{CA293AD2-DBDF-4DED-9AD5-6D8932BFDCC7}" presName="sibTrans" presStyleLbl="sibTrans1D1" presStyleIdx="2" presStyleCnt="7"/>
      <dgm:spPr/>
      <dgm:t>
        <a:bodyPr/>
        <a:lstStyle/>
        <a:p>
          <a:endParaRPr lang="en-US"/>
        </a:p>
      </dgm:t>
    </dgm:pt>
    <dgm:pt modelId="{41E3C62A-7743-4C9D-8DE7-E51F7BA74708}" type="pres">
      <dgm:prSet presAssocID="{CA293AD2-DBDF-4DED-9AD5-6D8932BFDCC7}" presName="connectorText" presStyleLbl="sibTrans1D1" presStyleIdx="2" presStyleCnt="7"/>
      <dgm:spPr/>
      <dgm:t>
        <a:bodyPr/>
        <a:lstStyle/>
        <a:p>
          <a:endParaRPr lang="en-US"/>
        </a:p>
      </dgm:t>
    </dgm:pt>
    <dgm:pt modelId="{E120C1B5-2BD6-4DC8-BEDA-187D77941597}" type="pres">
      <dgm:prSet presAssocID="{E2B37E7D-4B57-4A92-B043-D39959F270D7}" presName="node" presStyleLbl="node1" presStyleIdx="3" presStyleCnt="8">
        <dgm:presLayoutVars>
          <dgm:bulletEnabled val="1"/>
        </dgm:presLayoutVars>
      </dgm:prSet>
      <dgm:spPr/>
      <dgm:t>
        <a:bodyPr/>
        <a:lstStyle/>
        <a:p>
          <a:endParaRPr lang="en-US"/>
        </a:p>
      </dgm:t>
    </dgm:pt>
    <dgm:pt modelId="{11DC1392-FDE7-4758-88FD-C83A682821A4}" type="pres">
      <dgm:prSet presAssocID="{734A07A6-026C-4EAB-BE75-D16C7F2C2A74}" presName="sibTrans" presStyleLbl="sibTrans1D1" presStyleIdx="3" presStyleCnt="7"/>
      <dgm:spPr/>
      <dgm:t>
        <a:bodyPr/>
        <a:lstStyle/>
        <a:p>
          <a:endParaRPr lang="en-US"/>
        </a:p>
      </dgm:t>
    </dgm:pt>
    <dgm:pt modelId="{24B03BA4-EB84-4E3E-8EDA-A2AD55BCBFCF}" type="pres">
      <dgm:prSet presAssocID="{734A07A6-026C-4EAB-BE75-D16C7F2C2A74}" presName="connectorText" presStyleLbl="sibTrans1D1" presStyleIdx="3" presStyleCnt="7"/>
      <dgm:spPr/>
      <dgm:t>
        <a:bodyPr/>
        <a:lstStyle/>
        <a:p>
          <a:endParaRPr lang="en-US"/>
        </a:p>
      </dgm:t>
    </dgm:pt>
    <dgm:pt modelId="{12E0C0F6-789F-4FC1-B6F9-524DC8FD696E}" type="pres">
      <dgm:prSet presAssocID="{6A4E7C6D-4D48-4F30-A7FE-E440211949D9}" presName="node" presStyleLbl="node1" presStyleIdx="4" presStyleCnt="8">
        <dgm:presLayoutVars>
          <dgm:bulletEnabled val="1"/>
        </dgm:presLayoutVars>
      </dgm:prSet>
      <dgm:spPr/>
      <dgm:t>
        <a:bodyPr/>
        <a:lstStyle/>
        <a:p>
          <a:endParaRPr lang="en-US"/>
        </a:p>
      </dgm:t>
    </dgm:pt>
    <dgm:pt modelId="{919C8459-2A26-423C-BA0B-66598768A6ED}" type="pres">
      <dgm:prSet presAssocID="{BB071DC0-77A2-424C-A90E-D511D0029912}" presName="sibTrans" presStyleLbl="sibTrans1D1" presStyleIdx="4" presStyleCnt="7"/>
      <dgm:spPr/>
      <dgm:t>
        <a:bodyPr/>
        <a:lstStyle/>
        <a:p>
          <a:endParaRPr lang="en-US"/>
        </a:p>
      </dgm:t>
    </dgm:pt>
    <dgm:pt modelId="{69798B64-9F7D-42DA-9B37-FD8DFE71FB95}" type="pres">
      <dgm:prSet presAssocID="{BB071DC0-77A2-424C-A90E-D511D0029912}" presName="connectorText" presStyleLbl="sibTrans1D1" presStyleIdx="4" presStyleCnt="7"/>
      <dgm:spPr/>
      <dgm:t>
        <a:bodyPr/>
        <a:lstStyle/>
        <a:p>
          <a:endParaRPr lang="en-US"/>
        </a:p>
      </dgm:t>
    </dgm:pt>
    <dgm:pt modelId="{606BB906-A9F5-41B0-916D-8ED2DDDFA17B}" type="pres">
      <dgm:prSet presAssocID="{A7AF8DEA-5D82-4B9B-9CF7-9FE5D777528B}" presName="node" presStyleLbl="node1" presStyleIdx="5" presStyleCnt="8">
        <dgm:presLayoutVars>
          <dgm:bulletEnabled val="1"/>
        </dgm:presLayoutVars>
      </dgm:prSet>
      <dgm:spPr/>
      <dgm:t>
        <a:bodyPr/>
        <a:lstStyle/>
        <a:p>
          <a:endParaRPr lang="en-US"/>
        </a:p>
      </dgm:t>
    </dgm:pt>
    <dgm:pt modelId="{2C5A891C-08A3-4AFB-9702-B15B093DF75E}" type="pres">
      <dgm:prSet presAssocID="{BBFE01DF-7A31-4874-8BA6-A183822DCC84}" presName="sibTrans" presStyleLbl="sibTrans1D1" presStyleIdx="5" presStyleCnt="7"/>
      <dgm:spPr/>
      <dgm:t>
        <a:bodyPr/>
        <a:lstStyle/>
        <a:p>
          <a:endParaRPr lang="en-US"/>
        </a:p>
      </dgm:t>
    </dgm:pt>
    <dgm:pt modelId="{AFA37C93-4729-4551-835C-E191BCC2E66B}" type="pres">
      <dgm:prSet presAssocID="{BBFE01DF-7A31-4874-8BA6-A183822DCC84}" presName="connectorText" presStyleLbl="sibTrans1D1" presStyleIdx="5" presStyleCnt="7"/>
      <dgm:spPr/>
      <dgm:t>
        <a:bodyPr/>
        <a:lstStyle/>
        <a:p>
          <a:endParaRPr lang="en-US"/>
        </a:p>
      </dgm:t>
    </dgm:pt>
    <dgm:pt modelId="{D2A6A41D-92C7-4F6B-A3CC-C61ECA7C87D3}" type="pres">
      <dgm:prSet presAssocID="{D9C0EEF1-FAD5-4886-8E83-349B2362B2EC}" presName="node" presStyleLbl="node1" presStyleIdx="6" presStyleCnt="8">
        <dgm:presLayoutVars>
          <dgm:bulletEnabled val="1"/>
        </dgm:presLayoutVars>
      </dgm:prSet>
      <dgm:spPr/>
      <dgm:t>
        <a:bodyPr/>
        <a:lstStyle/>
        <a:p>
          <a:endParaRPr lang="en-US"/>
        </a:p>
      </dgm:t>
    </dgm:pt>
    <dgm:pt modelId="{E15F17E8-AD4A-470D-B00D-5A848B7D9010}" type="pres">
      <dgm:prSet presAssocID="{E75C426B-F0D9-46E9-B0C9-29000A4E645E}" presName="sibTrans" presStyleLbl="sibTrans1D1" presStyleIdx="6" presStyleCnt="7"/>
      <dgm:spPr/>
      <dgm:t>
        <a:bodyPr/>
        <a:lstStyle/>
        <a:p>
          <a:endParaRPr lang="en-US"/>
        </a:p>
      </dgm:t>
    </dgm:pt>
    <dgm:pt modelId="{B3192A0F-B4AD-4760-B431-20188A8396C1}" type="pres">
      <dgm:prSet presAssocID="{E75C426B-F0D9-46E9-B0C9-29000A4E645E}" presName="connectorText" presStyleLbl="sibTrans1D1" presStyleIdx="6" presStyleCnt="7"/>
      <dgm:spPr/>
      <dgm:t>
        <a:bodyPr/>
        <a:lstStyle/>
        <a:p>
          <a:endParaRPr lang="en-US"/>
        </a:p>
      </dgm:t>
    </dgm:pt>
    <dgm:pt modelId="{A738B87F-D5C6-4D56-A056-3891F2FA4109}" type="pres">
      <dgm:prSet presAssocID="{A0FC45D9-6480-4563-8AD3-8430D4C08083}" presName="node" presStyleLbl="node1" presStyleIdx="7" presStyleCnt="8">
        <dgm:presLayoutVars>
          <dgm:bulletEnabled val="1"/>
        </dgm:presLayoutVars>
      </dgm:prSet>
      <dgm:spPr/>
      <dgm:t>
        <a:bodyPr/>
        <a:lstStyle/>
        <a:p>
          <a:endParaRPr lang="en-US"/>
        </a:p>
      </dgm:t>
    </dgm:pt>
  </dgm:ptLst>
  <dgm:cxnLst>
    <dgm:cxn modelId="{53731B75-AA14-41E5-BBFA-C782C2BB3134}" type="presOf" srcId="{E75C426B-F0D9-46E9-B0C9-29000A4E645E}" destId="{B3192A0F-B4AD-4760-B431-20188A8396C1}" srcOrd="1" destOrd="0" presId="urn:microsoft.com/office/officeart/2005/8/layout/bProcess3"/>
    <dgm:cxn modelId="{0F63B771-D827-48FD-8EC5-2173C13ED86D}" type="presOf" srcId="{AC6E3DDA-AE69-4FD2-A114-FEA3C3B8F94D}" destId="{523FE82E-3D07-4D33-AA5B-724F400FF925}" srcOrd="1" destOrd="0" presId="urn:microsoft.com/office/officeart/2005/8/layout/bProcess3"/>
    <dgm:cxn modelId="{5D2D0C2B-BF3A-4B47-B8EB-B01ACAEDBEF9}" type="presOf" srcId="{BBFE01DF-7A31-4874-8BA6-A183822DCC84}" destId="{2C5A891C-08A3-4AFB-9702-B15B093DF75E}" srcOrd="0" destOrd="0" presId="urn:microsoft.com/office/officeart/2005/8/layout/bProcess3"/>
    <dgm:cxn modelId="{2035B33F-0150-4E06-94A9-6526A51ED857}" srcId="{CBD7D77A-6E22-4F24-8C9D-F86E01F96B38}" destId="{A7AF8DEA-5D82-4B9B-9CF7-9FE5D777528B}" srcOrd="5" destOrd="0" parTransId="{C438A8AC-3FA5-4218-B896-A55C3815238E}" sibTransId="{BBFE01DF-7A31-4874-8BA6-A183822DCC84}"/>
    <dgm:cxn modelId="{977FF3F3-AB49-42B2-B0ED-B19132710D96}" srcId="{CBD7D77A-6E22-4F24-8C9D-F86E01F96B38}" destId="{6A4E7C6D-4D48-4F30-A7FE-E440211949D9}" srcOrd="4" destOrd="0" parTransId="{8D960513-0D80-42DB-9EB6-AD7363A5877D}" sibTransId="{BB071DC0-77A2-424C-A90E-D511D0029912}"/>
    <dgm:cxn modelId="{8B435B9B-9191-4F48-B79C-87317EAE2E89}" type="presOf" srcId="{6A4E7C6D-4D48-4F30-A7FE-E440211949D9}" destId="{12E0C0F6-789F-4FC1-B6F9-524DC8FD696E}" srcOrd="0" destOrd="0" presId="urn:microsoft.com/office/officeart/2005/8/layout/bProcess3"/>
    <dgm:cxn modelId="{EFAB7DA1-ED57-4D15-B1D6-82238F65CA75}" srcId="{CBD7D77A-6E22-4F24-8C9D-F86E01F96B38}" destId="{E2B37E7D-4B57-4A92-B043-D39959F270D7}" srcOrd="3" destOrd="0" parTransId="{5201FA13-1139-45BA-9C60-EA3BD1F27552}" sibTransId="{734A07A6-026C-4EAB-BE75-D16C7F2C2A74}"/>
    <dgm:cxn modelId="{5BEEE803-9566-4CF3-8DF8-6307D24FD15F}" type="presOf" srcId="{E2B37E7D-4B57-4A92-B043-D39959F270D7}" destId="{E120C1B5-2BD6-4DC8-BEDA-187D77941597}" srcOrd="0" destOrd="0" presId="urn:microsoft.com/office/officeart/2005/8/layout/bProcess3"/>
    <dgm:cxn modelId="{6D857B82-71F6-4A4D-A6C1-D07FF9D081D4}" type="presOf" srcId="{D9C0EEF1-FAD5-4886-8E83-349B2362B2EC}" destId="{D2A6A41D-92C7-4F6B-A3CC-C61ECA7C87D3}" srcOrd="0" destOrd="0" presId="urn:microsoft.com/office/officeart/2005/8/layout/bProcess3"/>
    <dgm:cxn modelId="{C5726D25-5B30-467B-B5AB-A7EC7C42460E}" type="presOf" srcId="{E75C426B-F0D9-46E9-B0C9-29000A4E645E}" destId="{E15F17E8-AD4A-470D-B00D-5A848B7D9010}" srcOrd="0" destOrd="0" presId="urn:microsoft.com/office/officeart/2005/8/layout/bProcess3"/>
    <dgm:cxn modelId="{B75425DD-DF27-438C-AA56-616407EE4F1C}" type="presOf" srcId="{CBD7D77A-6E22-4F24-8C9D-F86E01F96B38}" destId="{834443D7-4B07-4407-AAD1-0BC86B7E79D2}" srcOrd="0" destOrd="0" presId="urn:microsoft.com/office/officeart/2005/8/layout/bProcess3"/>
    <dgm:cxn modelId="{02E40402-3C93-4209-A906-EF7F2D1FDBF8}" type="presOf" srcId="{B096D251-FE8F-4A5F-9C47-0258AEB7A0A9}" destId="{B0A279FE-4C17-4E83-8918-A2A814274B46}" srcOrd="0" destOrd="0" presId="urn:microsoft.com/office/officeart/2005/8/layout/bProcess3"/>
    <dgm:cxn modelId="{102177E2-7555-4B49-9D9B-CC2CFA41A0F5}" srcId="{CBD7D77A-6E22-4F24-8C9D-F86E01F96B38}" destId="{B33571DF-44FE-4919-AE41-6327FF32C741}" srcOrd="2" destOrd="0" parTransId="{96AD2954-337D-4F08-84CE-967E25A924FF}" sibTransId="{CA293AD2-DBDF-4DED-9AD5-6D8932BFDCC7}"/>
    <dgm:cxn modelId="{D9421DC8-6C02-466C-AB2B-05270F676B52}" type="presOf" srcId="{9D96544A-3DF2-4462-A290-EAF02CE98A49}" destId="{0EFEB2FB-77CC-4953-9A22-F9C53F35C790}" srcOrd="0" destOrd="0" presId="urn:microsoft.com/office/officeart/2005/8/layout/bProcess3"/>
    <dgm:cxn modelId="{CED3D594-9E57-4F38-BC4B-82D41E90EABB}" type="presOf" srcId="{CA293AD2-DBDF-4DED-9AD5-6D8932BFDCC7}" destId="{41E3C62A-7743-4C9D-8DE7-E51F7BA74708}" srcOrd="1" destOrd="0" presId="urn:microsoft.com/office/officeart/2005/8/layout/bProcess3"/>
    <dgm:cxn modelId="{FD1C026D-A072-42B6-843E-F41B892C6190}" type="presOf" srcId="{BB071DC0-77A2-424C-A90E-D511D0029912}" destId="{919C8459-2A26-423C-BA0B-66598768A6ED}" srcOrd="0" destOrd="0" presId="urn:microsoft.com/office/officeart/2005/8/layout/bProcess3"/>
    <dgm:cxn modelId="{AE414C33-2D3B-4E8D-AAEA-979B9ACC7E59}" type="presOf" srcId="{734A07A6-026C-4EAB-BE75-D16C7F2C2A74}" destId="{24B03BA4-EB84-4E3E-8EDA-A2AD55BCBFCF}" srcOrd="1" destOrd="0" presId="urn:microsoft.com/office/officeart/2005/8/layout/bProcess3"/>
    <dgm:cxn modelId="{9AACC5FE-9B9B-44DE-BAC1-5B3AE127A5D2}" type="presOf" srcId="{BB071DC0-77A2-424C-A90E-D511D0029912}" destId="{69798B64-9F7D-42DA-9B37-FD8DFE71FB95}" srcOrd="1" destOrd="0" presId="urn:microsoft.com/office/officeart/2005/8/layout/bProcess3"/>
    <dgm:cxn modelId="{5A0D24E3-BC75-4822-B467-345ED29B4365}" srcId="{CBD7D77A-6E22-4F24-8C9D-F86E01F96B38}" destId="{D9C0EEF1-FAD5-4886-8E83-349B2362B2EC}" srcOrd="6" destOrd="0" parTransId="{AEB3F1F5-9164-43A4-9128-64E56828E51B}" sibTransId="{E75C426B-F0D9-46E9-B0C9-29000A4E645E}"/>
    <dgm:cxn modelId="{FAC33AD3-87E3-48BF-83FB-D25256D19FA5}" srcId="{CBD7D77A-6E22-4F24-8C9D-F86E01F96B38}" destId="{9D96544A-3DF2-4462-A290-EAF02CE98A49}" srcOrd="0" destOrd="0" parTransId="{AB4DF135-92A7-4BA3-94AB-43F97675748B}" sibTransId="{AC6E3DDA-AE69-4FD2-A114-FEA3C3B8F94D}"/>
    <dgm:cxn modelId="{40BAB127-A211-47B4-A8F0-154CB6946C05}" type="presOf" srcId="{7FCE21BF-A306-4C16-8638-73B5C5DA81AA}" destId="{F055848D-A46A-4867-8141-0467244716ED}" srcOrd="0" destOrd="0" presId="urn:microsoft.com/office/officeart/2005/8/layout/bProcess3"/>
    <dgm:cxn modelId="{6742E81B-0AC6-424A-8DA9-3351E64C2A12}" type="presOf" srcId="{734A07A6-026C-4EAB-BE75-D16C7F2C2A74}" destId="{11DC1392-FDE7-4758-88FD-C83A682821A4}" srcOrd="0" destOrd="0" presId="urn:microsoft.com/office/officeart/2005/8/layout/bProcess3"/>
    <dgm:cxn modelId="{76B9C5D8-D875-4C2D-8B43-9190A721D768}" type="presOf" srcId="{B33571DF-44FE-4919-AE41-6327FF32C741}" destId="{00FD114E-5037-43A9-B891-58ED2A352BBF}" srcOrd="0" destOrd="0" presId="urn:microsoft.com/office/officeart/2005/8/layout/bProcess3"/>
    <dgm:cxn modelId="{FB05F696-9E5D-4F11-9C97-BDBF4BFAEFAD}" srcId="{CBD7D77A-6E22-4F24-8C9D-F86E01F96B38}" destId="{A0FC45D9-6480-4563-8AD3-8430D4C08083}" srcOrd="7" destOrd="0" parTransId="{05B05FF0-2FDE-4219-A867-CB6457246022}" sibTransId="{7B3FCD7C-D41B-4AE6-87D8-7BE27DDCAB2B}"/>
    <dgm:cxn modelId="{B75702D9-ABD0-49C7-8673-A7CA1B43BE73}" type="presOf" srcId="{A0FC45D9-6480-4563-8AD3-8430D4C08083}" destId="{A738B87F-D5C6-4D56-A056-3891F2FA4109}" srcOrd="0" destOrd="0" presId="urn:microsoft.com/office/officeart/2005/8/layout/bProcess3"/>
    <dgm:cxn modelId="{128FCC8F-94FC-4151-90B8-F85E9CAE2405}" type="presOf" srcId="{7FCE21BF-A306-4C16-8638-73B5C5DA81AA}" destId="{481C811D-6CFB-47DD-BF43-BF176D22E614}" srcOrd="1" destOrd="0" presId="urn:microsoft.com/office/officeart/2005/8/layout/bProcess3"/>
    <dgm:cxn modelId="{AE9BE3A3-3A07-417A-B666-3C90E245AD70}" srcId="{CBD7D77A-6E22-4F24-8C9D-F86E01F96B38}" destId="{B096D251-FE8F-4A5F-9C47-0258AEB7A0A9}" srcOrd="1" destOrd="0" parTransId="{9C32F60D-A894-4FE4-82C2-BAD363DF3B27}" sibTransId="{7FCE21BF-A306-4C16-8638-73B5C5DA81AA}"/>
    <dgm:cxn modelId="{28AF394F-F2F7-4D4D-A86B-4EDC643C9BD9}" type="presOf" srcId="{A7AF8DEA-5D82-4B9B-9CF7-9FE5D777528B}" destId="{606BB906-A9F5-41B0-916D-8ED2DDDFA17B}" srcOrd="0" destOrd="0" presId="urn:microsoft.com/office/officeart/2005/8/layout/bProcess3"/>
    <dgm:cxn modelId="{5183667A-E8FA-4DFF-B6C5-04EB28EDEFA4}" type="presOf" srcId="{CA293AD2-DBDF-4DED-9AD5-6D8932BFDCC7}" destId="{16A8BC90-EB4E-4228-9BF3-C1E4B616CC64}" srcOrd="0" destOrd="0" presId="urn:microsoft.com/office/officeart/2005/8/layout/bProcess3"/>
    <dgm:cxn modelId="{4818D75B-4A6A-4E7A-8073-9ADE0203FA58}" type="presOf" srcId="{AC6E3DDA-AE69-4FD2-A114-FEA3C3B8F94D}" destId="{F5E7685C-3561-4F77-8474-A2C3FF491140}" srcOrd="0" destOrd="0" presId="urn:microsoft.com/office/officeart/2005/8/layout/bProcess3"/>
    <dgm:cxn modelId="{CBAD829A-E6E9-41E1-9014-5ED44C849C9B}" type="presOf" srcId="{BBFE01DF-7A31-4874-8BA6-A183822DCC84}" destId="{AFA37C93-4729-4551-835C-E191BCC2E66B}" srcOrd="1" destOrd="0" presId="urn:microsoft.com/office/officeart/2005/8/layout/bProcess3"/>
    <dgm:cxn modelId="{A6AA4396-7292-41E6-8A67-F0C7E0F4EACB}" type="presParOf" srcId="{834443D7-4B07-4407-AAD1-0BC86B7E79D2}" destId="{0EFEB2FB-77CC-4953-9A22-F9C53F35C790}" srcOrd="0" destOrd="0" presId="urn:microsoft.com/office/officeart/2005/8/layout/bProcess3"/>
    <dgm:cxn modelId="{3C3C56AC-4BEF-4FB8-BD6F-004241ACEF39}" type="presParOf" srcId="{834443D7-4B07-4407-AAD1-0BC86B7E79D2}" destId="{F5E7685C-3561-4F77-8474-A2C3FF491140}" srcOrd="1" destOrd="0" presId="urn:microsoft.com/office/officeart/2005/8/layout/bProcess3"/>
    <dgm:cxn modelId="{DB3BDCE9-606D-464E-90D2-010F37EA0B15}" type="presParOf" srcId="{F5E7685C-3561-4F77-8474-A2C3FF491140}" destId="{523FE82E-3D07-4D33-AA5B-724F400FF925}" srcOrd="0" destOrd="0" presId="urn:microsoft.com/office/officeart/2005/8/layout/bProcess3"/>
    <dgm:cxn modelId="{878C7391-B60D-4B2D-B4C7-2EE2F0ED0F38}" type="presParOf" srcId="{834443D7-4B07-4407-AAD1-0BC86B7E79D2}" destId="{B0A279FE-4C17-4E83-8918-A2A814274B46}" srcOrd="2" destOrd="0" presId="urn:microsoft.com/office/officeart/2005/8/layout/bProcess3"/>
    <dgm:cxn modelId="{92CA3915-1890-429E-B7E2-E56C90D3725D}" type="presParOf" srcId="{834443D7-4B07-4407-AAD1-0BC86B7E79D2}" destId="{F055848D-A46A-4867-8141-0467244716ED}" srcOrd="3" destOrd="0" presId="urn:microsoft.com/office/officeart/2005/8/layout/bProcess3"/>
    <dgm:cxn modelId="{237C1C65-E4A6-4210-98AD-42D29C9CF2A7}" type="presParOf" srcId="{F055848D-A46A-4867-8141-0467244716ED}" destId="{481C811D-6CFB-47DD-BF43-BF176D22E614}" srcOrd="0" destOrd="0" presId="urn:microsoft.com/office/officeart/2005/8/layout/bProcess3"/>
    <dgm:cxn modelId="{731A5A3D-F956-4E06-AE92-42E0F798E485}" type="presParOf" srcId="{834443D7-4B07-4407-AAD1-0BC86B7E79D2}" destId="{00FD114E-5037-43A9-B891-58ED2A352BBF}" srcOrd="4" destOrd="0" presId="urn:microsoft.com/office/officeart/2005/8/layout/bProcess3"/>
    <dgm:cxn modelId="{5509098F-6F54-4FBD-8084-012A135CD720}" type="presParOf" srcId="{834443D7-4B07-4407-AAD1-0BC86B7E79D2}" destId="{16A8BC90-EB4E-4228-9BF3-C1E4B616CC64}" srcOrd="5" destOrd="0" presId="urn:microsoft.com/office/officeart/2005/8/layout/bProcess3"/>
    <dgm:cxn modelId="{E817E261-6D0F-4B47-8470-C396303B5A4D}" type="presParOf" srcId="{16A8BC90-EB4E-4228-9BF3-C1E4B616CC64}" destId="{41E3C62A-7743-4C9D-8DE7-E51F7BA74708}" srcOrd="0" destOrd="0" presId="urn:microsoft.com/office/officeart/2005/8/layout/bProcess3"/>
    <dgm:cxn modelId="{4A146C8F-1379-499D-9B81-C8EFBDD83A78}" type="presParOf" srcId="{834443D7-4B07-4407-AAD1-0BC86B7E79D2}" destId="{E120C1B5-2BD6-4DC8-BEDA-187D77941597}" srcOrd="6" destOrd="0" presId="urn:microsoft.com/office/officeart/2005/8/layout/bProcess3"/>
    <dgm:cxn modelId="{3A53CB9C-6FCA-4F88-A5D9-ECC041FE9BFB}" type="presParOf" srcId="{834443D7-4B07-4407-AAD1-0BC86B7E79D2}" destId="{11DC1392-FDE7-4758-88FD-C83A682821A4}" srcOrd="7" destOrd="0" presId="urn:microsoft.com/office/officeart/2005/8/layout/bProcess3"/>
    <dgm:cxn modelId="{ACDC2017-E37B-47C7-ABB2-2ACC286F8912}" type="presParOf" srcId="{11DC1392-FDE7-4758-88FD-C83A682821A4}" destId="{24B03BA4-EB84-4E3E-8EDA-A2AD55BCBFCF}" srcOrd="0" destOrd="0" presId="urn:microsoft.com/office/officeart/2005/8/layout/bProcess3"/>
    <dgm:cxn modelId="{B7D8C427-E919-4F43-91A4-89428D7031C2}" type="presParOf" srcId="{834443D7-4B07-4407-AAD1-0BC86B7E79D2}" destId="{12E0C0F6-789F-4FC1-B6F9-524DC8FD696E}" srcOrd="8" destOrd="0" presId="urn:microsoft.com/office/officeart/2005/8/layout/bProcess3"/>
    <dgm:cxn modelId="{D5E450D9-6376-4A59-B086-BCD4489AA3F9}" type="presParOf" srcId="{834443D7-4B07-4407-AAD1-0BC86B7E79D2}" destId="{919C8459-2A26-423C-BA0B-66598768A6ED}" srcOrd="9" destOrd="0" presId="urn:microsoft.com/office/officeart/2005/8/layout/bProcess3"/>
    <dgm:cxn modelId="{93DD6E60-A62E-4990-9AEA-045972AF8B5F}" type="presParOf" srcId="{919C8459-2A26-423C-BA0B-66598768A6ED}" destId="{69798B64-9F7D-42DA-9B37-FD8DFE71FB95}" srcOrd="0" destOrd="0" presId="urn:microsoft.com/office/officeart/2005/8/layout/bProcess3"/>
    <dgm:cxn modelId="{7BB17A38-CE41-4471-BAA5-CE931CE21E74}" type="presParOf" srcId="{834443D7-4B07-4407-AAD1-0BC86B7E79D2}" destId="{606BB906-A9F5-41B0-916D-8ED2DDDFA17B}" srcOrd="10" destOrd="0" presId="urn:microsoft.com/office/officeart/2005/8/layout/bProcess3"/>
    <dgm:cxn modelId="{35CB44C8-E09F-4ADE-AF48-E66FEF76F856}" type="presParOf" srcId="{834443D7-4B07-4407-AAD1-0BC86B7E79D2}" destId="{2C5A891C-08A3-4AFB-9702-B15B093DF75E}" srcOrd="11" destOrd="0" presId="urn:microsoft.com/office/officeart/2005/8/layout/bProcess3"/>
    <dgm:cxn modelId="{AB787CDB-36A1-463A-81EA-685775C12280}" type="presParOf" srcId="{2C5A891C-08A3-4AFB-9702-B15B093DF75E}" destId="{AFA37C93-4729-4551-835C-E191BCC2E66B}" srcOrd="0" destOrd="0" presId="urn:microsoft.com/office/officeart/2005/8/layout/bProcess3"/>
    <dgm:cxn modelId="{568B235F-DDDC-438E-A533-ED4BDE132F50}" type="presParOf" srcId="{834443D7-4B07-4407-AAD1-0BC86B7E79D2}" destId="{D2A6A41D-92C7-4F6B-A3CC-C61ECA7C87D3}" srcOrd="12" destOrd="0" presId="urn:microsoft.com/office/officeart/2005/8/layout/bProcess3"/>
    <dgm:cxn modelId="{50E62759-6F30-428A-83EB-B891CE3343BE}" type="presParOf" srcId="{834443D7-4B07-4407-AAD1-0BC86B7E79D2}" destId="{E15F17E8-AD4A-470D-B00D-5A848B7D9010}" srcOrd="13" destOrd="0" presId="urn:microsoft.com/office/officeart/2005/8/layout/bProcess3"/>
    <dgm:cxn modelId="{F4E47BFA-0FDA-4E9B-B4AE-1B227EAB0D55}" type="presParOf" srcId="{E15F17E8-AD4A-470D-B00D-5A848B7D9010}" destId="{B3192A0F-B4AD-4760-B431-20188A8396C1}" srcOrd="0" destOrd="0" presId="urn:microsoft.com/office/officeart/2005/8/layout/bProcess3"/>
    <dgm:cxn modelId="{B4B95929-6ABC-457D-949E-D0DEE08649F2}" type="presParOf" srcId="{834443D7-4B07-4407-AAD1-0BC86B7E79D2}" destId="{A738B87F-D5C6-4D56-A056-3891F2FA4109}" srcOrd="14" destOrd="0" presId="urn:microsoft.com/office/officeart/2005/8/layout/bProcess3"/>
  </dgm:cxnLst>
  <dgm:bg>
    <a:solidFill>
      <a:srgbClr val="FF0000"/>
    </a:solidFill>
  </dgm:bg>
  <dgm:whole/>
</dgm:dataModel>
</file>

<file path=ppt/diagrams/data4.xml><?xml version="1.0" encoding="utf-8"?>
<dgm:dataModel xmlns:dgm="http://schemas.openxmlformats.org/drawingml/2006/diagram" xmlns:a="http://schemas.openxmlformats.org/drawingml/2006/main">
  <dgm:ptLst>
    <dgm:pt modelId="{1C72E606-DAC0-429A-9D6A-88322BA0FF0C}" type="doc">
      <dgm:prSet loTypeId="urn:microsoft.com/office/officeart/2005/8/layout/radial5" loCatId="cycle" qsTypeId="urn:microsoft.com/office/officeart/2005/8/quickstyle/simple1" qsCatId="simple" csTypeId="urn:microsoft.com/office/officeart/2005/8/colors/accent5_4" csCatId="accent5" phldr="1"/>
      <dgm:spPr/>
      <dgm:t>
        <a:bodyPr/>
        <a:lstStyle/>
        <a:p>
          <a:endParaRPr lang="en-US"/>
        </a:p>
      </dgm:t>
    </dgm:pt>
    <dgm:pt modelId="{152BB58A-19DB-4326-8945-95FCFED16E1C}">
      <dgm:prSet phldrT="[Text]"/>
      <dgm:spPr>
        <a:blipFill rotWithShape="0">
          <a:blip xmlns:r="http://schemas.openxmlformats.org/officeDocument/2006/relationships" r:embed="rId1"/>
          <a:stretch>
            <a:fillRect l="-17000" r="-17000"/>
          </a:stretch>
        </a:blipFill>
        <a:ln>
          <a:prstDash val="sysDash"/>
        </a:ln>
      </dgm:spPr>
      <dgm:t>
        <a:bodyPr/>
        <a:lstStyle/>
        <a:p>
          <a:r>
            <a:rPr lang="bn-BD" dirty="0" smtClean="0"/>
            <a:t>হিটলার </a:t>
          </a:r>
          <a:endParaRPr lang="en-US" dirty="0"/>
        </a:p>
      </dgm:t>
    </dgm:pt>
    <dgm:pt modelId="{5CB511A0-7C70-4ACE-A3BB-F3507C384B4F}" type="parTrans" cxnId="{ADD9627D-3028-4004-8005-E717ECEE6DD7}">
      <dgm:prSet/>
      <dgm:spPr/>
      <dgm:t>
        <a:bodyPr/>
        <a:lstStyle/>
        <a:p>
          <a:endParaRPr lang="en-US"/>
        </a:p>
      </dgm:t>
    </dgm:pt>
    <dgm:pt modelId="{6D34F85A-244C-4424-A768-581409CFF28B}" type="sibTrans" cxnId="{ADD9627D-3028-4004-8005-E717ECEE6DD7}">
      <dgm:prSet/>
      <dgm:spPr/>
      <dgm:t>
        <a:bodyPr/>
        <a:lstStyle/>
        <a:p>
          <a:endParaRPr lang="en-US"/>
        </a:p>
      </dgm:t>
    </dgm:pt>
    <dgm:pt modelId="{8FC0EA6D-7CEB-45E8-8370-1B84B4181CB5}">
      <dgm:prSet phldrT="[Text]" custT="1"/>
      <dgm:spPr>
        <a:solidFill>
          <a:srgbClr val="CC0000"/>
        </a:solidFill>
        <a:ln>
          <a:solidFill>
            <a:schemeClr val="accent3">
              <a:lumMod val="50000"/>
            </a:schemeClr>
          </a:solidFill>
          <a:prstDash val="sysDot"/>
        </a:ln>
      </dgm:spPr>
      <dgm:t>
        <a:bodyPr anchor="t"/>
        <a:lstStyle/>
        <a:p>
          <a:r>
            <a:rPr lang="bn-BD" sz="1600" dirty="0" smtClean="0">
              <a:solidFill>
                <a:schemeClr val="tx1"/>
              </a:solidFill>
              <a:latin typeface="NikoshBAN" pitchFamily="2" charset="0"/>
              <a:cs typeface="NikoshBAN" pitchFamily="2" charset="0"/>
            </a:rPr>
            <a:t>১৯৩৩ সালে</a:t>
          </a:r>
          <a:r>
            <a:rPr lang="en-SG" sz="1600" dirty="0" smtClean="0">
              <a:solidFill>
                <a:schemeClr val="tx1"/>
              </a:solidFill>
              <a:latin typeface="NikoshBAN" pitchFamily="2" charset="0"/>
              <a:cs typeface="NikoshBAN" pitchFamily="2" charset="0"/>
            </a:rPr>
            <a:t> </a:t>
          </a:r>
          <a:r>
            <a:rPr lang="en-SG" sz="1600" dirty="0" err="1" smtClean="0">
              <a:solidFill>
                <a:schemeClr val="tx1"/>
              </a:solidFill>
              <a:latin typeface="NikoshBAN" pitchFamily="2" charset="0"/>
              <a:cs typeface="NikoshBAN" pitchFamily="2" charset="0"/>
            </a:rPr>
            <a:t>রাইখস্ট্যাগে</a:t>
          </a:r>
          <a:r>
            <a:rPr lang="en-SG" sz="1600" dirty="0" smtClean="0">
              <a:solidFill>
                <a:schemeClr val="tx1"/>
              </a:solidFill>
              <a:latin typeface="NikoshBAN" pitchFamily="2" charset="0"/>
              <a:cs typeface="NikoshBAN" pitchFamily="2" charset="0"/>
            </a:rPr>
            <a:t> </a:t>
          </a:r>
          <a:r>
            <a:rPr lang="en-SG" sz="1600" dirty="0" err="1" smtClean="0">
              <a:solidFill>
                <a:schemeClr val="tx1"/>
              </a:solidFill>
              <a:latin typeface="NikoshBAN" pitchFamily="2" charset="0"/>
              <a:cs typeface="NikoshBAN" pitchFamily="2" charset="0"/>
            </a:rPr>
            <a:t>আগুন</a:t>
          </a:r>
          <a:r>
            <a:rPr lang="en-SG" sz="1600" dirty="0" smtClean="0">
              <a:solidFill>
                <a:schemeClr val="tx1"/>
              </a:solidFill>
              <a:latin typeface="NikoshBAN" pitchFamily="2" charset="0"/>
              <a:cs typeface="NikoshBAN" pitchFamily="2" charset="0"/>
            </a:rPr>
            <a:t> </a:t>
          </a:r>
          <a:r>
            <a:rPr lang="en-SG" sz="1600" dirty="0" err="1" smtClean="0">
              <a:solidFill>
                <a:schemeClr val="tx1"/>
              </a:solidFill>
              <a:latin typeface="NikoshBAN" pitchFamily="2" charset="0"/>
              <a:cs typeface="NikoshBAN" pitchFamily="2" charset="0"/>
            </a:rPr>
            <a:t>লাগায়</a:t>
          </a:r>
          <a:r>
            <a:rPr lang="bn-BD" sz="1600" dirty="0" smtClean="0">
              <a:solidFill>
                <a:schemeClr val="tx1"/>
              </a:solidFill>
              <a:latin typeface="NikoshBAN" pitchFamily="2" charset="0"/>
              <a:cs typeface="NikoshBAN" pitchFamily="2" charset="0"/>
            </a:rPr>
            <a:t> Enabling Act </a:t>
          </a:r>
          <a:r>
            <a:rPr lang="en-US" sz="1600" dirty="0" err="1" smtClean="0">
              <a:solidFill>
                <a:schemeClr val="tx1"/>
              </a:solidFill>
              <a:latin typeface="NikoshBAN" pitchFamily="2" charset="0"/>
              <a:cs typeface="NikoshBAN" pitchFamily="2" charset="0"/>
            </a:rPr>
            <a:t>এর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মাধ্যমে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নাজি</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পার্টি</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বাদে</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সকল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দল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বিলুপ্ত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ঘোষনা</a:t>
          </a:r>
          <a:r>
            <a:rPr lang="bn-IN" sz="1600" dirty="0" smtClean="0">
              <a:solidFill>
                <a:schemeClr val="tx1"/>
              </a:solidFill>
              <a:latin typeface="NikoshBAN" pitchFamily="2" charset="0"/>
              <a:cs typeface="NikoshBAN" pitchFamily="2" charset="0"/>
            </a:rPr>
            <a:t>।</a:t>
          </a:r>
          <a:r>
            <a:rPr lang="en-US" sz="16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dgm:t>
    </dgm:pt>
    <dgm:pt modelId="{ADA08867-ECD0-4142-AFDE-8A858D4F8D4A}" type="parTrans" cxnId="{3B192A50-7ED4-4A7F-812D-27335DA1CDE0}">
      <dgm:prSet/>
      <dgm:spPr/>
      <dgm:t>
        <a:bodyPr/>
        <a:lstStyle/>
        <a:p>
          <a:endParaRPr lang="en-US"/>
        </a:p>
      </dgm:t>
    </dgm:pt>
    <dgm:pt modelId="{E08FD1ED-ABFB-4B85-AEB4-646F0A878D86}" type="sibTrans" cxnId="{3B192A50-7ED4-4A7F-812D-27335DA1CDE0}">
      <dgm:prSet/>
      <dgm:spPr/>
      <dgm:t>
        <a:bodyPr/>
        <a:lstStyle/>
        <a:p>
          <a:endParaRPr lang="en-US"/>
        </a:p>
      </dgm:t>
    </dgm:pt>
    <dgm:pt modelId="{05BFE3F8-3BDD-4C8B-AAB1-20359E2432BE}">
      <dgm:prSet phldrT="[Text]" custT="1"/>
      <dgm:spPr>
        <a:solidFill>
          <a:srgbClr val="00B0F0"/>
        </a:solidFill>
        <a:ln w="12700">
          <a:prstDash val="sysDash"/>
        </a:ln>
      </dgm:spPr>
      <dgm:t>
        <a:bodyPr/>
        <a:lstStyle/>
        <a:p>
          <a:r>
            <a:rPr lang="bn-BD" sz="1600" dirty="0" smtClean="0">
              <a:solidFill>
                <a:schemeClr val="tx1"/>
              </a:solidFill>
              <a:latin typeface="NikoshBAN" pitchFamily="2" charset="0"/>
              <a:cs typeface="NikoshBAN" pitchFamily="2" charset="0"/>
            </a:rPr>
            <a:t>১৯৩৩ সালেই New Order </a:t>
          </a:r>
          <a:r>
            <a:rPr lang="en-US" sz="1600" dirty="0" err="1" smtClean="0">
              <a:solidFill>
                <a:schemeClr val="tx1"/>
              </a:solidFill>
              <a:latin typeface="NikoshBAN" pitchFamily="2" charset="0"/>
              <a:cs typeface="NikoshBAN" pitchFamily="2" charset="0"/>
            </a:rPr>
            <a:t>এর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মাধ্যমে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প্রথম</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বিশ্বযুদ্ধের</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সকল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চুক্তি</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বাতিল</a:t>
          </a:r>
          <a:r>
            <a:rPr lang="en-US" sz="1600" dirty="0" smtClean="0">
              <a:solidFill>
                <a:schemeClr val="tx1"/>
              </a:solidFill>
              <a:latin typeface="NikoshBAN" pitchFamily="2" charset="0"/>
              <a:cs typeface="NikoshBAN" pitchFamily="2" charset="0"/>
            </a:rPr>
            <a:t> </a:t>
          </a:r>
          <a:r>
            <a:rPr lang="en-US" sz="1600" dirty="0" err="1" smtClean="0">
              <a:solidFill>
                <a:schemeClr val="tx1"/>
              </a:solidFill>
              <a:latin typeface="NikoshBAN" pitchFamily="2" charset="0"/>
              <a:cs typeface="NikoshBAN" pitchFamily="2" charset="0"/>
            </a:rPr>
            <a:t>করেন</a:t>
          </a:r>
          <a:r>
            <a:rPr lang="bn-IN" sz="1600" dirty="0" smtClean="0">
              <a:solidFill>
                <a:schemeClr val="tx1"/>
              </a:solidFill>
              <a:latin typeface="NikoshBAN" pitchFamily="2" charset="0"/>
              <a:cs typeface="NikoshBAN" pitchFamily="2" charset="0"/>
            </a:rPr>
            <a:t>।</a:t>
          </a:r>
          <a:r>
            <a:rPr lang="en-US" sz="16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dgm:t>
    </dgm:pt>
    <dgm:pt modelId="{FD8AD223-DB1E-4AA0-A637-2DEA1B9E2E35}" type="parTrans" cxnId="{C02D5765-E015-4A14-9468-ECFE9F238A32}">
      <dgm:prSet/>
      <dgm:spPr/>
      <dgm:t>
        <a:bodyPr/>
        <a:lstStyle/>
        <a:p>
          <a:endParaRPr lang="en-US"/>
        </a:p>
      </dgm:t>
    </dgm:pt>
    <dgm:pt modelId="{E75F889E-DE1D-439C-B54A-C0F00D5425AC}" type="sibTrans" cxnId="{C02D5765-E015-4A14-9468-ECFE9F238A32}">
      <dgm:prSet/>
      <dgm:spPr/>
      <dgm:t>
        <a:bodyPr/>
        <a:lstStyle/>
        <a:p>
          <a:endParaRPr lang="en-US"/>
        </a:p>
      </dgm:t>
    </dgm:pt>
    <dgm:pt modelId="{A1BD3750-27E5-4853-866E-760736B72894}">
      <dgm:prSet phldrT="[Text]" custT="1"/>
      <dgm:spPr>
        <a:solidFill>
          <a:srgbClr val="FF0000"/>
        </a:solidFill>
        <a:ln>
          <a:prstDash val="sysDash"/>
        </a:ln>
      </dgm:spPr>
      <dgm:t>
        <a:bodyPr/>
        <a:lstStyle/>
        <a:p>
          <a:r>
            <a:rPr lang="bn-BD" sz="1600" dirty="0" smtClean="0">
              <a:solidFill>
                <a:schemeClr val="tx1"/>
              </a:solidFill>
              <a:latin typeface="NikoshBAN" pitchFamily="2" charset="0"/>
              <a:cs typeface="NikoshBAN" pitchFamily="2" charset="0"/>
            </a:rPr>
            <a:t>ইতালি, জাপানের সাথে অক্ষশক্তি গঠন, ১৯৩৯ সালে ১লা সেপ্টেম্বর পোলান্ড আক্রমণ করলে ২য় বিশ্বযুদ্ধ শুরু হয়</a:t>
          </a:r>
          <a:r>
            <a:rPr lang="bn-IN" sz="1600" dirty="0" smtClean="0">
              <a:solidFill>
                <a:schemeClr val="tx1"/>
              </a:solidFill>
              <a:latin typeface="NikoshBAN" pitchFamily="2" charset="0"/>
              <a:cs typeface="NikoshBAN" pitchFamily="2" charset="0"/>
            </a:rPr>
            <a:t>। </a:t>
          </a:r>
          <a:r>
            <a:rPr lang="bn-BD" sz="16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dgm:t>
    </dgm:pt>
    <dgm:pt modelId="{3C5874E6-2202-4B8A-8CE0-83C3CB48D8EF}" type="parTrans" cxnId="{07178449-9704-41CC-A29E-97ED51AC1DDA}">
      <dgm:prSet/>
      <dgm:spPr/>
      <dgm:t>
        <a:bodyPr/>
        <a:lstStyle/>
        <a:p>
          <a:endParaRPr lang="en-US"/>
        </a:p>
      </dgm:t>
    </dgm:pt>
    <dgm:pt modelId="{55F82B4E-129A-4781-A9BA-4FB09B67DAF5}" type="sibTrans" cxnId="{07178449-9704-41CC-A29E-97ED51AC1DDA}">
      <dgm:prSet/>
      <dgm:spPr/>
      <dgm:t>
        <a:bodyPr/>
        <a:lstStyle/>
        <a:p>
          <a:endParaRPr lang="en-US"/>
        </a:p>
      </dgm:t>
    </dgm:pt>
    <dgm:pt modelId="{FBDF06F7-9BD3-4DC7-9984-1002DAD0610E}">
      <dgm:prSet phldrT="[Text]" custT="1"/>
      <dgm:spPr>
        <a:solidFill>
          <a:srgbClr val="92D050"/>
        </a:solidFill>
        <a:ln>
          <a:prstDash val="sysDash"/>
        </a:ln>
      </dgm:spPr>
      <dgm:t>
        <a:bodyPr anchor="ctr"/>
        <a:lstStyle/>
        <a:p>
          <a:r>
            <a:rPr lang="bn-BD" sz="1600" dirty="0" smtClean="0">
              <a:solidFill>
                <a:schemeClr val="tx1"/>
              </a:solidFill>
              <a:latin typeface="NikoshBAN" pitchFamily="2" charset="0"/>
              <a:cs typeface="NikoshBAN" pitchFamily="2" charset="0"/>
            </a:rPr>
            <a:t>১৯৪১ সালে চুক্তি ভঙ্গ</a:t>
          </a:r>
        </a:p>
        <a:p>
          <a:r>
            <a:rPr lang="bn-BD" sz="1600" dirty="0" smtClean="0">
              <a:solidFill>
                <a:schemeClr val="tx1"/>
              </a:solidFill>
              <a:latin typeface="NikoshBAN" pitchFamily="2" charset="0"/>
              <a:cs typeface="NikoshBAN" pitchFamily="2" charset="0"/>
            </a:rPr>
            <a:t>করে সোভিয়েত আক্রমণ, চতুর্দিক দিয়ে জার্মানী আক্রান্ত হলে ৩০ শে এপ্রিল</a:t>
          </a:r>
          <a:r>
            <a:rPr lang="en-US" sz="1600" dirty="0" smtClean="0">
              <a:solidFill>
                <a:schemeClr val="tx1"/>
              </a:solidFill>
              <a:latin typeface="NikoshBAN" pitchFamily="2" charset="0"/>
              <a:cs typeface="NikoshBAN" pitchFamily="2" charset="0"/>
            </a:rPr>
            <a:t> ১৯৪৫</a:t>
          </a:r>
          <a:r>
            <a:rPr lang="bn-BD" sz="1600" dirty="0" smtClean="0">
              <a:solidFill>
                <a:schemeClr val="tx1"/>
              </a:solidFill>
              <a:latin typeface="NikoshBAN" pitchFamily="2" charset="0"/>
              <a:cs typeface="NikoshBAN" pitchFamily="2" charset="0"/>
            </a:rPr>
            <a:t> বান্ধবী ইভা ব্রাউনসহ আত্মহত্যা করেন</a:t>
          </a:r>
          <a:r>
            <a:rPr lang="bn-IN" sz="1600" dirty="0" smtClean="0">
              <a:solidFill>
                <a:schemeClr val="tx1"/>
              </a:solidFill>
              <a:latin typeface="NikoshBAN" pitchFamily="2" charset="0"/>
              <a:cs typeface="NikoshBAN" pitchFamily="2" charset="0"/>
            </a:rPr>
            <a:t>।</a:t>
          </a:r>
          <a:endParaRPr lang="en-US" sz="1600" dirty="0">
            <a:solidFill>
              <a:schemeClr val="tx1"/>
            </a:solidFill>
            <a:latin typeface="NikoshBAN" pitchFamily="2" charset="0"/>
            <a:cs typeface="NikoshBAN" pitchFamily="2" charset="0"/>
          </a:endParaRPr>
        </a:p>
      </dgm:t>
    </dgm:pt>
    <dgm:pt modelId="{1FBCE96C-EF6B-4EE9-9762-C28210E56D59}" type="parTrans" cxnId="{2A1DEC36-C94F-4A4C-AF14-C74974C9DCCC}">
      <dgm:prSet/>
      <dgm:spPr/>
      <dgm:t>
        <a:bodyPr/>
        <a:lstStyle/>
        <a:p>
          <a:endParaRPr lang="en-US"/>
        </a:p>
      </dgm:t>
    </dgm:pt>
    <dgm:pt modelId="{D643B616-6260-463D-B9D2-818782A1C3F2}" type="sibTrans" cxnId="{2A1DEC36-C94F-4A4C-AF14-C74974C9DCCC}">
      <dgm:prSet/>
      <dgm:spPr/>
      <dgm:t>
        <a:bodyPr/>
        <a:lstStyle/>
        <a:p>
          <a:endParaRPr lang="en-US"/>
        </a:p>
      </dgm:t>
    </dgm:pt>
    <dgm:pt modelId="{6CC2510E-8E74-4AC5-8A98-2ACBD03BDCD0}">
      <dgm:prSet custT="1"/>
      <dgm:spPr>
        <a:solidFill>
          <a:srgbClr val="7030A0"/>
        </a:solidFill>
        <a:ln>
          <a:prstDash val="sysDash"/>
        </a:ln>
      </dgm:spPr>
      <dgm:t>
        <a:bodyPr/>
        <a:lstStyle/>
        <a:p>
          <a:r>
            <a:rPr lang="bn-BD" sz="1600" dirty="0" smtClean="0">
              <a:solidFill>
                <a:schemeClr val="tx1"/>
              </a:solidFill>
              <a:latin typeface="NikoshBAN" pitchFamily="2" charset="0"/>
              <a:cs typeface="NikoshBAN" pitchFamily="2" charset="0"/>
            </a:rPr>
            <a:t>শাসনের প্রথম ৬ বছরেই জার্মানী সকল প্রকার মন্দা কাঁটিয়ে উঠে, ফলে জনপ্রিয়তা আরো বৃদ্ধি পায়</a:t>
          </a:r>
          <a:r>
            <a:rPr lang="bn-IN" sz="1600" dirty="0" smtClean="0">
              <a:solidFill>
                <a:schemeClr val="tx1"/>
              </a:solidFill>
              <a:latin typeface="NikoshBAN" pitchFamily="2" charset="0"/>
              <a:cs typeface="NikoshBAN" pitchFamily="2" charset="0"/>
            </a:rPr>
            <a:t>।</a:t>
          </a:r>
          <a:r>
            <a:rPr lang="bn-BD" sz="16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dgm:t>
    </dgm:pt>
    <dgm:pt modelId="{BAE6B490-1D8C-4BAB-BD19-B353AC7E02BB}" type="parTrans" cxnId="{BA4A975B-8079-4C20-9800-62EF38EAE724}">
      <dgm:prSet/>
      <dgm:spPr/>
      <dgm:t>
        <a:bodyPr/>
        <a:lstStyle/>
        <a:p>
          <a:endParaRPr lang="en-US"/>
        </a:p>
      </dgm:t>
    </dgm:pt>
    <dgm:pt modelId="{B7E1DB96-0B1A-449C-B9A8-D689FF2BD4A3}" type="sibTrans" cxnId="{BA4A975B-8079-4C20-9800-62EF38EAE724}">
      <dgm:prSet/>
      <dgm:spPr/>
      <dgm:t>
        <a:bodyPr/>
        <a:lstStyle/>
        <a:p>
          <a:endParaRPr lang="en-US"/>
        </a:p>
      </dgm:t>
    </dgm:pt>
    <dgm:pt modelId="{C4AB30DA-4950-4356-BCD0-3B1F6B2F17CB}">
      <dgm:prSet custT="1"/>
      <dgm:spPr>
        <a:solidFill>
          <a:srgbClr val="00B050"/>
        </a:solidFill>
        <a:ln>
          <a:prstDash val="sysDash"/>
        </a:ln>
      </dgm:spPr>
      <dgm:t>
        <a:bodyPr/>
        <a:lstStyle/>
        <a:p>
          <a:r>
            <a:rPr lang="bn-BD" sz="1600" dirty="0" smtClean="0">
              <a:solidFill>
                <a:schemeClr val="tx1"/>
              </a:solidFill>
              <a:latin typeface="NikoshBAN" pitchFamily="2" charset="0"/>
              <a:cs typeface="NikoshBAN" pitchFamily="2" charset="0"/>
            </a:rPr>
            <a:t>প্রেসিডেন্ট হি</a:t>
          </a:r>
          <a:r>
            <a:rPr lang="en-SG" sz="1600" dirty="0" smtClean="0">
              <a:solidFill>
                <a:schemeClr val="tx1"/>
              </a:solidFill>
              <a:latin typeface="NikoshBAN" pitchFamily="2" charset="0"/>
              <a:cs typeface="NikoshBAN" pitchFamily="2" charset="0"/>
            </a:rPr>
            <a:t>ন</a:t>
          </a:r>
          <a:r>
            <a:rPr lang="bn-BD" sz="1600" dirty="0" smtClean="0">
              <a:solidFill>
                <a:schemeClr val="tx1"/>
              </a:solidFill>
              <a:latin typeface="NikoshBAN" pitchFamily="2" charset="0"/>
              <a:cs typeface="NikoshBAN" pitchFamily="2" charset="0"/>
            </a:rPr>
            <a:t>ডেনবুর্গ এর মৃত্যুর পর প্রেসিডেন্ট এবং চ্যান্সেলর পদ একত্রিত করে নিজেকে ফুয়েরার ঘোষনা করেন</a:t>
          </a:r>
          <a:r>
            <a:rPr lang="bn-IN" sz="1600" dirty="0" smtClean="0">
              <a:solidFill>
                <a:schemeClr val="tx1"/>
              </a:solidFill>
              <a:latin typeface="NikoshBAN" pitchFamily="2" charset="0"/>
              <a:cs typeface="NikoshBAN" pitchFamily="2" charset="0"/>
            </a:rPr>
            <a:t>।</a:t>
          </a:r>
          <a:r>
            <a:rPr lang="bn-BD" sz="16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dgm:t>
    </dgm:pt>
    <dgm:pt modelId="{C6E38463-CE95-421F-B93D-69FC1F7A93D5}" type="parTrans" cxnId="{6FBD7A04-5DEE-43DA-BCEA-5F0CDE4F4535}">
      <dgm:prSet/>
      <dgm:spPr/>
      <dgm:t>
        <a:bodyPr/>
        <a:lstStyle/>
        <a:p>
          <a:endParaRPr lang="en-US"/>
        </a:p>
      </dgm:t>
    </dgm:pt>
    <dgm:pt modelId="{8E4F8779-6477-4859-87F6-E82A2C4F1D56}" type="sibTrans" cxnId="{6FBD7A04-5DEE-43DA-BCEA-5F0CDE4F4535}">
      <dgm:prSet/>
      <dgm:spPr/>
      <dgm:t>
        <a:bodyPr/>
        <a:lstStyle/>
        <a:p>
          <a:endParaRPr lang="en-US"/>
        </a:p>
      </dgm:t>
    </dgm:pt>
    <dgm:pt modelId="{C71C986E-5140-4EEF-8985-A4CEE135F280}">
      <dgm:prSet phldrT="[Text]"/>
      <dgm:spPr/>
      <dgm:t>
        <a:bodyPr/>
        <a:lstStyle/>
        <a:p>
          <a:endParaRPr lang="en-US" dirty="0"/>
        </a:p>
      </dgm:t>
    </dgm:pt>
    <dgm:pt modelId="{9C51C48B-81A3-4FFD-AA88-F81E63840D5E}" type="parTrans" cxnId="{19C61DF2-17F0-43D1-B636-CCC6B194725D}">
      <dgm:prSet/>
      <dgm:spPr/>
      <dgm:t>
        <a:bodyPr/>
        <a:lstStyle/>
        <a:p>
          <a:endParaRPr lang="en-US"/>
        </a:p>
      </dgm:t>
    </dgm:pt>
    <dgm:pt modelId="{36AAD166-83CE-40D0-9A2B-F12AF5B15C19}" type="sibTrans" cxnId="{19C61DF2-17F0-43D1-B636-CCC6B194725D}">
      <dgm:prSet/>
      <dgm:spPr/>
      <dgm:t>
        <a:bodyPr/>
        <a:lstStyle/>
        <a:p>
          <a:endParaRPr lang="en-US"/>
        </a:p>
      </dgm:t>
    </dgm:pt>
    <dgm:pt modelId="{854EF710-14F5-4BB7-B6F8-D920865E0C8B}">
      <dgm:prSet custT="1"/>
      <dgm:spPr>
        <a:solidFill>
          <a:srgbClr val="00B0F0"/>
        </a:solidFill>
        <a:ln>
          <a:prstDash val="sysDot"/>
        </a:ln>
      </dgm:spPr>
      <dgm:t>
        <a:bodyPr/>
        <a:lstStyle/>
        <a:p>
          <a:r>
            <a:rPr lang="bn-BD" sz="1600" dirty="0" smtClean="0">
              <a:solidFill>
                <a:schemeClr val="tx1"/>
              </a:solidFill>
              <a:latin typeface="NikoshBAN" pitchFamily="2" charset="0"/>
              <a:cs typeface="NikoshBAN" pitchFamily="2" charset="0"/>
            </a:rPr>
            <a:t>জার্মানীর সীমানা বৃদ্ধির জন্য পূর্ব ইউরোপের দিকে নজর দিয়ে চেকোশ্লাভাকিয়া দখল করে নেন,১৯৩৯ সালে  সোভিয়েত ইউনিয়নের সাথে অনাক্রমণ চুক্তি স্বাক্ষর করেন</a:t>
          </a:r>
          <a:r>
            <a:rPr lang="bn-IN" sz="1600" dirty="0" smtClean="0">
              <a:solidFill>
                <a:schemeClr val="tx1"/>
              </a:solidFill>
              <a:latin typeface="NikoshBAN" pitchFamily="2" charset="0"/>
              <a:cs typeface="NikoshBAN" pitchFamily="2" charset="0"/>
            </a:rPr>
            <a:t>।</a:t>
          </a:r>
          <a:r>
            <a:rPr lang="bn-BD" sz="1600" dirty="0" smtClean="0">
              <a:solidFill>
                <a:schemeClr val="tx1"/>
              </a:solidFill>
              <a:latin typeface="NikoshBAN" pitchFamily="2" charset="0"/>
              <a:cs typeface="NikoshBAN" pitchFamily="2" charset="0"/>
            </a:rPr>
            <a:t> </a:t>
          </a:r>
          <a:endParaRPr lang="en-US" sz="1600" dirty="0">
            <a:solidFill>
              <a:schemeClr val="tx1"/>
            </a:solidFill>
            <a:latin typeface="NikoshBAN" pitchFamily="2" charset="0"/>
            <a:cs typeface="NikoshBAN" pitchFamily="2" charset="0"/>
          </a:endParaRPr>
        </a:p>
      </dgm:t>
    </dgm:pt>
    <dgm:pt modelId="{54A7255A-3507-4440-8D49-8F8B0EE5066C}" type="parTrans" cxnId="{7C76C270-2C0B-46F0-9365-5A5720A4281C}">
      <dgm:prSet/>
      <dgm:spPr/>
      <dgm:t>
        <a:bodyPr/>
        <a:lstStyle/>
        <a:p>
          <a:endParaRPr lang="en-US"/>
        </a:p>
      </dgm:t>
    </dgm:pt>
    <dgm:pt modelId="{D443D2F6-ABEE-42BA-82DC-CD21D53AD533}" type="sibTrans" cxnId="{7C76C270-2C0B-46F0-9365-5A5720A4281C}">
      <dgm:prSet/>
      <dgm:spPr/>
      <dgm:t>
        <a:bodyPr/>
        <a:lstStyle/>
        <a:p>
          <a:endParaRPr lang="en-US"/>
        </a:p>
      </dgm:t>
    </dgm:pt>
    <dgm:pt modelId="{9593009A-C0C6-4F8B-B19E-E61EA4456F08}" type="pres">
      <dgm:prSet presAssocID="{1C72E606-DAC0-429A-9D6A-88322BA0FF0C}" presName="Name0" presStyleCnt="0">
        <dgm:presLayoutVars>
          <dgm:chMax val="1"/>
          <dgm:dir/>
          <dgm:animLvl val="ctr"/>
          <dgm:resizeHandles val="exact"/>
        </dgm:presLayoutVars>
      </dgm:prSet>
      <dgm:spPr/>
      <dgm:t>
        <a:bodyPr/>
        <a:lstStyle/>
        <a:p>
          <a:endParaRPr lang="en-US"/>
        </a:p>
      </dgm:t>
    </dgm:pt>
    <dgm:pt modelId="{F40B1A20-5EA3-4214-A089-0CD9CD5AD4C0}" type="pres">
      <dgm:prSet presAssocID="{152BB58A-19DB-4326-8945-95FCFED16E1C}" presName="centerShape" presStyleLbl="node0" presStyleIdx="0" presStyleCnt="1"/>
      <dgm:spPr/>
      <dgm:t>
        <a:bodyPr/>
        <a:lstStyle/>
        <a:p>
          <a:endParaRPr lang="en-US"/>
        </a:p>
      </dgm:t>
    </dgm:pt>
    <dgm:pt modelId="{E6AE921A-9D29-458C-AF12-FE8E3EEEC3DE}" type="pres">
      <dgm:prSet presAssocID="{ADA08867-ECD0-4142-AFDE-8A858D4F8D4A}" presName="parTrans" presStyleLbl="sibTrans2D1" presStyleIdx="0" presStyleCnt="7"/>
      <dgm:spPr/>
      <dgm:t>
        <a:bodyPr/>
        <a:lstStyle/>
        <a:p>
          <a:endParaRPr lang="en-US"/>
        </a:p>
      </dgm:t>
    </dgm:pt>
    <dgm:pt modelId="{3ECBDF9C-DCDF-469B-9CDF-6512AF27A16B}" type="pres">
      <dgm:prSet presAssocID="{ADA08867-ECD0-4142-AFDE-8A858D4F8D4A}" presName="connectorText" presStyleLbl="sibTrans2D1" presStyleIdx="0" presStyleCnt="7"/>
      <dgm:spPr/>
      <dgm:t>
        <a:bodyPr/>
        <a:lstStyle/>
        <a:p>
          <a:endParaRPr lang="en-US"/>
        </a:p>
      </dgm:t>
    </dgm:pt>
    <dgm:pt modelId="{836302E3-4C35-4E2D-BF56-14D4687F0EAE}" type="pres">
      <dgm:prSet presAssocID="{8FC0EA6D-7CEB-45E8-8370-1B84B4181CB5}" presName="node" presStyleLbl="node1" presStyleIdx="0" presStyleCnt="7" custScaleX="149085" custScaleY="126942">
        <dgm:presLayoutVars>
          <dgm:bulletEnabled val="1"/>
        </dgm:presLayoutVars>
      </dgm:prSet>
      <dgm:spPr/>
      <dgm:t>
        <a:bodyPr/>
        <a:lstStyle/>
        <a:p>
          <a:endParaRPr lang="en-US"/>
        </a:p>
      </dgm:t>
    </dgm:pt>
    <dgm:pt modelId="{A47C3A57-B0CC-4085-8DC2-D54D26BF4E93}" type="pres">
      <dgm:prSet presAssocID="{FD8AD223-DB1E-4AA0-A637-2DEA1B9E2E35}" presName="parTrans" presStyleLbl="sibTrans2D1" presStyleIdx="1" presStyleCnt="7"/>
      <dgm:spPr/>
      <dgm:t>
        <a:bodyPr/>
        <a:lstStyle/>
        <a:p>
          <a:endParaRPr lang="en-US"/>
        </a:p>
      </dgm:t>
    </dgm:pt>
    <dgm:pt modelId="{34421651-6A40-4B1B-B13F-8FA39C585DFD}" type="pres">
      <dgm:prSet presAssocID="{FD8AD223-DB1E-4AA0-A637-2DEA1B9E2E35}" presName="connectorText" presStyleLbl="sibTrans2D1" presStyleIdx="1" presStyleCnt="7"/>
      <dgm:spPr/>
      <dgm:t>
        <a:bodyPr/>
        <a:lstStyle/>
        <a:p>
          <a:endParaRPr lang="en-US"/>
        </a:p>
      </dgm:t>
    </dgm:pt>
    <dgm:pt modelId="{AC94849E-3168-4C78-B9A3-197E39F8BC7B}" type="pres">
      <dgm:prSet presAssocID="{05BFE3F8-3BDD-4C8B-AAB1-20359E2432BE}" presName="node" presStyleLbl="node1" presStyleIdx="1" presStyleCnt="7" custScaleX="137643" custRadScaleRad="121164" custRadScaleInc="3032">
        <dgm:presLayoutVars>
          <dgm:bulletEnabled val="1"/>
        </dgm:presLayoutVars>
      </dgm:prSet>
      <dgm:spPr/>
      <dgm:t>
        <a:bodyPr/>
        <a:lstStyle/>
        <a:p>
          <a:endParaRPr lang="en-US"/>
        </a:p>
      </dgm:t>
    </dgm:pt>
    <dgm:pt modelId="{8A3F2A0B-02A3-4A46-AFBC-04EF8B6D9C13}" type="pres">
      <dgm:prSet presAssocID="{C6E38463-CE95-421F-B93D-69FC1F7A93D5}" presName="parTrans" presStyleLbl="sibTrans2D1" presStyleIdx="2" presStyleCnt="7"/>
      <dgm:spPr/>
      <dgm:t>
        <a:bodyPr/>
        <a:lstStyle/>
        <a:p>
          <a:endParaRPr lang="en-US"/>
        </a:p>
      </dgm:t>
    </dgm:pt>
    <dgm:pt modelId="{43BCE9FB-E372-461A-B594-0ABF59905688}" type="pres">
      <dgm:prSet presAssocID="{C6E38463-CE95-421F-B93D-69FC1F7A93D5}" presName="connectorText" presStyleLbl="sibTrans2D1" presStyleIdx="2" presStyleCnt="7"/>
      <dgm:spPr/>
      <dgm:t>
        <a:bodyPr/>
        <a:lstStyle/>
        <a:p>
          <a:endParaRPr lang="en-US"/>
        </a:p>
      </dgm:t>
    </dgm:pt>
    <dgm:pt modelId="{ACD08381-B7A3-462C-A1B5-46606329ACBA}" type="pres">
      <dgm:prSet presAssocID="{C4AB30DA-4950-4356-BCD0-3B1F6B2F17CB}" presName="node" presStyleLbl="node1" presStyleIdx="2" presStyleCnt="7" custScaleX="149426" custRadScaleRad="113555" custRadScaleInc="-23554">
        <dgm:presLayoutVars>
          <dgm:bulletEnabled val="1"/>
        </dgm:presLayoutVars>
      </dgm:prSet>
      <dgm:spPr/>
      <dgm:t>
        <a:bodyPr/>
        <a:lstStyle/>
        <a:p>
          <a:endParaRPr lang="en-US"/>
        </a:p>
      </dgm:t>
    </dgm:pt>
    <dgm:pt modelId="{935A57C2-DBE0-4883-8261-B1983F20F5F8}" type="pres">
      <dgm:prSet presAssocID="{BAE6B490-1D8C-4BAB-BD19-B353AC7E02BB}" presName="parTrans" presStyleLbl="sibTrans2D1" presStyleIdx="3" presStyleCnt="7"/>
      <dgm:spPr/>
      <dgm:t>
        <a:bodyPr/>
        <a:lstStyle/>
        <a:p>
          <a:endParaRPr lang="en-US"/>
        </a:p>
      </dgm:t>
    </dgm:pt>
    <dgm:pt modelId="{BA45D2E6-7732-42E6-AE43-1CB4EF4E13E7}" type="pres">
      <dgm:prSet presAssocID="{BAE6B490-1D8C-4BAB-BD19-B353AC7E02BB}" presName="connectorText" presStyleLbl="sibTrans2D1" presStyleIdx="3" presStyleCnt="7"/>
      <dgm:spPr/>
      <dgm:t>
        <a:bodyPr/>
        <a:lstStyle/>
        <a:p>
          <a:endParaRPr lang="en-US"/>
        </a:p>
      </dgm:t>
    </dgm:pt>
    <dgm:pt modelId="{E93AF936-11C0-49C2-A604-2397EA624544}" type="pres">
      <dgm:prSet presAssocID="{6CC2510E-8E74-4AC5-8A98-2ACBD03BDCD0}" presName="node" presStyleLbl="node1" presStyleIdx="3" presStyleCnt="7" custScaleX="139280" custRadScaleRad="105541" custRadScaleInc="-22059">
        <dgm:presLayoutVars>
          <dgm:bulletEnabled val="1"/>
        </dgm:presLayoutVars>
      </dgm:prSet>
      <dgm:spPr/>
      <dgm:t>
        <a:bodyPr/>
        <a:lstStyle/>
        <a:p>
          <a:endParaRPr lang="en-US"/>
        </a:p>
      </dgm:t>
    </dgm:pt>
    <dgm:pt modelId="{7DB9DD5C-3D11-4283-A365-047C1F619F96}" type="pres">
      <dgm:prSet presAssocID="{54A7255A-3507-4440-8D49-8F8B0EE5066C}" presName="parTrans" presStyleLbl="sibTrans2D1" presStyleIdx="4" presStyleCnt="7"/>
      <dgm:spPr/>
      <dgm:t>
        <a:bodyPr/>
        <a:lstStyle/>
        <a:p>
          <a:endParaRPr lang="en-US"/>
        </a:p>
      </dgm:t>
    </dgm:pt>
    <dgm:pt modelId="{170E2AFE-A0CE-4726-A516-3B17B9977336}" type="pres">
      <dgm:prSet presAssocID="{54A7255A-3507-4440-8D49-8F8B0EE5066C}" presName="connectorText" presStyleLbl="sibTrans2D1" presStyleIdx="4" presStyleCnt="7"/>
      <dgm:spPr/>
      <dgm:t>
        <a:bodyPr/>
        <a:lstStyle/>
        <a:p>
          <a:endParaRPr lang="en-US"/>
        </a:p>
      </dgm:t>
    </dgm:pt>
    <dgm:pt modelId="{EEF9EB6D-3FD6-4E43-B496-F30E1CEC9738}" type="pres">
      <dgm:prSet presAssocID="{854EF710-14F5-4BB7-B6F8-D920865E0C8B}" presName="node" presStyleLbl="node1" presStyleIdx="4" presStyleCnt="7" custScaleX="189749" custScaleY="107809" custRadScaleRad="103475" custRadScaleInc="37349">
        <dgm:presLayoutVars>
          <dgm:bulletEnabled val="1"/>
        </dgm:presLayoutVars>
      </dgm:prSet>
      <dgm:spPr/>
      <dgm:t>
        <a:bodyPr/>
        <a:lstStyle/>
        <a:p>
          <a:endParaRPr lang="en-US"/>
        </a:p>
      </dgm:t>
    </dgm:pt>
    <dgm:pt modelId="{045EC3E3-C5BD-47E4-94B3-E6D69832EFCC}" type="pres">
      <dgm:prSet presAssocID="{3C5874E6-2202-4B8A-8CE0-83C3CB48D8EF}" presName="parTrans" presStyleLbl="sibTrans2D1" presStyleIdx="5" presStyleCnt="7"/>
      <dgm:spPr/>
      <dgm:t>
        <a:bodyPr/>
        <a:lstStyle/>
        <a:p>
          <a:endParaRPr lang="en-US"/>
        </a:p>
      </dgm:t>
    </dgm:pt>
    <dgm:pt modelId="{FC687351-3071-4A57-810E-3F07675CF10D}" type="pres">
      <dgm:prSet presAssocID="{3C5874E6-2202-4B8A-8CE0-83C3CB48D8EF}" presName="connectorText" presStyleLbl="sibTrans2D1" presStyleIdx="5" presStyleCnt="7"/>
      <dgm:spPr/>
      <dgm:t>
        <a:bodyPr/>
        <a:lstStyle/>
        <a:p>
          <a:endParaRPr lang="en-US"/>
        </a:p>
      </dgm:t>
    </dgm:pt>
    <dgm:pt modelId="{22B634E0-15E2-4CE2-8151-BD45B7F950E7}" type="pres">
      <dgm:prSet presAssocID="{A1BD3750-27E5-4853-866E-760736B72894}" presName="node" presStyleLbl="node1" presStyleIdx="5" presStyleCnt="7" custScaleX="151899" custRadScaleRad="118827" custRadScaleInc="23277">
        <dgm:presLayoutVars>
          <dgm:bulletEnabled val="1"/>
        </dgm:presLayoutVars>
      </dgm:prSet>
      <dgm:spPr/>
      <dgm:t>
        <a:bodyPr/>
        <a:lstStyle/>
        <a:p>
          <a:endParaRPr lang="en-US"/>
        </a:p>
      </dgm:t>
    </dgm:pt>
    <dgm:pt modelId="{B5BD153C-DAE2-4736-9D11-2E892FB9F48E}" type="pres">
      <dgm:prSet presAssocID="{1FBCE96C-EF6B-4EE9-9762-C28210E56D59}" presName="parTrans" presStyleLbl="sibTrans2D1" presStyleIdx="6" presStyleCnt="7"/>
      <dgm:spPr/>
      <dgm:t>
        <a:bodyPr/>
        <a:lstStyle/>
        <a:p>
          <a:endParaRPr lang="en-US"/>
        </a:p>
      </dgm:t>
    </dgm:pt>
    <dgm:pt modelId="{6CC8F98F-939B-409B-BF0E-1B43B3E42002}" type="pres">
      <dgm:prSet presAssocID="{1FBCE96C-EF6B-4EE9-9762-C28210E56D59}" presName="connectorText" presStyleLbl="sibTrans2D1" presStyleIdx="6" presStyleCnt="7"/>
      <dgm:spPr/>
      <dgm:t>
        <a:bodyPr/>
        <a:lstStyle/>
        <a:p>
          <a:endParaRPr lang="en-US"/>
        </a:p>
      </dgm:t>
    </dgm:pt>
    <dgm:pt modelId="{2D3EFBCE-A2A0-4AA9-85D6-011C51AAA837}" type="pres">
      <dgm:prSet presAssocID="{FBDF06F7-9BD3-4DC7-9984-1002DAD0610E}" presName="node" presStyleLbl="node1" presStyleIdx="6" presStyleCnt="7" custScaleX="179679" custRadScaleRad="125379" custRadScaleInc="-16062">
        <dgm:presLayoutVars>
          <dgm:bulletEnabled val="1"/>
        </dgm:presLayoutVars>
      </dgm:prSet>
      <dgm:spPr/>
      <dgm:t>
        <a:bodyPr/>
        <a:lstStyle/>
        <a:p>
          <a:endParaRPr lang="en-US"/>
        </a:p>
      </dgm:t>
    </dgm:pt>
  </dgm:ptLst>
  <dgm:cxnLst>
    <dgm:cxn modelId="{86C52A63-804A-490D-B0C1-862531B521F3}" type="presOf" srcId="{ADA08867-ECD0-4142-AFDE-8A858D4F8D4A}" destId="{E6AE921A-9D29-458C-AF12-FE8E3EEEC3DE}" srcOrd="0" destOrd="0" presId="urn:microsoft.com/office/officeart/2005/8/layout/radial5"/>
    <dgm:cxn modelId="{B48EC7F1-1351-484A-AB5B-4CED82B178EC}" type="presOf" srcId="{FBDF06F7-9BD3-4DC7-9984-1002DAD0610E}" destId="{2D3EFBCE-A2A0-4AA9-85D6-011C51AAA837}" srcOrd="0" destOrd="0" presId="urn:microsoft.com/office/officeart/2005/8/layout/radial5"/>
    <dgm:cxn modelId="{07178449-9704-41CC-A29E-97ED51AC1DDA}" srcId="{152BB58A-19DB-4326-8945-95FCFED16E1C}" destId="{A1BD3750-27E5-4853-866E-760736B72894}" srcOrd="5" destOrd="0" parTransId="{3C5874E6-2202-4B8A-8CE0-83C3CB48D8EF}" sibTransId="{55F82B4E-129A-4781-A9BA-4FB09B67DAF5}"/>
    <dgm:cxn modelId="{3B192A50-7ED4-4A7F-812D-27335DA1CDE0}" srcId="{152BB58A-19DB-4326-8945-95FCFED16E1C}" destId="{8FC0EA6D-7CEB-45E8-8370-1B84B4181CB5}" srcOrd="0" destOrd="0" parTransId="{ADA08867-ECD0-4142-AFDE-8A858D4F8D4A}" sibTransId="{E08FD1ED-ABFB-4B85-AEB4-646F0A878D86}"/>
    <dgm:cxn modelId="{90184821-5C64-4E86-A74B-C49967AB154B}" type="presOf" srcId="{05BFE3F8-3BDD-4C8B-AAB1-20359E2432BE}" destId="{AC94849E-3168-4C78-B9A3-197E39F8BC7B}" srcOrd="0" destOrd="0" presId="urn:microsoft.com/office/officeart/2005/8/layout/radial5"/>
    <dgm:cxn modelId="{19C61DF2-17F0-43D1-B636-CCC6B194725D}" srcId="{1C72E606-DAC0-429A-9D6A-88322BA0FF0C}" destId="{C71C986E-5140-4EEF-8985-A4CEE135F280}" srcOrd="1" destOrd="0" parTransId="{9C51C48B-81A3-4FFD-AA88-F81E63840D5E}" sibTransId="{36AAD166-83CE-40D0-9A2B-F12AF5B15C19}"/>
    <dgm:cxn modelId="{97164AC5-E7F3-43D2-8023-819D0EFFF9CB}" type="presOf" srcId="{1FBCE96C-EF6B-4EE9-9762-C28210E56D59}" destId="{6CC8F98F-939B-409B-BF0E-1B43B3E42002}" srcOrd="1" destOrd="0" presId="urn:microsoft.com/office/officeart/2005/8/layout/radial5"/>
    <dgm:cxn modelId="{ADD9627D-3028-4004-8005-E717ECEE6DD7}" srcId="{1C72E606-DAC0-429A-9D6A-88322BA0FF0C}" destId="{152BB58A-19DB-4326-8945-95FCFED16E1C}" srcOrd="0" destOrd="0" parTransId="{5CB511A0-7C70-4ACE-A3BB-F3507C384B4F}" sibTransId="{6D34F85A-244C-4424-A768-581409CFF28B}"/>
    <dgm:cxn modelId="{B14FD216-37E9-4823-8350-AF30B17F4626}" type="presOf" srcId="{8FC0EA6D-7CEB-45E8-8370-1B84B4181CB5}" destId="{836302E3-4C35-4E2D-BF56-14D4687F0EAE}" srcOrd="0" destOrd="0" presId="urn:microsoft.com/office/officeart/2005/8/layout/radial5"/>
    <dgm:cxn modelId="{C02D5765-E015-4A14-9468-ECFE9F238A32}" srcId="{152BB58A-19DB-4326-8945-95FCFED16E1C}" destId="{05BFE3F8-3BDD-4C8B-AAB1-20359E2432BE}" srcOrd="1" destOrd="0" parTransId="{FD8AD223-DB1E-4AA0-A637-2DEA1B9E2E35}" sibTransId="{E75F889E-DE1D-439C-B54A-C0F00D5425AC}"/>
    <dgm:cxn modelId="{8C44341D-D12F-4C92-B368-ADC4E63F9F66}" type="presOf" srcId="{BAE6B490-1D8C-4BAB-BD19-B353AC7E02BB}" destId="{BA45D2E6-7732-42E6-AE43-1CB4EF4E13E7}" srcOrd="1" destOrd="0" presId="urn:microsoft.com/office/officeart/2005/8/layout/radial5"/>
    <dgm:cxn modelId="{7C76C270-2C0B-46F0-9365-5A5720A4281C}" srcId="{152BB58A-19DB-4326-8945-95FCFED16E1C}" destId="{854EF710-14F5-4BB7-B6F8-D920865E0C8B}" srcOrd="4" destOrd="0" parTransId="{54A7255A-3507-4440-8D49-8F8B0EE5066C}" sibTransId="{D443D2F6-ABEE-42BA-82DC-CD21D53AD533}"/>
    <dgm:cxn modelId="{A4DBCF7C-F5F5-4836-B356-A782369C43BB}" type="presOf" srcId="{A1BD3750-27E5-4853-866E-760736B72894}" destId="{22B634E0-15E2-4CE2-8151-BD45B7F950E7}" srcOrd="0" destOrd="0" presId="urn:microsoft.com/office/officeart/2005/8/layout/radial5"/>
    <dgm:cxn modelId="{DCAAD490-10A4-4CCB-8249-59D4B86C9821}" type="presOf" srcId="{3C5874E6-2202-4B8A-8CE0-83C3CB48D8EF}" destId="{FC687351-3071-4A57-810E-3F07675CF10D}" srcOrd="1" destOrd="0" presId="urn:microsoft.com/office/officeart/2005/8/layout/radial5"/>
    <dgm:cxn modelId="{FD6ABEFA-95F6-4483-B42C-16EC0BF3EBF8}" type="presOf" srcId="{54A7255A-3507-4440-8D49-8F8B0EE5066C}" destId="{170E2AFE-A0CE-4726-A516-3B17B9977336}" srcOrd="1" destOrd="0" presId="urn:microsoft.com/office/officeart/2005/8/layout/radial5"/>
    <dgm:cxn modelId="{24B7F84B-0B5A-449D-93EE-A7D98B9AA9A3}" type="presOf" srcId="{BAE6B490-1D8C-4BAB-BD19-B353AC7E02BB}" destId="{935A57C2-DBE0-4883-8261-B1983F20F5F8}" srcOrd="0" destOrd="0" presId="urn:microsoft.com/office/officeart/2005/8/layout/radial5"/>
    <dgm:cxn modelId="{2A1DEC36-C94F-4A4C-AF14-C74974C9DCCC}" srcId="{152BB58A-19DB-4326-8945-95FCFED16E1C}" destId="{FBDF06F7-9BD3-4DC7-9984-1002DAD0610E}" srcOrd="6" destOrd="0" parTransId="{1FBCE96C-EF6B-4EE9-9762-C28210E56D59}" sibTransId="{D643B616-6260-463D-B9D2-818782A1C3F2}"/>
    <dgm:cxn modelId="{1EDBCB40-DA60-4FB3-8C9B-60189F6442E3}" type="presOf" srcId="{C6E38463-CE95-421F-B93D-69FC1F7A93D5}" destId="{8A3F2A0B-02A3-4A46-AFBC-04EF8B6D9C13}" srcOrd="0" destOrd="0" presId="urn:microsoft.com/office/officeart/2005/8/layout/radial5"/>
    <dgm:cxn modelId="{6C3CCC1B-1705-496C-8242-B1EFB2E73ED4}" type="presOf" srcId="{C6E38463-CE95-421F-B93D-69FC1F7A93D5}" destId="{43BCE9FB-E372-461A-B594-0ABF59905688}" srcOrd="1" destOrd="0" presId="urn:microsoft.com/office/officeart/2005/8/layout/radial5"/>
    <dgm:cxn modelId="{93924067-5DFC-45BC-9265-B74D642779C9}" type="presOf" srcId="{6CC2510E-8E74-4AC5-8A98-2ACBD03BDCD0}" destId="{E93AF936-11C0-49C2-A604-2397EA624544}" srcOrd="0" destOrd="0" presId="urn:microsoft.com/office/officeart/2005/8/layout/radial5"/>
    <dgm:cxn modelId="{7D377BA3-CA49-4957-8CED-88688F536B1F}" type="presOf" srcId="{ADA08867-ECD0-4142-AFDE-8A858D4F8D4A}" destId="{3ECBDF9C-DCDF-469B-9CDF-6512AF27A16B}" srcOrd="1" destOrd="0" presId="urn:microsoft.com/office/officeart/2005/8/layout/radial5"/>
    <dgm:cxn modelId="{95A59574-F237-42C1-B38E-5B0621F30267}" type="presOf" srcId="{3C5874E6-2202-4B8A-8CE0-83C3CB48D8EF}" destId="{045EC3E3-C5BD-47E4-94B3-E6D69832EFCC}" srcOrd="0" destOrd="0" presId="urn:microsoft.com/office/officeart/2005/8/layout/radial5"/>
    <dgm:cxn modelId="{64033A11-600F-4A7F-849B-D818B9AE9ACE}" type="presOf" srcId="{152BB58A-19DB-4326-8945-95FCFED16E1C}" destId="{F40B1A20-5EA3-4214-A089-0CD9CD5AD4C0}" srcOrd="0" destOrd="0" presId="urn:microsoft.com/office/officeart/2005/8/layout/radial5"/>
    <dgm:cxn modelId="{6FBD7A04-5DEE-43DA-BCEA-5F0CDE4F4535}" srcId="{152BB58A-19DB-4326-8945-95FCFED16E1C}" destId="{C4AB30DA-4950-4356-BCD0-3B1F6B2F17CB}" srcOrd="2" destOrd="0" parTransId="{C6E38463-CE95-421F-B93D-69FC1F7A93D5}" sibTransId="{8E4F8779-6477-4859-87F6-E82A2C4F1D56}"/>
    <dgm:cxn modelId="{A314AF77-B5B1-43D0-B71F-6C7DC450C706}" type="presOf" srcId="{C4AB30DA-4950-4356-BCD0-3B1F6B2F17CB}" destId="{ACD08381-B7A3-462C-A1B5-46606329ACBA}" srcOrd="0" destOrd="0" presId="urn:microsoft.com/office/officeart/2005/8/layout/radial5"/>
    <dgm:cxn modelId="{44607744-096D-4B6D-A261-8BEB98C25585}" type="presOf" srcId="{1FBCE96C-EF6B-4EE9-9762-C28210E56D59}" destId="{B5BD153C-DAE2-4736-9D11-2E892FB9F48E}" srcOrd="0" destOrd="0" presId="urn:microsoft.com/office/officeart/2005/8/layout/radial5"/>
    <dgm:cxn modelId="{BA4A975B-8079-4C20-9800-62EF38EAE724}" srcId="{152BB58A-19DB-4326-8945-95FCFED16E1C}" destId="{6CC2510E-8E74-4AC5-8A98-2ACBD03BDCD0}" srcOrd="3" destOrd="0" parTransId="{BAE6B490-1D8C-4BAB-BD19-B353AC7E02BB}" sibTransId="{B7E1DB96-0B1A-449C-B9A8-D689FF2BD4A3}"/>
    <dgm:cxn modelId="{8B2685D8-11DE-4B52-B01C-B09B6936A544}" type="presOf" srcId="{854EF710-14F5-4BB7-B6F8-D920865E0C8B}" destId="{EEF9EB6D-3FD6-4E43-B496-F30E1CEC9738}" srcOrd="0" destOrd="0" presId="urn:microsoft.com/office/officeart/2005/8/layout/radial5"/>
    <dgm:cxn modelId="{EF43F5E1-0DF4-4D37-B6AE-FA02FBFEC017}" type="presOf" srcId="{54A7255A-3507-4440-8D49-8F8B0EE5066C}" destId="{7DB9DD5C-3D11-4283-A365-047C1F619F96}" srcOrd="0" destOrd="0" presId="urn:microsoft.com/office/officeart/2005/8/layout/radial5"/>
    <dgm:cxn modelId="{16DF617F-4416-4B11-9F25-EB1D1FAEF8B3}" type="presOf" srcId="{FD8AD223-DB1E-4AA0-A637-2DEA1B9E2E35}" destId="{A47C3A57-B0CC-4085-8DC2-D54D26BF4E93}" srcOrd="0" destOrd="0" presId="urn:microsoft.com/office/officeart/2005/8/layout/radial5"/>
    <dgm:cxn modelId="{84C025C9-0DEC-449A-8766-C62ED91459A7}" type="presOf" srcId="{FD8AD223-DB1E-4AA0-A637-2DEA1B9E2E35}" destId="{34421651-6A40-4B1B-B13F-8FA39C585DFD}" srcOrd="1" destOrd="0" presId="urn:microsoft.com/office/officeart/2005/8/layout/radial5"/>
    <dgm:cxn modelId="{08A0CDEB-3876-46D6-9833-B20686EC1F17}" type="presOf" srcId="{1C72E606-DAC0-429A-9D6A-88322BA0FF0C}" destId="{9593009A-C0C6-4F8B-B19E-E61EA4456F08}" srcOrd="0" destOrd="0" presId="urn:microsoft.com/office/officeart/2005/8/layout/radial5"/>
    <dgm:cxn modelId="{C9D5DE80-DF6A-41F6-9F34-9266946415B1}" type="presParOf" srcId="{9593009A-C0C6-4F8B-B19E-E61EA4456F08}" destId="{F40B1A20-5EA3-4214-A089-0CD9CD5AD4C0}" srcOrd="0" destOrd="0" presId="urn:microsoft.com/office/officeart/2005/8/layout/radial5"/>
    <dgm:cxn modelId="{F92452F1-4459-493C-8C57-900FE251527F}" type="presParOf" srcId="{9593009A-C0C6-4F8B-B19E-E61EA4456F08}" destId="{E6AE921A-9D29-458C-AF12-FE8E3EEEC3DE}" srcOrd="1" destOrd="0" presId="urn:microsoft.com/office/officeart/2005/8/layout/radial5"/>
    <dgm:cxn modelId="{3B6CF5C5-EB0B-4C1B-9658-473451D66053}" type="presParOf" srcId="{E6AE921A-9D29-458C-AF12-FE8E3EEEC3DE}" destId="{3ECBDF9C-DCDF-469B-9CDF-6512AF27A16B}" srcOrd="0" destOrd="0" presId="urn:microsoft.com/office/officeart/2005/8/layout/radial5"/>
    <dgm:cxn modelId="{CEB5AC64-32A0-4059-8BC1-05D7E1040BCA}" type="presParOf" srcId="{9593009A-C0C6-4F8B-B19E-E61EA4456F08}" destId="{836302E3-4C35-4E2D-BF56-14D4687F0EAE}" srcOrd="2" destOrd="0" presId="urn:microsoft.com/office/officeart/2005/8/layout/radial5"/>
    <dgm:cxn modelId="{90429EF3-083F-4E66-A86C-807B80EBE1E6}" type="presParOf" srcId="{9593009A-C0C6-4F8B-B19E-E61EA4456F08}" destId="{A47C3A57-B0CC-4085-8DC2-D54D26BF4E93}" srcOrd="3" destOrd="0" presId="urn:microsoft.com/office/officeart/2005/8/layout/radial5"/>
    <dgm:cxn modelId="{5CA01118-CAAD-43BF-9A50-5D6984A4F364}" type="presParOf" srcId="{A47C3A57-B0CC-4085-8DC2-D54D26BF4E93}" destId="{34421651-6A40-4B1B-B13F-8FA39C585DFD}" srcOrd="0" destOrd="0" presId="urn:microsoft.com/office/officeart/2005/8/layout/radial5"/>
    <dgm:cxn modelId="{89252DB3-3383-452E-B966-9020DB01077B}" type="presParOf" srcId="{9593009A-C0C6-4F8B-B19E-E61EA4456F08}" destId="{AC94849E-3168-4C78-B9A3-197E39F8BC7B}" srcOrd="4" destOrd="0" presId="urn:microsoft.com/office/officeart/2005/8/layout/radial5"/>
    <dgm:cxn modelId="{82CEC92C-93D9-4181-9D2C-2455028C4B4D}" type="presParOf" srcId="{9593009A-C0C6-4F8B-B19E-E61EA4456F08}" destId="{8A3F2A0B-02A3-4A46-AFBC-04EF8B6D9C13}" srcOrd="5" destOrd="0" presId="urn:microsoft.com/office/officeart/2005/8/layout/radial5"/>
    <dgm:cxn modelId="{871D4667-1613-40F9-A63C-DEE560EE0C1A}" type="presParOf" srcId="{8A3F2A0B-02A3-4A46-AFBC-04EF8B6D9C13}" destId="{43BCE9FB-E372-461A-B594-0ABF59905688}" srcOrd="0" destOrd="0" presId="urn:microsoft.com/office/officeart/2005/8/layout/radial5"/>
    <dgm:cxn modelId="{B2159E82-624E-45D7-A901-A1C8ECD750D0}" type="presParOf" srcId="{9593009A-C0C6-4F8B-B19E-E61EA4456F08}" destId="{ACD08381-B7A3-462C-A1B5-46606329ACBA}" srcOrd="6" destOrd="0" presId="urn:microsoft.com/office/officeart/2005/8/layout/radial5"/>
    <dgm:cxn modelId="{4A8690D9-6897-4B8F-85AD-E643290E33F9}" type="presParOf" srcId="{9593009A-C0C6-4F8B-B19E-E61EA4456F08}" destId="{935A57C2-DBE0-4883-8261-B1983F20F5F8}" srcOrd="7" destOrd="0" presId="urn:microsoft.com/office/officeart/2005/8/layout/radial5"/>
    <dgm:cxn modelId="{3157FEDE-5BA4-4C52-9CFE-559EA3C6D827}" type="presParOf" srcId="{935A57C2-DBE0-4883-8261-B1983F20F5F8}" destId="{BA45D2E6-7732-42E6-AE43-1CB4EF4E13E7}" srcOrd="0" destOrd="0" presId="urn:microsoft.com/office/officeart/2005/8/layout/radial5"/>
    <dgm:cxn modelId="{272FEAD3-86CE-4C3A-99DB-E38E7DEC0D34}" type="presParOf" srcId="{9593009A-C0C6-4F8B-B19E-E61EA4456F08}" destId="{E93AF936-11C0-49C2-A604-2397EA624544}" srcOrd="8" destOrd="0" presId="urn:microsoft.com/office/officeart/2005/8/layout/radial5"/>
    <dgm:cxn modelId="{6F4D0FC6-90B3-4772-9201-EF893CC49E3A}" type="presParOf" srcId="{9593009A-C0C6-4F8B-B19E-E61EA4456F08}" destId="{7DB9DD5C-3D11-4283-A365-047C1F619F96}" srcOrd="9" destOrd="0" presId="urn:microsoft.com/office/officeart/2005/8/layout/radial5"/>
    <dgm:cxn modelId="{20228045-1466-480E-BC4C-906A602F5F19}" type="presParOf" srcId="{7DB9DD5C-3D11-4283-A365-047C1F619F96}" destId="{170E2AFE-A0CE-4726-A516-3B17B9977336}" srcOrd="0" destOrd="0" presId="urn:microsoft.com/office/officeart/2005/8/layout/radial5"/>
    <dgm:cxn modelId="{42F7131E-A02A-4463-85CB-F1C4144CF7C2}" type="presParOf" srcId="{9593009A-C0C6-4F8B-B19E-E61EA4456F08}" destId="{EEF9EB6D-3FD6-4E43-B496-F30E1CEC9738}" srcOrd="10" destOrd="0" presId="urn:microsoft.com/office/officeart/2005/8/layout/radial5"/>
    <dgm:cxn modelId="{4EFCD157-E567-4B3D-9340-9C413E6AEE90}" type="presParOf" srcId="{9593009A-C0C6-4F8B-B19E-E61EA4456F08}" destId="{045EC3E3-C5BD-47E4-94B3-E6D69832EFCC}" srcOrd="11" destOrd="0" presId="urn:microsoft.com/office/officeart/2005/8/layout/radial5"/>
    <dgm:cxn modelId="{ACF2B0F5-9DE6-4771-AF1F-8918620CC981}" type="presParOf" srcId="{045EC3E3-C5BD-47E4-94B3-E6D69832EFCC}" destId="{FC687351-3071-4A57-810E-3F07675CF10D}" srcOrd="0" destOrd="0" presId="urn:microsoft.com/office/officeart/2005/8/layout/radial5"/>
    <dgm:cxn modelId="{EEBEBE58-15F5-40E7-B0A5-FCD7A9597F5A}" type="presParOf" srcId="{9593009A-C0C6-4F8B-B19E-E61EA4456F08}" destId="{22B634E0-15E2-4CE2-8151-BD45B7F950E7}" srcOrd="12" destOrd="0" presId="urn:microsoft.com/office/officeart/2005/8/layout/radial5"/>
    <dgm:cxn modelId="{1204E42E-AAA4-4081-B1EF-722C6B40B812}" type="presParOf" srcId="{9593009A-C0C6-4F8B-B19E-E61EA4456F08}" destId="{B5BD153C-DAE2-4736-9D11-2E892FB9F48E}" srcOrd="13" destOrd="0" presId="urn:microsoft.com/office/officeart/2005/8/layout/radial5"/>
    <dgm:cxn modelId="{4E4034F2-988B-48E8-92D2-017DE5CA366D}" type="presParOf" srcId="{B5BD153C-DAE2-4736-9D11-2E892FB9F48E}" destId="{6CC8F98F-939B-409B-BF0E-1B43B3E42002}" srcOrd="0" destOrd="0" presId="urn:microsoft.com/office/officeart/2005/8/layout/radial5"/>
    <dgm:cxn modelId="{FBA74430-1BB4-4740-8EAF-CCACECC24FD3}" type="presParOf" srcId="{9593009A-C0C6-4F8B-B19E-E61EA4456F08}" destId="{2D3EFBCE-A2A0-4AA9-85D6-011C51AAA837}" srcOrd="14" destOrd="0" presId="urn:microsoft.com/office/officeart/2005/8/layout/radial5"/>
  </dgm:cxnLst>
  <dgm:bg>
    <a:solidFill>
      <a:srgbClr val="FFC000"/>
    </a:solidFill>
  </dgm:bg>
  <dgm:whole>
    <a:ln>
      <a:solidFill>
        <a:scrgbClr r="0" g="0" b="0"/>
      </a:solidFill>
    </a:ln>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9D0B2-726F-4AF4-B50D-BEB1F221471A}" type="datetimeFigureOut">
              <a:rPr lang="en-US" smtClean="0"/>
              <a:pPr/>
              <a:t>07-Sep-21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5AB8-494E-42A5-8584-272966F701A5}" type="slidenum">
              <a:rPr lang="en-US" smtClean="0"/>
              <a:pPr/>
              <a:t>‹#›</a:t>
            </a:fld>
            <a:endParaRPr lang="en-US"/>
          </a:p>
        </p:txBody>
      </p:sp>
    </p:spTree>
    <p:extLst>
      <p:ext uri="{BB962C8B-B14F-4D97-AF65-F5344CB8AC3E}">
        <p14:creationId xmlns="" xmlns:p14="http://schemas.microsoft.com/office/powerpoint/2010/main" val="224400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C355FAE-BD9E-4674-A710-9777E36C3ED8}" type="datetimeFigureOut">
              <a:rPr lang="en-US" smtClean="0"/>
              <a:pPr/>
              <a:t>07-Sep-21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D22859-3B21-4E46-A9B5-42AB330EE90D}"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61177734"/>
      </p:ext>
    </p:extLst>
  </p:cSld>
  <p:clrMapOvr>
    <a:masterClrMapping/>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pPr/>
              <a:t>07-Sep-21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4045056857"/>
      </p:ext>
    </p:extLst>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pPr/>
              <a:t>07-Sep-21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1764648115"/>
      </p:ext>
    </p:extLst>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pPr/>
              <a:t>07-Sep-21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3020160829"/>
      </p:ext>
    </p:extLst>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pPr/>
              <a:t>07-Sep-21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51794954"/>
      </p:ext>
    </p:extLst>
  </p:cSld>
  <p:clrMapOvr>
    <a:masterClrMapping/>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355FAE-BD9E-4674-A710-9777E36C3ED8}" type="datetimeFigureOut">
              <a:rPr lang="en-US" smtClean="0"/>
              <a:pPr/>
              <a:t>07-Sep-21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812900870"/>
      </p:ext>
    </p:extLst>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355FAE-BD9E-4674-A710-9777E36C3ED8}" type="datetimeFigureOut">
              <a:rPr lang="en-US" smtClean="0"/>
              <a:pPr/>
              <a:t>07-Sep-21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4160436355"/>
      </p:ext>
    </p:extLst>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355FAE-BD9E-4674-A710-9777E36C3ED8}" type="datetimeFigureOut">
              <a:rPr lang="en-US" smtClean="0"/>
              <a:pPr/>
              <a:t>07-Sep-21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1067466388"/>
      </p:ext>
    </p:extLst>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5FAE-BD9E-4674-A710-9777E36C3ED8}" type="datetimeFigureOut">
              <a:rPr lang="en-US" smtClean="0"/>
              <a:pPr/>
              <a:t>07-Sep-21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3474212249"/>
      </p:ext>
    </p:extLst>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pPr/>
              <a:t>07-Sep-21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4223677974"/>
      </p:ext>
    </p:extLst>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pPr/>
              <a:t>07-Sep-21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3774235224"/>
      </p:ext>
    </p:extLst>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355FAE-BD9E-4674-A710-9777E36C3ED8}" type="datetimeFigureOut">
              <a:rPr lang="en-US" smtClean="0"/>
              <a:pPr/>
              <a:t>07-Sep-21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6D22859-3B21-4E46-A9B5-42AB330EE90D}" type="slidenum">
              <a:rPr lang="en-US" smtClean="0"/>
              <a:pPr/>
              <a:t>‹#›</a:t>
            </a:fld>
            <a:endParaRPr lang="en-US"/>
          </a:p>
        </p:txBody>
      </p:sp>
    </p:spTree>
    <p:extLst>
      <p:ext uri="{BB962C8B-B14F-4D97-AF65-F5344CB8AC3E}">
        <p14:creationId xmlns="" xmlns:p14="http://schemas.microsoft.com/office/powerpoint/2010/main" val="3291652183"/>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ransition spd="slow">
    <p:cover dir="d"/>
  </p:transition>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00B0F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14912"/>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08909" y="1620983"/>
            <a:ext cx="8146473" cy="4391890"/>
          </a:xfrm>
          <a:prstGeom prst="rect">
            <a:avLst/>
          </a:prstGeom>
        </p:spPr>
      </p:pic>
      <p:sp>
        <p:nvSpPr>
          <p:cNvPr id="5" name="Rectangle 4"/>
          <p:cNvSpPr/>
          <p:nvPr/>
        </p:nvSpPr>
        <p:spPr>
          <a:xfrm>
            <a:off x="4900154" y="3436513"/>
            <a:ext cx="2299854" cy="692727"/>
          </a:xfrm>
          <a:prstGeom prst="rect">
            <a:avLst/>
          </a:prstGeom>
        </p:spPr>
        <p:txBody>
          <a:bodyPr wrap="none">
            <a:prstTxWarp prst="textPlain">
              <a:avLst/>
            </a:prstTxWarp>
            <a:spAutoFit/>
          </a:bodyPr>
          <a:lstStyle/>
          <a:p>
            <a:pPr algn="ctr"/>
            <a:r>
              <a:rPr lang="bn-IN" b="1" dirty="0" smtClean="0">
                <a:ln/>
                <a:solidFill>
                  <a:srgbClr val="FF0000"/>
                </a:solidFill>
                <a:latin typeface="NikoshBAN" panose="02000000000000000000" pitchFamily="2" charset="0"/>
                <a:cs typeface="NikoshBAN" panose="02000000000000000000" pitchFamily="2" charset="0"/>
              </a:rPr>
              <a:t>স্বাগতম</a:t>
            </a:r>
            <a:endParaRPr lang="en-US" b="1" dirty="0">
              <a:ln/>
              <a:solidFill>
                <a:srgbClr val="FF0000"/>
              </a:solidFill>
              <a:latin typeface="NikoshBAN" panose="02000000000000000000" pitchFamily="2" charset="0"/>
              <a:cs typeface="NikoshBAN" panose="02000000000000000000" pitchFamily="2"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6;p1"/>
          <p:cNvSpPr/>
          <p:nvPr/>
        </p:nvSpPr>
        <p:spPr>
          <a:xfrm>
            <a:off x="0" y="0"/>
            <a:ext cx="12192000" cy="6858000"/>
          </a:xfrm>
          <a:prstGeom prst="frame">
            <a:avLst>
              <a:gd name="adj1" fmla="val 2947"/>
            </a:avLst>
          </a:prstGeom>
          <a:solidFill>
            <a:srgbClr val="00206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TextBox 9"/>
          <p:cNvSpPr txBox="1"/>
          <p:nvPr/>
        </p:nvSpPr>
        <p:spPr>
          <a:xfrm>
            <a:off x="182880" y="147145"/>
            <a:ext cx="11795760" cy="652797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11" name="Flowchart: Decision 10"/>
          <p:cNvSpPr/>
          <p:nvPr/>
        </p:nvSpPr>
        <p:spPr>
          <a:xfrm>
            <a:off x="2508070" y="223571"/>
            <a:ext cx="7537268" cy="795332"/>
          </a:xfrm>
          <a:prstGeom prst="flowChartDecision">
            <a:avLst/>
          </a:prstGeom>
          <a:solidFill>
            <a:srgbClr val="00B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4100"/>
            </a:pPr>
            <a:endParaRPr lang="bn-IN" sz="4000" dirty="0" smtClean="0">
              <a:solidFill>
                <a:schemeClr val="tx2">
                  <a:lumMod val="25000"/>
                </a:schemeClr>
              </a:solidFill>
              <a:latin typeface="NikoshBAN" pitchFamily="2" charset="0"/>
              <a:cs typeface="NikoshBAN" pitchFamily="2" charset="0"/>
            </a:endParaRPr>
          </a:p>
          <a:p>
            <a:pPr algn="ctr"/>
            <a:r>
              <a:rPr lang="bn-IN" sz="40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হিটলারের ক্ষমতা দখল </a:t>
            </a:r>
            <a:endParaRPr lang="en-US" sz="4000" b="1" dirty="0" smtClean="0">
              <a:solidFill>
                <a:srgbClr val="7030A0"/>
              </a:solidFill>
            </a:endParaRPr>
          </a:p>
          <a:p>
            <a:pPr lvl="0" algn="ctr">
              <a:buClr>
                <a:srgbClr val="000000"/>
              </a:buClr>
              <a:buSzPts val="4100"/>
            </a:pPr>
            <a:endParaRPr lang="bn-BD" sz="4000" b="1" dirty="0">
              <a:solidFill>
                <a:srgbClr val="FFFF00"/>
              </a:solidFill>
              <a:latin typeface="NikoshBAN" pitchFamily="2" charset="0"/>
              <a:ea typeface="Arial"/>
              <a:cs typeface="NikoshBAN" pitchFamily="2" charset="0"/>
              <a:sym typeface="Arial"/>
            </a:endParaRPr>
          </a:p>
        </p:txBody>
      </p:sp>
      <p:sp>
        <p:nvSpPr>
          <p:cNvPr id="12" name="Rounded Rectangle 11"/>
          <p:cNvSpPr/>
          <p:nvPr/>
        </p:nvSpPr>
        <p:spPr>
          <a:xfrm>
            <a:off x="414051" y="1306286"/>
            <a:ext cx="11471563" cy="26386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chemeClr val="tx1"/>
                </a:solidFill>
                <a:latin typeface="NikoshBAN" pitchFamily="2" charset="0"/>
                <a:cs typeface="NikoshBAN" pitchFamily="2" charset="0"/>
              </a:rPr>
              <a:t>হিটলারের </a:t>
            </a:r>
            <a:r>
              <a:rPr lang="as-IN" sz="2400" dirty="0" smtClean="0">
                <a:solidFill>
                  <a:schemeClr val="tx1"/>
                </a:solidFill>
                <a:latin typeface="NikoshBAN" pitchFamily="2" charset="0"/>
                <a:cs typeface="NikoshBAN" pitchFamily="2" charset="0"/>
              </a:rPr>
              <a:t>পরিকল্পিত এক রাজনৈতিক ষড়যন্ত্র ব্যর্থ হলো। পুলিশের হাতে ধরা পড়লেন। তাকে এক বছরের জন্য ল্যান্ডসবার্গের পুরনো দুর্গে বন্দি করে রাখা হলো।</a:t>
            </a:r>
            <a:r>
              <a:rPr lang="bn-IN" sz="2400" dirty="0" smtClean="0">
                <a:solidFill>
                  <a:schemeClr val="tx1"/>
                </a:solidFill>
                <a:latin typeface="NikoshBAN" pitchFamily="2" charset="0"/>
                <a:cs typeface="NikoshBAN" pitchFamily="2" charset="0"/>
              </a:rPr>
              <a:t> সেখানেই তিনি তার ১৯২৪ সালে আত্মজীবনী (</a:t>
            </a:r>
            <a:r>
              <a:rPr lang="en-US" sz="2400" dirty="0" smtClean="0">
                <a:solidFill>
                  <a:schemeClr val="tx1"/>
                </a:solidFill>
                <a:latin typeface="NikoshBAN" pitchFamily="2" charset="0"/>
                <a:cs typeface="NikoshBAN" pitchFamily="2" charset="0"/>
              </a:rPr>
              <a:t>Mein </a:t>
            </a:r>
            <a:r>
              <a:rPr lang="en-US" sz="2400" dirty="0" err="1" smtClean="0">
                <a:solidFill>
                  <a:schemeClr val="tx1"/>
                </a:solidFill>
                <a:latin typeface="NikoshBAN" pitchFamily="2" charset="0"/>
                <a:cs typeface="NikoshBAN" pitchFamily="2" charset="0"/>
              </a:rPr>
              <a:t>Kampf</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লেখেন। </a:t>
            </a:r>
          </a:p>
          <a:p>
            <a:r>
              <a:rPr lang="as-IN" sz="2400" dirty="0" smtClean="0">
                <a:solidFill>
                  <a:schemeClr val="tx1"/>
                </a:solidFill>
                <a:latin typeface="NikoshBAN" pitchFamily="2" charset="0"/>
                <a:cs typeface="NikoshBAN" pitchFamily="2" charset="0"/>
              </a:rPr>
              <a:t>১৯৩৩ সালে হিটলার ক্ষমতায় আসার পর থেকেই জার্মানির হৃৎ গৌরব পুনরুদ্ধার করার সংকল্প গ্রহণ করেন এবং তিনি একে একে ভার্সাই চুক্তির শর্তগুলো মানতে অস্বীকার করে</a:t>
            </a:r>
            <a:r>
              <a:rPr lang="bn-IN" sz="2400" dirty="0" smtClean="0">
                <a:solidFill>
                  <a:schemeClr val="tx1"/>
                </a:solidFill>
                <a:latin typeface="NikoshBAN" pitchFamily="2" charset="0"/>
                <a:cs typeface="NikoshBAN" pitchFamily="2" charset="0"/>
              </a:rPr>
              <a:t> </a:t>
            </a:r>
            <a:r>
              <a:rPr lang="as-IN" sz="2400" dirty="0" smtClean="0">
                <a:solidFill>
                  <a:schemeClr val="tx1"/>
                </a:solidFill>
                <a:latin typeface="NikoshBAN" pitchFamily="2" charset="0"/>
                <a:cs typeface="NikoshBAN" pitchFamily="2" charset="0"/>
              </a:rPr>
              <a:t>নিজের শক্তি ক্ষমতা বিস্তারে মনোযোগী হয়ে ওঠেন।</a:t>
            </a:r>
            <a:r>
              <a:rPr lang="bn-IN" sz="2400" dirty="0" smtClean="0">
                <a:solidFill>
                  <a:schemeClr val="tx1"/>
                </a:solidFill>
                <a:latin typeface="NikoshBAN" pitchFamily="2" charset="0"/>
                <a:cs typeface="NikoshBAN" pitchFamily="2" charset="0"/>
              </a:rPr>
              <a:t> </a:t>
            </a:r>
            <a:r>
              <a:rPr lang="as-IN" sz="2400" dirty="0" smtClean="0">
                <a:solidFill>
                  <a:schemeClr val="tx1"/>
                </a:solidFill>
                <a:latin typeface="NikoshBAN" pitchFamily="2" charset="0"/>
                <a:cs typeface="NikoshBAN" pitchFamily="2" charset="0"/>
              </a:rPr>
              <a:t>১৯৩৪ সালে হিটলার রাষ্ট্রপতির পরিবর্তে নিজেকে জার্মানির ফুয়েরার হিসেবে ঘোষণা করেন এবং অল্প</a:t>
            </a:r>
            <a:r>
              <a:rPr lang="bn-IN" sz="2400" dirty="0" smtClean="0">
                <a:solidFill>
                  <a:schemeClr val="tx1"/>
                </a:solidFill>
                <a:latin typeface="NikoshBAN" pitchFamily="2" charset="0"/>
                <a:cs typeface="NikoshBAN" pitchFamily="2" charset="0"/>
              </a:rPr>
              <a:t> </a:t>
            </a:r>
            <a:r>
              <a:rPr lang="as-IN" sz="2400" dirty="0" smtClean="0">
                <a:solidFill>
                  <a:schemeClr val="tx1"/>
                </a:solidFill>
                <a:latin typeface="NikoshBAN" pitchFamily="2" charset="0"/>
                <a:cs typeface="NikoshBAN" pitchFamily="2" charset="0"/>
              </a:rPr>
              <a:t>দিনের মধ্যে নিজেকে দেশের অবিসংবাদিত নেতা হিসেবে প্রতিষ্ঠিত করলেন। তার এই সাফল্যের মূলে ছিল জনগণকে উদ্দীপিত করার ক্ষমতা।</a:t>
            </a:r>
            <a:r>
              <a:rPr lang="bn-IN" sz="2400" dirty="0" smtClean="0">
                <a:solidFill>
                  <a:schemeClr val="tx1"/>
                </a:solidFill>
                <a:latin typeface="NikoshBAN" pitchFamily="2" charset="0"/>
                <a:cs typeface="NikoshBAN" pitchFamily="2" charset="0"/>
              </a:rPr>
              <a:t> </a:t>
            </a:r>
            <a:endParaRPr lang="en-US" sz="2400" dirty="0">
              <a:solidFill>
                <a:schemeClr val="tx1"/>
              </a:solidFill>
              <a:latin typeface="NikoshBAN" pitchFamily="2" charset="0"/>
              <a:cs typeface="NikoshBAN" pitchFamily="2" charset="0"/>
            </a:endParaRPr>
          </a:p>
        </p:txBody>
      </p:sp>
      <p:sp>
        <p:nvSpPr>
          <p:cNvPr id="6" name="TextBox 5"/>
          <p:cNvSpPr txBox="1"/>
          <p:nvPr/>
        </p:nvSpPr>
        <p:spPr>
          <a:xfrm>
            <a:off x="612628" y="4300519"/>
            <a:ext cx="10998926" cy="1200329"/>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হিটলার দেশের প্রান্তে প্রান্তে ঘুরে ঘুরে জনগণের কাছে বলতেন ভয়াবহ বেকারত্বের কথা, দারিদ্র্যের কথা, নানা অভাব-অভিযোগের কথা। হিটলার তার সমস্ত ক্ষমতা নিয়োগ করলেন দেশের সামরিক শক্তি বৃদ্ধিতে। তার সহযোগী হলেন কয়েকজন সুদক্ষ সেনানায়ক এবং প্রচারবিদ। দেশের বিভিন্ন সীমান্ত প্রদেশে বিশাল সৈন্য সমাবেশ করলেন। </a:t>
            </a:r>
            <a:endParaRPr lang="en-US" sz="2400" dirty="0">
              <a:latin typeface="NikoshBAN" pitchFamily="2" charset="0"/>
              <a:cs typeface="NikoshBAN" pitchFamily="2" charset="0"/>
            </a:endParaRPr>
          </a:p>
        </p:txBody>
      </p:sp>
    </p:spTree>
    <p:extLst>
      <p:ext uri="{BB962C8B-B14F-4D97-AF65-F5344CB8AC3E}">
        <p14:creationId xmlns="" xmlns:p14="http://schemas.microsoft.com/office/powerpoint/2010/main" val="233760015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C0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2797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Title 1"/>
          <p:cNvSpPr txBox="1">
            <a:spLocks/>
          </p:cNvSpPr>
          <p:nvPr/>
        </p:nvSpPr>
        <p:spPr>
          <a:xfrm>
            <a:off x="696685" y="439783"/>
            <a:ext cx="10511245" cy="1362891"/>
          </a:xfrm>
          <a:prstGeom prst="rect">
            <a:avLst/>
          </a:prstGeom>
          <a:solidFill>
            <a:srgbClr val="FF0000"/>
          </a:solidFill>
          <a:ln/>
        </p:spPr>
        <p:style>
          <a:lnRef idx="2">
            <a:schemeClr val="dk1"/>
          </a:lnRef>
          <a:fillRef idx="1">
            <a:schemeClr val="lt1"/>
          </a:fillRef>
          <a:effectRef idx="0">
            <a:schemeClr val="dk1"/>
          </a:effectRef>
          <a:fontRef idx="minor">
            <a:schemeClr val="dk1"/>
          </a:fontRef>
        </p:style>
        <p:txBody>
          <a:bodyPr>
            <a:no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হিটলার</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কিভাবে</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জনগণকে</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তাঁর</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বক্তব্যের</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মাধ্যমে</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আকৃষ্ট</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করতেন</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তা</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এই</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ভিডিও</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দেখলেই</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বুঝা</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r>
              <a:rPr kumimoji="0" lang="en-SG" sz="4000" b="1" i="1"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যায়</a:t>
            </a:r>
            <a:r>
              <a:rPr kumimoji="0" lang="en-SG" sz="4000" b="1" i="1" u="none" strike="noStrike" kern="1200" cap="none" spc="0" normalizeH="0" baseline="0" noProof="0" dirty="0" smtClean="0">
                <a:ln>
                  <a:noFill/>
                </a:ln>
                <a:solidFill>
                  <a:srgbClr val="002060"/>
                </a:solidFill>
                <a:effectLst/>
                <a:uLnTx/>
                <a:uFillTx/>
                <a:latin typeface="NikoshBAN" pitchFamily="2" charset="0"/>
                <a:ea typeface="+mj-ea"/>
                <a:cs typeface="NikoshBAN" pitchFamily="2" charset="0"/>
              </a:rPr>
              <a:t>… </a:t>
            </a:r>
            <a:endParaRPr kumimoji="0" lang="en-US" sz="4000" b="1" i="1" u="none" strike="noStrike" kern="1200" cap="none" spc="0" normalizeH="0" baseline="0" noProof="0" dirty="0">
              <a:ln>
                <a:noFill/>
              </a:ln>
              <a:solidFill>
                <a:srgbClr val="002060"/>
              </a:solidFill>
              <a:effectLst/>
              <a:uLnTx/>
              <a:uFillTx/>
              <a:latin typeface="NikoshBAN" pitchFamily="2" charset="0"/>
              <a:ea typeface="+mj-ea"/>
              <a:cs typeface="NikoshBAN" pitchFamily="2" charset="0"/>
            </a:endParaRPr>
          </a:p>
        </p:txBody>
      </p:sp>
      <p:graphicFrame>
        <p:nvGraphicFramePr>
          <p:cNvPr id="1026" name="Object 2">
            <a:hlinkClick r:id="" action="ppaction://ole?verb=0"/>
          </p:cNvPr>
          <p:cNvGraphicFramePr>
            <a:graphicFrameLocks noChangeAspect="1"/>
          </p:cNvGraphicFramePr>
          <p:nvPr/>
        </p:nvGraphicFramePr>
        <p:xfrm>
          <a:off x="5826034" y="2983049"/>
          <a:ext cx="914400" cy="762000"/>
        </p:xfrm>
        <a:graphic>
          <a:graphicData uri="http://schemas.openxmlformats.org/presentationml/2006/ole">
            <p:oleObj spid="_x0000_s1026" name="Packager Shell Object" showAsIcon="1" r:id="rId3" imgW="914400" imgH="771480" progId="Package">
              <p:embed/>
            </p:oleObj>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p1"/>
          <p:cNvSpPr/>
          <p:nvPr/>
        </p:nvSpPr>
        <p:spPr>
          <a:xfrm>
            <a:off x="0" y="0"/>
            <a:ext cx="12192000" cy="6858000"/>
          </a:xfrm>
          <a:prstGeom prst="frame">
            <a:avLst>
              <a:gd name="adj1" fmla="val 2947"/>
            </a:avLst>
          </a:prstGeom>
          <a:solidFill>
            <a:srgbClr val="0070C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p:cNvSpPr txBox="1"/>
          <p:nvPr/>
        </p:nvSpPr>
        <p:spPr>
          <a:xfrm>
            <a:off x="182880" y="147145"/>
            <a:ext cx="11795760" cy="6527975"/>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6" name="Horizontal Scroll 5"/>
          <p:cNvSpPr/>
          <p:nvPr/>
        </p:nvSpPr>
        <p:spPr>
          <a:xfrm>
            <a:off x="4001588" y="195943"/>
            <a:ext cx="3865418" cy="875211"/>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ln w="0"/>
                <a:solidFill>
                  <a:srgbClr val="000000"/>
                </a:solidFill>
                <a:latin typeface="NikoshBAN" panose="02000000000000000000" pitchFamily="2" charset="0"/>
                <a:cs typeface="NikoshBAN" panose="02000000000000000000" pitchFamily="2" charset="0"/>
              </a:rPr>
              <a:t>হিটলারের অবস্থান </a:t>
            </a:r>
            <a:endParaRPr lang="en-US" sz="3600" b="1" dirty="0"/>
          </a:p>
        </p:txBody>
      </p:sp>
      <p:graphicFrame>
        <p:nvGraphicFramePr>
          <p:cNvPr id="9" name="Content Placeholder 3"/>
          <p:cNvGraphicFramePr>
            <a:graphicFrameLocks/>
          </p:cNvGraphicFramePr>
          <p:nvPr>
            <p:extLst>
              <p:ext uri="{D42A27DB-BD31-4B8C-83A1-F6EECF244321}">
                <p14:modId xmlns="" xmlns:p14="http://schemas.microsoft.com/office/powerpoint/2010/main" val="2037173365"/>
              </p:ext>
            </p:extLst>
          </p:nvPr>
        </p:nvGraphicFramePr>
        <p:xfrm>
          <a:off x="457200" y="1071153"/>
          <a:ext cx="11038114" cy="525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172212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3BC1B89C-C829-467A-9E50-6A9544203D0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C71BEE20-2DAE-44DB-8E2F-6A15CC03690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83B14C38-91C0-41D2-A484-B9CDFE5ED63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5D97CB87-DC7F-424D-8239-57E8D9BF4A7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1C2B59DC-E046-45DB-9FA5-75477BAE4C7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5E802C47-D2D6-4741-9C23-364A9EE11E3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734E6EC9-CA75-40E8-AC62-8EFC90B4EB1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85BC579F-120D-4166-A781-6554DBB15FF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7396404C-DCEF-47DA-B680-B3D354A7131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graphicEl>
                                              <a:dgm id="{CBEE896A-7FD9-4DBF-A385-728D4F194F1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graphicEl>
                                              <a:dgm id="{4E076E78-F15A-43E8-8128-E8A42E042A9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A41AC950-258D-4052-80C3-96E3333353D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graphicEl>
                                              <a:dgm id="{3012D262-9A1B-42DA-8825-8AAF8438B7CE}"/>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graphicEl>
                                              <a:dgm id="{4F96B702-23FD-43DB-9A9B-21751504356E}"/>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graphicEl>
                                              <a:dgm id="{791743CD-C936-4F7B-98F7-6265C867AF2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p1"/>
          <p:cNvSpPr/>
          <p:nvPr/>
        </p:nvSpPr>
        <p:spPr>
          <a:xfrm>
            <a:off x="0" y="0"/>
            <a:ext cx="12192000" cy="6858000"/>
          </a:xfrm>
          <a:prstGeom prst="frame">
            <a:avLst>
              <a:gd name="adj1" fmla="val 2947"/>
            </a:avLst>
          </a:prstGeom>
          <a:solidFill>
            <a:srgbClr val="0070C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TextBox 4"/>
          <p:cNvSpPr txBox="1"/>
          <p:nvPr/>
        </p:nvSpPr>
        <p:spPr>
          <a:xfrm>
            <a:off x="182880" y="147145"/>
            <a:ext cx="11795760" cy="652797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pic>
        <p:nvPicPr>
          <p:cNvPr id="9" name="Picture 8"/>
          <p:cNvPicPr>
            <a:picLocks noChangeAspect="1"/>
          </p:cNvPicPr>
          <p:nvPr/>
        </p:nvPicPr>
        <p:blipFill rotWithShape="1">
          <a:blip r:embed="rId2" cstate="print">
            <a:extLst>
              <a:ext uri="{28A0092B-C50C-407E-A947-70E740481C1C}">
                <a14:useLocalDpi xmlns="" xmlns:a14="http://schemas.microsoft.com/office/drawing/2010/main" val="0"/>
              </a:ext>
            </a:extLst>
          </a:blip>
          <a:srcRect l="13192" t="4720" r="10833" b="25095"/>
          <a:stretch/>
        </p:blipFill>
        <p:spPr>
          <a:xfrm>
            <a:off x="548640" y="209005"/>
            <a:ext cx="1365068" cy="1175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1" name="Diagram 10"/>
          <p:cNvGraphicFramePr/>
          <p:nvPr>
            <p:extLst>
              <p:ext uri="{D42A27DB-BD31-4B8C-83A1-F6EECF244321}">
                <p14:modId xmlns="" xmlns:p14="http://schemas.microsoft.com/office/powerpoint/2010/main" val="934302702"/>
              </p:ext>
            </p:extLst>
          </p:nvPr>
        </p:nvGraphicFramePr>
        <p:xfrm>
          <a:off x="2116184" y="940525"/>
          <a:ext cx="9067800" cy="5721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nip Diagonal Corner Rectangle 5"/>
          <p:cNvSpPr/>
          <p:nvPr/>
        </p:nvSpPr>
        <p:spPr>
          <a:xfrm>
            <a:off x="4493623" y="0"/>
            <a:ext cx="4558937" cy="720437"/>
          </a:xfrm>
          <a:prstGeom prst="snip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latin typeface="NikoshBAN" panose="02000000000000000000" pitchFamily="2" charset="0"/>
                <a:cs typeface="NikoshBAN" panose="02000000000000000000" pitchFamily="2" charset="0"/>
              </a:rPr>
              <a:t> হিটলারের রাজনৈতিক অবস্থা </a:t>
            </a:r>
            <a:endParaRPr lang="en-US" b="1" dirty="0"/>
          </a:p>
        </p:txBody>
      </p:sp>
    </p:spTree>
    <p:extLst>
      <p:ext uri="{BB962C8B-B14F-4D97-AF65-F5344CB8AC3E}">
        <p14:creationId xmlns="" xmlns:p14="http://schemas.microsoft.com/office/powerpoint/2010/main" val="317744566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dgm id="{C18C7D65-C5AA-4F47-AFFA-969772D31000}"/>
                                            </p:graphicEl>
                                          </p:spTgt>
                                        </p:tgtEl>
                                        <p:attrNameLst>
                                          <p:attrName>style.visibility</p:attrName>
                                        </p:attrNameLst>
                                      </p:cBhvr>
                                      <p:to>
                                        <p:strVal val="visible"/>
                                      </p:to>
                                    </p:set>
                                    <p:anim calcmode="lin" valueType="num">
                                      <p:cBhvr additive="base">
                                        <p:cTn id="7" dur="500" fill="hold"/>
                                        <p:tgtEl>
                                          <p:spTgt spid="11">
                                            <p:graphicEl>
                                              <a:dgm id="{C18C7D65-C5AA-4F47-AFFA-969772D3100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dgm id="{C18C7D65-C5AA-4F47-AFFA-969772D3100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graphicEl>
                                              <a:dgm id="{E425F3E9-B8FE-4B7A-97EE-3457DF7AAABF}"/>
                                            </p:graphicEl>
                                          </p:spTgt>
                                        </p:tgtEl>
                                        <p:attrNameLst>
                                          <p:attrName>style.visibility</p:attrName>
                                        </p:attrNameLst>
                                      </p:cBhvr>
                                      <p:to>
                                        <p:strVal val="visible"/>
                                      </p:to>
                                    </p:set>
                                    <p:anim calcmode="lin" valueType="num">
                                      <p:cBhvr additive="base">
                                        <p:cTn id="13" dur="500" fill="hold"/>
                                        <p:tgtEl>
                                          <p:spTgt spid="11">
                                            <p:graphicEl>
                                              <a:dgm id="{E425F3E9-B8FE-4B7A-97EE-3457DF7AAAB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graphicEl>
                                              <a:dgm id="{E425F3E9-B8FE-4B7A-97EE-3457DF7AAABF}"/>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graphicEl>
                                              <a:dgm id="{5234DEBA-EE5A-4B4D-85B1-5A4D9ED50674}"/>
                                            </p:graphicEl>
                                          </p:spTgt>
                                        </p:tgtEl>
                                        <p:attrNameLst>
                                          <p:attrName>style.visibility</p:attrName>
                                        </p:attrNameLst>
                                      </p:cBhvr>
                                      <p:to>
                                        <p:strVal val="visible"/>
                                      </p:to>
                                    </p:set>
                                    <p:anim calcmode="lin" valueType="num">
                                      <p:cBhvr additive="base">
                                        <p:cTn id="17" dur="500" fill="hold"/>
                                        <p:tgtEl>
                                          <p:spTgt spid="11">
                                            <p:graphicEl>
                                              <a:dgm id="{5234DEBA-EE5A-4B4D-85B1-5A4D9ED5067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graphicEl>
                                              <a:dgm id="{5234DEBA-EE5A-4B4D-85B1-5A4D9ED50674}"/>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graphicEl>
                                              <a:dgm id="{8CAF5B4E-B70A-4C9C-BFFF-AB15CDE0D8A3}"/>
                                            </p:graphicEl>
                                          </p:spTgt>
                                        </p:tgtEl>
                                        <p:attrNameLst>
                                          <p:attrName>style.visibility</p:attrName>
                                        </p:attrNameLst>
                                      </p:cBhvr>
                                      <p:to>
                                        <p:strVal val="visible"/>
                                      </p:to>
                                    </p:set>
                                    <p:anim calcmode="lin" valueType="num">
                                      <p:cBhvr additive="base">
                                        <p:cTn id="23" dur="500" fill="hold"/>
                                        <p:tgtEl>
                                          <p:spTgt spid="11">
                                            <p:graphicEl>
                                              <a:dgm id="{8CAF5B4E-B70A-4C9C-BFFF-AB15CDE0D8A3}"/>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graphicEl>
                                              <a:dgm id="{8CAF5B4E-B70A-4C9C-BFFF-AB15CDE0D8A3}"/>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graphicEl>
                                              <a:dgm id="{E5138FA9-FB6E-4F81-8F40-68DD635488AB}"/>
                                            </p:graphicEl>
                                          </p:spTgt>
                                        </p:tgtEl>
                                        <p:attrNameLst>
                                          <p:attrName>style.visibility</p:attrName>
                                        </p:attrNameLst>
                                      </p:cBhvr>
                                      <p:to>
                                        <p:strVal val="visible"/>
                                      </p:to>
                                    </p:set>
                                    <p:anim calcmode="lin" valueType="num">
                                      <p:cBhvr additive="base">
                                        <p:cTn id="27" dur="500" fill="hold"/>
                                        <p:tgtEl>
                                          <p:spTgt spid="11">
                                            <p:graphicEl>
                                              <a:dgm id="{E5138FA9-FB6E-4F81-8F40-68DD635488AB}"/>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graphicEl>
                                              <a:dgm id="{E5138FA9-FB6E-4F81-8F40-68DD635488AB}"/>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graphicEl>
                                              <a:dgm id="{1B08B7B8-E8F9-4D5E-8DB2-87634B5E3AD6}"/>
                                            </p:graphicEl>
                                          </p:spTgt>
                                        </p:tgtEl>
                                        <p:attrNameLst>
                                          <p:attrName>style.visibility</p:attrName>
                                        </p:attrNameLst>
                                      </p:cBhvr>
                                      <p:to>
                                        <p:strVal val="visible"/>
                                      </p:to>
                                    </p:set>
                                    <p:anim calcmode="lin" valueType="num">
                                      <p:cBhvr additive="base">
                                        <p:cTn id="33" dur="500" fill="hold"/>
                                        <p:tgtEl>
                                          <p:spTgt spid="11">
                                            <p:graphicEl>
                                              <a:dgm id="{1B08B7B8-E8F9-4D5E-8DB2-87634B5E3AD6}"/>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graphicEl>
                                              <a:dgm id="{1B08B7B8-E8F9-4D5E-8DB2-87634B5E3AD6}"/>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graphicEl>
                                              <a:dgm id="{A64669AF-C3A1-4FEE-904A-AE9DA3FAE748}"/>
                                            </p:graphicEl>
                                          </p:spTgt>
                                        </p:tgtEl>
                                        <p:attrNameLst>
                                          <p:attrName>style.visibility</p:attrName>
                                        </p:attrNameLst>
                                      </p:cBhvr>
                                      <p:to>
                                        <p:strVal val="visible"/>
                                      </p:to>
                                    </p:set>
                                    <p:anim calcmode="lin" valueType="num">
                                      <p:cBhvr additive="base">
                                        <p:cTn id="37" dur="500" fill="hold"/>
                                        <p:tgtEl>
                                          <p:spTgt spid="11">
                                            <p:graphicEl>
                                              <a:dgm id="{A64669AF-C3A1-4FEE-904A-AE9DA3FAE74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graphicEl>
                                              <a:dgm id="{A64669AF-C3A1-4FEE-904A-AE9DA3FAE74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graphicEl>
                                              <a:dgm id="{61183214-DA50-4ADE-A4EF-2B7DE885DB7A}"/>
                                            </p:graphicEl>
                                          </p:spTgt>
                                        </p:tgtEl>
                                        <p:attrNameLst>
                                          <p:attrName>style.visibility</p:attrName>
                                        </p:attrNameLst>
                                      </p:cBhvr>
                                      <p:to>
                                        <p:strVal val="visible"/>
                                      </p:to>
                                    </p:set>
                                    <p:anim calcmode="lin" valueType="num">
                                      <p:cBhvr additive="base">
                                        <p:cTn id="43" dur="500" fill="hold"/>
                                        <p:tgtEl>
                                          <p:spTgt spid="11">
                                            <p:graphicEl>
                                              <a:dgm id="{61183214-DA50-4ADE-A4EF-2B7DE885DB7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graphicEl>
                                              <a:dgm id="{61183214-DA50-4ADE-A4EF-2B7DE885DB7A}"/>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graphicEl>
                                              <a:dgm id="{881A000D-3B3A-4CE2-ACE2-BC70EAB0F12F}"/>
                                            </p:graphicEl>
                                          </p:spTgt>
                                        </p:tgtEl>
                                        <p:attrNameLst>
                                          <p:attrName>style.visibility</p:attrName>
                                        </p:attrNameLst>
                                      </p:cBhvr>
                                      <p:to>
                                        <p:strVal val="visible"/>
                                      </p:to>
                                    </p:set>
                                    <p:anim calcmode="lin" valueType="num">
                                      <p:cBhvr additive="base">
                                        <p:cTn id="47" dur="500" fill="hold"/>
                                        <p:tgtEl>
                                          <p:spTgt spid="11">
                                            <p:graphicEl>
                                              <a:dgm id="{881A000D-3B3A-4CE2-ACE2-BC70EAB0F12F}"/>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graphicEl>
                                              <a:dgm id="{881A000D-3B3A-4CE2-ACE2-BC70EAB0F12F}"/>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graphicEl>
                                              <a:dgm id="{9F90AB0D-8B4C-4288-B1FB-932FDE536588}"/>
                                            </p:graphicEl>
                                          </p:spTgt>
                                        </p:tgtEl>
                                        <p:attrNameLst>
                                          <p:attrName>style.visibility</p:attrName>
                                        </p:attrNameLst>
                                      </p:cBhvr>
                                      <p:to>
                                        <p:strVal val="visible"/>
                                      </p:to>
                                    </p:set>
                                    <p:anim calcmode="lin" valueType="num">
                                      <p:cBhvr additive="base">
                                        <p:cTn id="53" dur="500" fill="hold"/>
                                        <p:tgtEl>
                                          <p:spTgt spid="11">
                                            <p:graphicEl>
                                              <a:dgm id="{9F90AB0D-8B4C-4288-B1FB-932FDE536588}"/>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graphicEl>
                                              <a:dgm id="{9F90AB0D-8B4C-4288-B1FB-932FDE536588}"/>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graphicEl>
                                              <a:dgm id="{6A915B9A-2CFB-4414-8513-E7F835C1E093}"/>
                                            </p:graphicEl>
                                          </p:spTgt>
                                        </p:tgtEl>
                                        <p:attrNameLst>
                                          <p:attrName>style.visibility</p:attrName>
                                        </p:attrNameLst>
                                      </p:cBhvr>
                                      <p:to>
                                        <p:strVal val="visible"/>
                                      </p:to>
                                    </p:set>
                                    <p:anim calcmode="lin" valueType="num">
                                      <p:cBhvr additive="base">
                                        <p:cTn id="57" dur="500" fill="hold"/>
                                        <p:tgtEl>
                                          <p:spTgt spid="11">
                                            <p:graphicEl>
                                              <a:dgm id="{6A915B9A-2CFB-4414-8513-E7F835C1E093}"/>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graphicEl>
                                              <a:dgm id="{6A915B9A-2CFB-4414-8513-E7F835C1E093}"/>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graphicEl>
                                              <a:dgm id="{A936976F-131C-4D2C-B58B-9E9814F8CC44}"/>
                                            </p:graphicEl>
                                          </p:spTgt>
                                        </p:tgtEl>
                                        <p:attrNameLst>
                                          <p:attrName>style.visibility</p:attrName>
                                        </p:attrNameLst>
                                      </p:cBhvr>
                                      <p:to>
                                        <p:strVal val="visible"/>
                                      </p:to>
                                    </p:set>
                                    <p:anim calcmode="lin" valueType="num">
                                      <p:cBhvr additive="base">
                                        <p:cTn id="63" dur="500" fill="hold"/>
                                        <p:tgtEl>
                                          <p:spTgt spid="11">
                                            <p:graphicEl>
                                              <a:dgm id="{A936976F-131C-4D2C-B58B-9E9814F8CC44}"/>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graphicEl>
                                              <a:dgm id="{A936976F-131C-4D2C-B58B-9E9814F8CC44}"/>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graphicEl>
                                              <a:dgm id="{B7C987B9-385B-414C-A3E8-0A1F3EA534ED}"/>
                                            </p:graphicEl>
                                          </p:spTgt>
                                        </p:tgtEl>
                                        <p:attrNameLst>
                                          <p:attrName>style.visibility</p:attrName>
                                        </p:attrNameLst>
                                      </p:cBhvr>
                                      <p:to>
                                        <p:strVal val="visible"/>
                                      </p:to>
                                    </p:set>
                                    <p:anim calcmode="lin" valueType="num">
                                      <p:cBhvr additive="base">
                                        <p:cTn id="67" dur="500" fill="hold"/>
                                        <p:tgtEl>
                                          <p:spTgt spid="11">
                                            <p:graphicEl>
                                              <a:dgm id="{B7C987B9-385B-414C-A3E8-0A1F3EA534ED}"/>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graphicEl>
                                              <a:dgm id="{B7C987B9-385B-414C-A3E8-0A1F3EA534ED}"/>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graphicEl>
                                              <a:dgm id="{57E302E1-87B8-4815-88DC-1ECFE3EDDD83}"/>
                                            </p:graphicEl>
                                          </p:spTgt>
                                        </p:tgtEl>
                                        <p:attrNameLst>
                                          <p:attrName>style.visibility</p:attrName>
                                        </p:attrNameLst>
                                      </p:cBhvr>
                                      <p:to>
                                        <p:strVal val="visible"/>
                                      </p:to>
                                    </p:set>
                                    <p:anim calcmode="lin" valueType="num">
                                      <p:cBhvr additive="base">
                                        <p:cTn id="73" dur="500" fill="hold"/>
                                        <p:tgtEl>
                                          <p:spTgt spid="11">
                                            <p:graphicEl>
                                              <a:dgm id="{57E302E1-87B8-4815-88DC-1ECFE3EDDD83}"/>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graphicEl>
                                              <a:dgm id="{57E302E1-87B8-4815-88DC-1ECFE3EDDD83}"/>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
                                            <p:graphicEl>
                                              <a:dgm id="{A369233E-ABBC-4D11-9788-58266E2D5151}"/>
                                            </p:graphicEl>
                                          </p:spTgt>
                                        </p:tgtEl>
                                        <p:attrNameLst>
                                          <p:attrName>style.visibility</p:attrName>
                                        </p:attrNameLst>
                                      </p:cBhvr>
                                      <p:to>
                                        <p:strVal val="visible"/>
                                      </p:to>
                                    </p:set>
                                    <p:anim calcmode="lin" valueType="num">
                                      <p:cBhvr additive="base">
                                        <p:cTn id="77" dur="500" fill="hold"/>
                                        <p:tgtEl>
                                          <p:spTgt spid="11">
                                            <p:graphicEl>
                                              <a:dgm id="{A369233E-ABBC-4D11-9788-58266E2D5151}"/>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
                                            <p:graphicEl>
                                              <a:dgm id="{A369233E-ABBC-4D11-9788-58266E2D5151}"/>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1">
                                            <p:graphicEl>
                                              <a:dgm id="{F00D520D-97FB-4BBE-B60B-A88F104FE563}"/>
                                            </p:graphicEl>
                                          </p:spTgt>
                                        </p:tgtEl>
                                        <p:attrNameLst>
                                          <p:attrName>style.visibility</p:attrName>
                                        </p:attrNameLst>
                                      </p:cBhvr>
                                      <p:to>
                                        <p:strVal val="visible"/>
                                      </p:to>
                                    </p:set>
                                    <p:anim calcmode="lin" valueType="num">
                                      <p:cBhvr additive="base">
                                        <p:cTn id="83" dur="500" fill="hold"/>
                                        <p:tgtEl>
                                          <p:spTgt spid="11">
                                            <p:graphicEl>
                                              <a:dgm id="{F00D520D-97FB-4BBE-B60B-A88F104FE563}"/>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
                                            <p:graphicEl>
                                              <a:dgm id="{F00D520D-97FB-4BBE-B60B-A88F104FE563}"/>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
                                            <p:graphicEl>
                                              <a:dgm id="{A306EF34-A959-4A25-9DFF-4281DA70E27F}"/>
                                            </p:graphicEl>
                                          </p:spTgt>
                                        </p:tgtEl>
                                        <p:attrNameLst>
                                          <p:attrName>style.visibility</p:attrName>
                                        </p:attrNameLst>
                                      </p:cBhvr>
                                      <p:to>
                                        <p:strVal val="visible"/>
                                      </p:to>
                                    </p:set>
                                    <p:anim calcmode="lin" valueType="num">
                                      <p:cBhvr additive="base">
                                        <p:cTn id="87" dur="500" fill="hold"/>
                                        <p:tgtEl>
                                          <p:spTgt spid="11">
                                            <p:graphicEl>
                                              <a:dgm id="{A306EF34-A959-4A25-9DFF-4281DA70E27F}"/>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graphicEl>
                                              <a:dgm id="{A306EF34-A959-4A25-9DFF-4281DA70E27F}"/>
                                            </p:graphic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8" presetClass="emph" presetSubtype="0" fill="hold" grpId="0" nodeType="clickEffect">
                                  <p:stCondLst>
                                    <p:cond delay="0"/>
                                  </p:stCondLst>
                                  <p:childTnLst>
                                    <p:animRot by="21600000">
                                      <p:cBhvr>
                                        <p:cTn id="92"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6;p1"/>
          <p:cNvSpPr/>
          <p:nvPr/>
        </p:nvSpPr>
        <p:spPr>
          <a:xfrm>
            <a:off x="0" y="0"/>
            <a:ext cx="12192000" cy="6858000"/>
          </a:xfrm>
          <a:prstGeom prst="frame">
            <a:avLst>
              <a:gd name="adj1" fmla="val 2947"/>
            </a:avLst>
          </a:prstGeom>
          <a:solidFill>
            <a:srgbClr val="00B0F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p:cNvSpPr txBox="1"/>
          <p:nvPr/>
        </p:nvSpPr>
        <p:spPr>
          <a:xfrm>
            <a:off x="182880" y="147145"/>
            <a:ext cx="11795760" cy="6527975"/>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7" name="Horizontal Scroll 6"/>
          <p:cNvSpPr/>
          <p:nvPr/>
        </p:nvSpPr>
        <p:spPr>
          <a:xfrm>
            <a:off x="3670663" y="0"/>
            <a:ext cx="5120640" cy="831273"/>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ln w="0"/>
                <a:solidFill>
                  <a:srgbClr val="000000"/>
                </a:solidFill>
                <a:latin typeface="NikoshBAN" panose="02000000000000000000" pitchFamily="2" charset="0"/>
                <a:cs typeface="NikoshBAN" panose="02000000000000000000" pitchFamily="2" charset="0"/>
              </a:rPr>
              <a:t>হিটলারের একক ক্ষমতা প্রতিষ্ঠিত     </a:t>
            </a:r>
            <a:endParaRPr lang="en-US" sz="3600" dirty="0"/>
          </a:p>
        </p:txBody>
      </p:sp>
      <p:graphicFrame>
        <p:nvGraphicFramePr>
          <p:cNvPr id="10" name="Diagram 9"/>
          <p:cNvGraphicFramePr/>
          <p:nvPr>
            <p:extLst>
              <p:ext uri="{D42A27DB-BD31-4B8C-83A1-F6EECF244321}">
                <p14:modId xmlns="" xmlns:p14="http://schemas.microsoft.com/office/powerpoint/2010/main" val="23752638"/>
              </p:ext>
            </p:extLst>
          </p:nvPr>
        </p:nvGraphicFramePr>
        <p:xfrm>
          <a:off x="418011" y="979714"/>
          <a:ext cx="11351623" cy="5376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1603848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graphicEl>
                                              <a:dgm id="{0EFEB2FB-77CC-4953-9A22-F9C53F35C790}"/>
                                            </p:graphicEl>
                                          </p:spTgt>
                                        </p:tgtEl>
                                        <p:attrNameLst>
                                          <p:attrName>style.visibility</p:attrName>
                                        </p:attrNameLst>
                                      </p:cBhvr>
                                      <p:to>
                                        <p:strVal val="visible"/>
                                      </p:to>
                                    </p:set>
                                    <p:animEffect transition="in" filter="wipe(down)">
                                      <p:cBhvr>
                                        <p:cTn id="12" dur="580">
                                          <p:stCondLst>
                                            <p:cond delay="0"/>
                                          </p:stCondLst>
                                        </p:cTn>
                                        <p:tgtEl>
                                          <p:spTgt spid="10">
                                            <p:graphicEl>
                                              <a:dgm id="{0EFEB2FB-77CC-4953-9A22-F9C53F35C790}"/>
                                            </p:graphicEl>
                                          </p:spTgt>
                                        </p:tgtEl>
                                      </p:cBhvr>
                                    </p:animEffect>
                                    <p:anim calcmode="lin" valueType="num">
                                      <p:cBhvr>
                                        <p:cTn id="13" dur="1822" tmFilter="0,0; 0.14,0.36; 0.43,0.73; 0.71,0.91; 1.0,1.0">
                                          <p:stCondLst>
                                            <p:cond delay="0"/>
                                          </p:stCondLst>
                                        </p:cTn>
                                        <p:tgtEl>
                                          <p:spTgt spid="10">
                                            <p:graphicEl>
                                              <a:dgm id="{0EFEB2FB-77CC-4953-9A22-F9C53F35C790}"/>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graphicEl>
                                              <a:dgm id="{0EFEB2FB-77CC-4953-9A22-F9C53F35C790}"/>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graphicEl>
                                              <a:dgm id="{0EFEB2FB-77CC-4953-9A22-F9C53F35C790}"/>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graphicEl>
                                              <a:dgm id="{0EFEB2FB-77CC-4953-9A22-F9C53F35C790}"/>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graphicEl>
                                              <a:dgm id="{0EFEB2FB-77CC-4953-9A22-F9C53F35C790}"/>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graphicEl>
                                              <a:dgm id="{0EFEB2FB-77CC-4953-9A22-F9C53F35C790}"/>
                                            </p:graphicEl>
                                          </p:spTgt>
                                        </p:tgtEl>
                                      </p:cBhvr>
                                      <p:to x="100000" y="60000"/>
                                    </p:animScale>
                                    <p:animScale>
                                      <p:cBhvr>
                                        <p:cTn id="19" dur="166" decel="50000">
                                          <p:stCondLst>
                                            <p:cond delay="676"/>
                                          </p:stCondLst>
                                        </p:cTn>
                                        <p:tgtEl>
                                          <p:spTgt spid="10">
                                            <p:graphicEl>
                                              <a:dgm id="{0EFEB2FB-77CC-4953-9A22-F9C53F35C790}"/>
                                            </p:graphicEl>
                                          </p:spTgt>
                                        </p:tgtEl>
                                      </p:cBhvr>
                                      <p:to x="100000" y="100000"/>
                                    </p:animScale>
                                    <p:animScale>
                                      <p:cBhvr>
                                        <p:cTn id="20" dur="26">
                                          <p:stCondLst>
                                            <p:cond delay="1312"/>
                                          </p:stCondLst>
                                        </p:cTn>
                                        <p:tgtEl>
                                          <p:spTgt spid="10">
                                            <p:graphicEl>
                                              <a:dgm id="{0EFEB2FB-77CC-4953-9A22-F9C53F35C790}"/>
                                            </p:graphicEl>
                                          </p:spTgt>
                                        </p:tgtEl>
                                      </p:cBhvr>
                                      <p:to x="100000" y="80000"/>
                                    </p:animScale>
                                    <p:animScale>
                                      <p:cBhvr>
                                        <p:cTn id="21" dur="166" decel="50000">
                                          <p:stCondLst>
                                            <p:cond delay="1338"/>
                                          </p:stCondLst>
                                        </p:cTn>
                                        <p:tgtEl>
                                          <p:spTgt spid="10">
                                            <p:graphicEl>
                                              <a:dgm id="{0EFEB2FB-77CC-4953-9A22-F9C53F35C790}"/>
                                            </p:graphicEl>
                                          </p:spTgt>
                                        </p:tgtEl>
                                      </p:cBhvr>
                                      <p:to x="100000" y="100000"/>
                                    </p:animScale>
                                    <p:animScale>
                                      <p:cBhvr>
                                        <p:cTn id="22" dur="26">
                                          <p:stCondLst>
                                            <p:cond delay="1642"/>
                                          </p:stCondLst>
                                        </p:cTn>
                                        <p:tgtEl>
                                          <p:spTgt spid="10">
                                            <p:graphicEl>
                                              <a:dgm id="{0EFEB2FB-77CC-4953-9A22-F9C53F35C790}"/>
                                            </p:graphicEl>
                                          </p:spTgt>
                                        </p:tgtEl>
                                      </p:cBhvr>
                                      <p:to x="100000" y="90000"/>
                                    </p:animScale>
                                    <p:animScale>
                                      <p:cBhvr>
                                        <p:cTn id="23" dur="166" decel="50000">
                                          <p:stCondLst>
                                            <p:cond delay="1668"/>
                                          </p:stCondLst>
                                        </p:cTn>
                                        <p:tgtEl>
                                          <p:spTgt spid="10">
                                            <p:graphicEl>
                                              <a:dgm id="{0EFEB2FB-77CC-4953-9A22-F9C53F35C790}"/>
                                            </p:graphicEl>
                                          </p:spTgt>
                                        </p:tgtEl>
                                      </p:cBhvr>
                                      <p:to x="100000" y="100000"/>
                                    </p:animScale>
                                    <p:animScale>
                                      <p:cBhvr>
                                        <p:cTn id="24" dur="26">
                                          <p:stCondLst>
                                            <p:cond delay="1808"/>
                                          </p:stCondLst>
                                        </p:cTn>
                                        <p:tgtEl>
                                          <p:spTgt spid="10">
                                            <p:graphicEl>
                                              <a:dgm id="{0EFEB2FB-77CC-4953-9A22-F9C53F35C790}"/>
                                            </p:graphicEl>
                                          </p:spTgt>
                                        </p:tgtEl>
                                      </p:cBhvr>
                                      <p:to x="100000" y="95000"/>
                                    </p:animScale>
                                    <p:animScale>
                                      <p:cBhvr>
                                        <p:cTn id="25" dur="166" decel="50000">
                                          <p:stCondLst>
                                            <p:cond delay="1834"/>
                                          </p:stCondLst>
                                        </p:cTn>
                                        <p:tgtEl>
                                          <p:spTgt spid="10">
                                            <p:graphicEl>
                                              <a:dgm id="{0EFEB2FB-77CC-4953-9A22-F9C53F35C790}"/>
                                            </p:graphic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graphicEl>
                                              <a:dgm id="{F5E7685C-3561-4F77-8474-A2C3FF491140}"/>
                                            </p:graphicEl>
                                          </p:spTgt>
                                        </p:tgtEl>
                                        <p:attrNameLst>
                                          <p:attrName>style.visibility</p:attrName>
                                        </p:attrNameLst>
                                      </p:cBhvr>
                                      <p:to>
                                        <p:strVal val="visible"/>
                                      </p:to>
                                    </p:set>
                                    <p:animEffect transition="in" filter="wipe(down)">
                                      <p:cBhvr>
                                        <p:cTn id="30" dur="580">
                                          <p:stCondLst>
                                            <p:cond delay="0"/>
                                          </p:stCondLst>
                                        </p:cTn>
                                        <p:tgtEl>
                                          <p:spTgt spid="10">
                                            <p:graphicEl>
                                              <a:dgm id="{F5E7685C-3561-4F77-8474-A2C3FF491140}"/>
                                            </p:graphicEl>
                                          </p:spTgt>
                                        </p:tgtEl>
                                      </p:cBhvr>
                                    </p:animEffect>
                                    <p:anim calcmode="lin" valueType="num">
                                      <p:cBhvr>
                                        <p:cTn id="31" dur="1822" tmFilter="0,0; 0.14,0.36; 0.43,0.73; 0.71,0.91; 1.0,1.0">
                                          <p:stCondLst>
                                            <p:cond delay="0"/>
                                          </p:stCondLst>
                                        </p:cTn>
                                        <p:tgtEl>
                                          <p:spTgt spid="10">
                                            <p:graphicEl>
                                              <a:dgm id="{F5E7685C-3561-4F77-8474-A2C3FF491140}"/>
                                            </p:graphic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graphicEl>
                                              <a:dgm id="{F5E7685C-3561-4F77-8474-A2C3FF491140}"/>
                                            </p:graphic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graphicEl>
                                              <a:dgm id="{F5E7685C-3561-4F77-8474-A2C3FF491140}"/>
                                            </p:graphic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graphicEl>
                                              <a:dgm id="{F5E7685C-3561-4F77-8474-A2C3FF491140}"/>
                                            </p:graphic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graphicEl>
                                              <a:dgm id="{F5E7685C-3561-4F77-8474-A2C3FF491140}"/>
                                            </p:graphic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graphicEl>
                                              <a:dgm id="{F5E7685C-3561-4F77-8474-A2C3FF491140}"/>
                                            </p:graphicEl>
                                          </p:spTgt>
                                        </p:tgtEl>
                                      </p:cBhvr>
                                      <p:to x="100000" y="60000"/>
                                    </p:animScale>
                                    <p:animScale>
                                      <p:cBhvr>
                                        <p:cTn id="37" dur="166" decel="50000">
                                          <p:stCondLst>
                                            <p:cond delay="676"/>
                                          </p:stCondLst>
                                        </p:cTn>
                                        <p:tgtEl>
                                          <p:spTgt spid="10">
                                            <p:graphicEl>
                                              <a:dgm id="{F5E7685C-3561-4F77-8474-A2C3FF491140}"/>
                                            </p:graphicEl>
                                          </p:spTgt>
                                        </p:tgtEl>
                                      </p:cBhvr>
                                      <p:to x="100000" y="100000"/>
                                    </p:animScale>
                                    <p:animScale>
                                      <p:cBhvr>
                                        <p:cTn id="38" dur="26">
                                          <p:stCondLst>
                                            <p:cond delay="1312"/>
                                          </p:stCondLst>
                                        </p:cTn>
                                        <p:tgtEl>
                                          <p:spTgt spid="10">
                                            <p:graphicEl>
                                              <a:dgm id="{F5E7685C-3561-4F77-8474-A2C3FF491140}"/>
                                            </p:graphicEl>
                                          </p:spTgt>
                                        </p:tgtEl>
                                      </p:cBhvr>
                                      <p:to x="100000" y="80000"/>
                                    </p:animScale>
                                    <p:animScale>
                                      <p:cBhvr>
                                        <p:cTn id="39" dur="166" decel="50000">
                                          <p:stCondLst>
                                            <p:cond delay="1338"/>
                                          </p:stCondLst>
                                        </p:cTn>
                                        <p:tgtEl>
                                          <p:spTgt spid="10">
                                            <p:graphicEl>
                                              <a:dgm id="{F5E7685C-3561-4F77-8474-A2C3FF491140}"/>
                                            </p:graphicEl>
                                          </p:spTgt>
                                        </p:tgtEl>
                                      </p:cBhvr>
                                      <p:to x="100000" y="100000"/>
                                    </p:animScale>
                                    <p:animScale>
                                      <p:cBhvr>
                                        <p:cTn id="40" dur="26">
                                          <p:stCondLst>
                                            <p:cond delay="1642"/>
                                          </p:stCondLst>
                                        </p:cTn>
                                        <p:tgtEl>
                                          <p:spTgt spid="10">
                                            <p:graphicEl>
                                              <a:dgm id="{F5E7685C-3561-4F77-8474-A2C3FF491140}"/>
                                            </p:graphicEl>
                                          </p:spTgt>
                                        </p:tgtEl>
                                      </p:cBhvr>
                                      <p:to x="100000" y="90000"/>
                                    </p:animScale>
                                    <p:animScale>
                                      <p:cBhvr>
                                        <p:cTn id="41" dur="166" decel="50000">
                                          <p:stCondLst>
                                            <p:cond delay="1668"/>
                                          </p:stCondLst>
                                        </p:cTn>
                                        <p:tgtEl>
                                          <p:spTgt spid="10">
                                            <p:graphicEl>
                                              <a:dgm id="{F5E7685C-3561-4F77-8474-A2C3FF491140}"/>
                                            </p:graphicEl>
                                          </p:spTgt>
                                        </p:tgtEl>
                                      </p:cBhvr>
                                      <p:to x="100000" y="100000"/>
                                    </p:animScale>
                                    <p:animScale>
                                      <p:cBhvr>
                                        <p:cTn id="42" dur="26">
                                          <p:stCondLst>
                                            <p:cond delay="1808"/>
                                          </p:stCondLst>
                                        </p:cTn>
                                        <p:tgtEl>
                                          <p:spTgt spid="10">
                                            <p:graphicEl>
                                              <a:dgm id="{F5E7685C-3561-4F77-8474-A2C3FF491140}"/>
                                            </p:graphicEl>
                                          </p:spTgt>
                                        </p:tgtEl>
                                      </p:cBhvr>
                                      <p:to x="100000" y="95000"/>
                                    </p:animScale>
                                    <p:animScale>
                                      <p:cBhvr>
                                        <p:cTn id="43" dur="166" decel="50000">
                                          <p:stCondLst>
                                            <p:cond delay="1834"/>
                                          </p:stCondLst>
                                        </p:cTn>
                                        <p:tgtEl>
                                          <p:spTgt spid="10">
                                            <p:graphicEl>
                                              <a:dgm id="{F5E7685C-3561-4F77-8474-A2C3FF491140}"/>
                                            </p:graphic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0">
                                            <p:graphicEl>
                                              <a:dgm id="{B0A279FE-4C17-4E83-8918-A2A814274B46}"/>
                                            </p:graphicEl>
                                          </p:spTgt>
                                        </p:tgtEl>
                                        <p:attrNameLst>
                                          <p:attrName>style.visibility</p:attrName>
                                        </p:attrNameLst>
                                      </p:cBhvr>
                                      <p:to>
                                        <p:strVal val="visible"/>
                                      </p:to>
                                    </p:set>
                                    <p:animEffect transition="in" filter="wipe(down)">
                                      <p:cBhvr>
                                        <p:cTn id="46" dur="580">
                                          <p:stCondLst>
                                            <p:cond delay="0"/>
                                          </p:stCondLst>
                                        </p:cTn>
                                        <p:tgtEl>
                                          <p:spTgt spid="10">
                                            <p:graphicEl>
                                              <a:dgm id="{B0A279FE-4C17-4E83-8918-A2A814274B46}"/>
                                            </p:graphicEl>
                                          </p:spTgt>
                                        </p:tgtEl>
                                      </p:cBhvr>
                                    </p:animEffect>
                                    <p:anim calcmode="lin" valueType="num">
                                      <p:cBhvr>
                                        <p:cTn id="47" dur="1822" tmFilter="0,0; 0.14,0.36; 0.43,0.73; 0.71,0.91; 1.0,1.0">
                                          <p:stCondLst>
                                            <p:cond delay="0"/>
                                          </p:stCondLst>
                                        </p:cTn>
                                        <p:tgtEl>
                                          <p:spTgt spid="10">
                                            <p:graphicEl>
                                              <a:dgm id="{B0A279FE-4C17-4E83-8918-A2A814274B46}"/>
                                            </p:graphic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graphicEl>
                                              <a:dgm id="{B0A279FE-4C17-4E83-8918-A2A814274B46}"/>
                                            </p:graphic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graphicEl>
                                              <a:dgm id="{B0A279FE-4C17-4E83-8918-A2A814274B46}"/>
                                            </p:graphic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graphicEl>
                                              <a:dgm id="{B0A279FE-4C17-4E83-8918-A2A814274B46}"/>
                                            </p:graphic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graphicEl>
                                              <a:dgm id="{B0A279FE-4C17-4E83-8918-A2A814274B46}"/>
                                            </p:graphic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graphicEl>
                                              <a:dgm id="{B0A279FE-4C17-4E83-8918-A2A814274B46}"/>
                                            </p:graphicEl>
                                          </p:spTgt>
                                        </p:tgtEl>
                                      </p:cBhvr>
                                      <p:to x="100000" y="60000"/>
                                    </p:animScale>
                                    <p:animScale>
                                      <p:cBhvr>
                                        <p:cTn id="53" dur="166" decel="50000">
                                          <p:stCondLst>
                                            <p:cond delay="676"/>
                                          </p:stCondLst>
                                        </p:cTn>
                                        <p:tgtEl>
                                          <p:spTgt spid="10">
                                            <p:graphicEl>
                                              <a:dgm id="{B0A279FE-4C17-4E83-8918-A2A814274B46}"/>
                                            </p:graphicEl>
                                          </p:spTgt>
                                        </p:tgtEl>
                                      </p:cBhvr>
                                      <p:to x="100000" y="100000"/>
                                    </p:animScale>
                                    <p:animScale>
                                      <p:cBhvr>
                                        <p:cTn id="54" dur="26">
                                          <p:stCondLst>
                                            <p:cond delay="1312"/>
                                          </p:stCondLst>
                                        </p:cTn>
                                        <p:tgtEl>
                                          <p:spTgt spid="10">
                                            <p:graphicEl>
                                              <a:dgm id="{B0A279FE-4C17-4E83-8918-A2A814274B46}"/>
                                            </p:graphicEl>
                                          </p:spTgt>
                                        </p:tgtEl>
                                      </p:cBhvr>
                                      <p:to x="100000" y="80000"/>
                                    </p:animScale>
                                    <p:animScale>
                                      <p:cBhvr>
                                        <p:cTn id="55" dur="166" decel="50000">
                                          <p:stCondLst>
                                            <p:cond delay="1338"/>
                                          </p:stCondLst>
                                        </p:cTn>
                                        <p:tgtEl>
                                          <p:spTgt spid="10">
                                            <p:graphicEl>
                                              <a:dgm id="{B0A279FE-4C17-4E83-8918-A2A814274B46}"/>
                                            </p:graphicEl>
                                          </p:spTgt>
                                        </p:tgtEl>
                                      </p:cBhvr>
                                      <p:to x="100000" y="100000"/>
                                    </p:animScale>
                                    <p:animScale>
                                      <p:cBhvr>
                                        <p:cTn id="56" dur="26">
                                          <p:stCondLst>
                                            <p:cond delay="1642"/>
                                          </p:stCondLst>
                                        </p:cTn>
                                        <p:tgtEl>
                                          <p:spTgt spid="10">
                                            <p:graphicEl>
                                              <a:dgm id="{B0A279FE-4C17-4E83-8918-A2A814274B46}"/>
                                            </p:graphicEl>
                                          </p:spTgt>
                                        </p:tgtEl>
                                      </p:cBhvr>
                                      <p:to x="100000" y="90000"/>
                                    </p:animScale>
                                    <p:animScale>
                                      <p:cBhvr>
                                        <p:cTn id="57" dur="166" decel="50000">
                                          <p:stCondLst>
                                            <p:cond delay="1668"/>
                                          </p:stCondLst>
                                        </p:cTn>
                                        <p:tgtEl>
                                          <p:spTgt spid="10">
                                            <p:graphicEl>
                                              <a:dgm id="{B0A279FE-4C17-4E83-8918-A2A814274B46}"/>
                                            </p:graphicEl>
                                          </p:spTgt>
                                        </p:tgtEl>
                                      </p:cBhvr>
                                      <p:to x="100000" y="100000"/>
                                    </p:animScale>
                                    <p:animScale>
                                      <p:cBhvr>
                                        <p:cTn id="58" dur="26">
                                          <p:stCondLst>
                                            <p:cond delay="1808"/>
                                          </p:stCondLst>
                                        </p:cTn>
                                        <p:tgtEl>
                                          <p:spTgt spid="10">
                                            <p:graphicEl>
                                              <a:dgm id="{B0A279FE-4C17-4E83-8918-A2A814274B46}"/>
                                            </p:graphicEl>
                                          </p:spTgt>
                                        </p:tgtEl>
                                      </p:cBhvr>
                                      <p:to x="100000" y="95000"/>
                                    </p:animScale>
                                    <p:animScale>
                                      <p:cBhvr>
                                        <p:cTn id="59" dur="166" decel="50000">
                                          <p:stCondLst>
                                            <p:cond delay="1834"/>
                                          </p:stCondLst>
                                        </p:cTn>
                                        <p:tgtEl>
                                          <p:spTgt spid="10">
                                            <p:graphicEl>
                                              <a:dgm id="{B0A279FE-4C17-4E83-8918-A2A814274B46}"/>
                                            </p:graphic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0">
                                            <p:graphicEl>
                                              <a:dgm id="{F055848D-A46A-4867-8141-0467244716ED}"/>
                                            </p:graphicEl>
                                          </p:spTgt>
                                        </p:tgtEl>
                                        <p:attrNameLst>
                                          <p:attrName>style.visibility</p:attrName>
                                        </p:attrNameLst>
                                      </p:cBhvr>
                                      <p:to>
                                        <p:strVal val="visible"/>
                                      </p:to>
                                    </p:set>
                                    <p:animEffect transition="in" filter="wipe(down)">
                                      <p:cBhvr>
                                        <p:cTn id="64" dur="580">
                                          <p:stCondLst>
                                            <p:cond delay="0"/>
                                          </p:stCondLst>
                                        </p:cTn>
                                        <p:tgtEl>
                                          <p:spTgt spid="10">
                                            <p:graphicEl>
                                              <a:dgm id="{F055848D-A46A-4867-8141-0467244716ED}"/>
                                            </p:graphicEl>
                                          </p:spTgt>
                                        </p:tgtEl>
                                      </p:cBhvr>
                                    </p:animEffect>
                                    <p:anim calcmode="lin" valueType="num">
                                      <p:cBhvr>
                                        <p:cTn id="65" dur="1822" tmFilter="0,0; 0.14,0.36; 0.43,0.73; 0.71,0.91; 1.0,1.0">
                                          <p:stCondLst>
                                            <p:cond delay="0"/>
                                          </p:stCondLst>
                                        </p:cTn>
                                        <p:tgtEl>
                                          <p:spTgt spid="10">
                                            <p:graphicEl>
                                              <a:dgm id="{F055848D-A46A-4867-8141-0467244716ED}"/>
                                            </p:graphic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0">
                                            <p:graphicEl>
                                              <a:dgm id="{F055848D-A46A-4867-8141-0467244716ED}"/>
                                            </p:graphic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0">
                                            <p:graphicEl>
                                              <a:dgm id="{F055848D-A46A-4867-8141-0467244716ED}"/>
                                            </p:graphic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0">
                                            <p:graphicEl>
                                              <a:dgm id="{F055848D-A46A-4867-8141-0467244716ED}"/>
                                            </p:graphic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0">
                                            <p:graphicEl>
                                              <a:dgm id="{F055848D-A46A-4867-8141-0467244716ED}"/>
                                            </p:graphic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10">
                                            <p:graphicEl>
                                              <a:dgm id="{F055848D-A46A-4867-8141-0467244716ED}"/>
                                            </p:graphicEl>
                                          </p:spTgt>
                                        </p:tgtEl>
                                      </p:cBhvr>
                                      <p:to x="100000" y="60000"/>
                                    </p:animScale>
                                    <p:animScale>
                                      <p:cBhvr>
                                        <p:cTn id="71" dur="166" decel="50000">
                                          <p:stCondLst>
                                            <p:cond delay="676"/>
                                          </p:stCondLst>
                                        </p:cTn>
                                        <p:tgtEl>
                                          <p:spTgt spid="10">
                                            <p:graphicEl>
                                              <a:dgm id="{F055848D-A46A-4867-8141-0467244716ED}"/>
                                            </p:graphicEl>
                                          </p:spTgt>
                                        </p:tgtEl>
                                      </p:cBhvr>
                                      <p:to x="100000" y="100000"/>
                                    </p:animScale>
                                    <p:animScale>
                                      <p:cBhvr>
                                        <p:cTn id="72" dur="26">
                                          <p:stCondLst>
                                            <p:cond delay="1312"/>
                                          </p:stCondLst>
                                        </p:cTn>
                                        <p:tgtEl>
                                          <p:spTgt spid="10">
                                            <p:graphicEl>
                                              <a:dgm id="{F055848D-A46A-4867-8141-0467244716ED}"/>
                                            </p:graphicEl>
                                          </p:spTgt>
                                        </p:tgtEl>
                                      </p:cBhvr>
                                      <p:to x="100000" y="80000"/>
                                    </p:animScale>
                                    <p:animScale>
                                      <p:cBhvr>
                                        <p:cTn id="73" dur="166" decel="50000">
                                          <p:stCondLst>
                                            <p:cond delay="1338"/>
                                          </p:stCondLst>
                                        </p:cTn>
                                        <p:tgtEl>
                                          <p:spTgt spid="10">
                                            <p:graphicEl>
                                              <a:dgm id="{F055848D-A46A-4867-8141-0467244716ED}"/>
                                            </p:graphicEl>
                                          </p:spTgt>
                                        </p:tgtEl>
                                      </p:cBhvr>
                                      <p:to x="100000" y="100000"/>
                                    </p:animScale>
                                    <p:animScale>
                                      <p:cBhvr>
                                        <p:cTn id="74" dur="26">
                                          <p:stCondLst>
                                            <p:cond delay="1642"/>
                                          </p:stCondLst>
                                        </p:cTn>
                                        <p:tgtEl>
                                          <p:spTgt spid="10">
                                            <p:graphicEl>
                                              <a:dgm id="{F055848D-A46A-4867-8141-0467244716ED}"/>
                                            </p:graphicEl>
                                          </p:spTgt>
                                        </p:tgtEl>
                                      </p:cBhvr>
                                      <p:to x="100000" y="90000"/>
                                    </p:animScale>
                                    <p:animScale>
                                      <p:cBhvr>
                                        <p:cTn id="75" dur="166" decel="50000">
                                          <p:stCondLst>
                                            <p:cond delay="1668"/>
                                          </p:stCondLst>
                                        </p:cTn>
                                        <p:tgtEl>
                                          <p:spTgt spid="10">
                                            <p:graphicEl>
                                              <a:dgm id="{F055848D-A46A-4867-8141-0467244716ED}"/>
                                            </p:graphicEl>
                                          </p:spTgt>
                                        </p:tgtEl>
                                      </p:cBhvr>
                                      <p:to x="100000" y="100000"/>
                                    </p:animScale>
                                    <p:animScale>
                                      <p:cBhvr>
                                        <p:cTn id="76" dur="26">
                                          <p:stCondLst>
                                            <p:cond delay="1808"/>
                                          </p:stCondLst>
                                        </p:cTn>
                                        <p:tgtEl>
                                          <p:spTgt spid="10">
                                            <p:graphicEl>
                                              <a:dgm id="{F055848D-A46A-4867-8141-0467244716ED}"/>
                                            </p:graphicEl>
                                          </p:spTgt>
                                        </p:tgtEl>
                                      </p:cBhvr>
                                      <p:to x="100000" y="95000"/>
                                    </p:animScale>
                                    <p:animScale>
                                      <p:cBhvr>
                                        <p:cTn id="77" dur="166" decel="50000">
                                          <p:stCondLst>
                                            <p:cond delay="1834"/>
                                          </p:stCondLst>
                                        </p:cTn>
                                        <p:tgtEl>
                                          <p:spTgt spid="10">
                                            <p:graphicEl>
                                              <a:dgm id="{F055848D-A46A-4867-8141-0467244716ED}"/>
                                            </p:graphicEl>
                                          </p:spTgt>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10">
                                            <p:graphicEl>
                                              <a:dgm id="{00FD114E-5037-43A9-B891-58ED2A352BBF}"/>
                                            </p:graphicEl>
                                          </p:spTgt>
                                        </p:tgtEl>
                                        <p:attrNameLst>
                                          <p:attrName>style.visibility</p:attrName>
                                        </p:attrNameLst>
                                      </p:cBhvr>
                                      <p:to>
                                        <p:strVal val="visible"/>
                                      </p:to>
                                    </p:set>
                                    <p:animEffect transition="in" filter="wipe(down)">
                                      <p:cBhvr>
                                        <p:cTn id="80" dur="580">
                                          <p:stCondLst>
                                            <p:cond delay="0"/>
                                          </p:stCondLst>
                                        </p:cTn>
                                        <p:tgtEl>
                                          <p:spTgt spid="10">
                                            <p:graphicEl>
                                              <a:dgm id="{00FD114E-5037-43A9-B891-58ED2A352BBF}"/>
                                            </p:graphicEl>
                                          </p:spTgt>
                                        </p:tgtEl>
                                      </p:cBhvr>
                                    </p:animEffect>
                                    <p:anim calcmode="lin" valueType="num">
                                      <p:cBhvr>
                                        <p:cTn id="81" dur="1822" tmFilter="0,0; 0.14,0.36; 0.43,0.73; 0.71,0.91; 1.0,1.0">
                                          <p:stCondLst>
                                            <p:cond delay="0"/>
                                          </p:stCondLst>
                                        </p:cTn>
                                        <p:tgtEl>
                                          <p:spTgt spid="10">
                                            <p:graphicEl>
                                              <a:dgm id="{00FD114E-5037-43A9-B891-58ED2A352BBF}"/>
                                            </p:graphic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0">
                                            <p:graphicEl>
                                              <a:dgm id="{00FD114E-5037-43A9-B891-58ED2A352BBF}"/>
                                            </p:graphic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0">
                                            <p:graphicEl>
                                              <a:dgm id="{00FD114E-5037-43A9-B891-58ED2A352BBF}"/>
                                            </p:graphic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0">
                                            <p:graphicEl>
                                              <a:dgm id="{00FD114E-5037-43A9-B891-58ED2A352BBF}"/>
                                            </p:graphic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0">
                                            <p:graphicEl>
                                              <a:dgm id="{00FD114E-5037-43A9-B891-58ED2A352BBF}"/>
                                            </p:graphic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10">
                                            <p:graphicEl>
                                              <a:dgm id="{00FD114E-5037-43A9-B891-58ED2A352BBF}"/>
                                            </p:graphicEl>
                                          </p:spTgt>
                                        </p:tgtEl>
                                      </p:cBhvr>
                                      <p:to x="100000" y="60000"/>
                                    </p:animScale>
                                    <p:animScale>
                                      <p:cBhvr>
                                        <p:cTn id="87" dur="166" decel="50000">
                                          <p:stCondLst>
                                            <p:cond delay="676"/>
                                          </p:stCondLst>
                                        </p:cTn>
                                        <p:tgtEl>
                                          <p:spTgt spid="10">
                                            <p:graphicEl>
                                              <a:dgm id="{00FD114E-5037-43A9-B891-58ED2A352BBF}"/>
                                            </p:graphicEl>
                                          </p:spTgt>
                                        </p:tgtEl>
                                      </p:cBhvr>
                                      <p:to x="100000" y="100000"/>
                                    </p:animScale>
                                    <p:animScale>
                                      <p:cBhvr>
                                        <p:cTn id="88" dur="26">
                                          <p:stCondLst>
                                            <p:cond delay="1312"/>
                                          </p:stCondLst>
                                        </p:cTn>
                                        <p:tgtEl>
                                          <p:spTgt spid="10">
                                            <p:graphicEl>
                                              <a:dgm id="{00FD114E-5037-43A9-B891-58ED2A352BBF}"/>
                                            </p:graphicEl>
                                          </p:spTgt>
                                        </p:tgtEl>
                                      </p:cBhvr>
                                      <p:to x="100000" y="80000"/>
                                    </p:animScale>
                                    <p:animScale>
                                      <p:cBhvr>
                                        <p:cTn id="89" dur="166" decel="50000">
                                          <p:stCondLst>
                                            <p:cond delay="1338"/>
                                          </p:stCondLst>
                                        </p:cTn>
                                        <p:tgtEl>
                                          <p:spTgt spid="10">
                                            <p:graphicEl>
                                              <a:dgm id="{00FD114E-5037-43A9-B891-58ED2A352BBF}"/>
                                            </p:graphicEl>
                                          </p:spTgt>
                                        </p:tgtEl>
                                      </p:cBhvr>
                                      <p:to x="100000" y="100000"/>
                                    </p:animScale>
                                    <p:animScale>
                                      <p:cBhvr>
                                        <p:cTn id="90" dur="26">
                                          <p:stCondLst>
                                            <p:cond delay="1642"/>
                                          </p:stCondLst>
                                        </p:cTn>
                                        <p:tgtEl>
                                          <p:spTgt spid="10">
                                            <p:graphicEl>
                                              <a:dgm id="{00FD114E-5037-43A9-B891-58ED2A352BBF}"/>
                                            </p:graphicEl>
                                          </p:spTgt>
                                        </p:tgtEl>
                                      </p:cBhvr>
                                      <p:to x="100000" y="90000"/>
                                    </p:animScale>
                                    <p:animScale>
                                      <p:cBhvr>
                                        <p:cTn id="91" dur="166" decel="50000">
                                          <p:stCondLst>
                                            <p:cond delay="1668"/>
                                          </p:stCondLst>
                                        </p:cTn>
                                        <p:tgtEl>
                                          <p:spTgt spid="10">
                                            <p:graphicEl>
                                              <a:dgm id="{00FD114E-5037-43A9-B891-58ED2A352BBF}"/>
                                            </p:graphicEl>
                                          </p:spTgt>
                                        </p:tgtEl>
                                      </p:cBhvr>
                                      <p:to x="100000" y="100000"/>
                                    </p:animScale>
                                    <p:animScale>
                                      <p:cBhvr>
                                        <p:cTn id="92" dur="26">
                                          <p:stCondLst>
                                            <p:cond delay="1808"/>
                                          </p:stCondLst>
                                        </p:cTn>
                                        <p:tgtEl>
                                          <p:spTgt spid="10">
                                            <p:graphicEl>
                                              <a:dgm id="{00FD114E-5037-43A9-B891-58ED2A352BBF}"/>
                                            </p:graphicEl>
                                          </p:spTgt>
                                        </p:tgtEl>
                                      </p:cBhvr>
                                      <p:to x="100000" y="95000"/>
                                    </p:animScale>
                                    <p:animScale>
                                      <p:cBhvr>
                                        <p:cTn id="93" dur="166" decel="50000">
                                          <p:stCondLst>
                                            <p:cond delay="1834"/>
                                          </p:stCondLst>
                                        </p:cTn>
                                        <p:tgtEl>
                                          <p:spTgt spid="10">
                                            <p:graphicEl>
                                              <a:dgm id="{00FD114E-5037-43A9-B891-58ED2A352BBF}"/>
                                            </p:graphicEl>
                                          </p:spTgt>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10">
                                            <p:graphicEl>
                                              <a:dgm id="{16A8BC90-EB4E-4228-9BF3-C1E4B616CC64}"/>
                                            </p:graphicEl>
                                          </p:spTgt>
                                        </p:tgtEl>
                                        <p:attrNameLst>
                                          <p:attrName>style.visibility</p:attrName>
                                        </p:attrNameLst>
                                      </p:cBhvr>
                                      <p:to>
                                        <p:strVal val="visible"/>
                                      </p:to>
                                    </p:set>
                                    <p:animEffect transition="in" filter="wipe(down)">
                                      <p:cBhvr>
                                        <p:cTn id="98" dur="580">
                                          <p:stCondLst>
                                            <p:cond delay="0"/>
                                          </p:stCondLst>
                                        </p:cTn>
                                        <p:tgtEl>
                                          <p:spTgt spid="10">
                                            <p:graphicEl>
                                              <a:dgm id="{16A8BC90-EB4E-4228-9BF3-C1E4B616CC64}"/>
                                            </p:graphicEl>
                                          </p:spTgt>
                                        </p:tgtEl>
                                      </p:cBhvr>
                                    </p:animEffect>
                                    <p:anim calcmode="lin" valueType="num">
                                      <p:cBhvr>
                                        <p:cTn id="99" dur="1822" tmFilter="0,0; 0.14,0.36; 0.43,0.73; 0.71,0.91; 1.0,1.0">
                                          <p:stCondLst>
                                            <p:cond delay="0"/>
                                          </p:stCondLst>
                                        </p:cTn>
                                        <p:tgtEl>
                                          <p:spTgt spid="10">
                                            <p:graphicEl>
                                              <a:dgm id="{16A8BC90-EB4E-4228-9BF3-C1E4B616CC64}"/>
                                            </p:graphic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0">
                                            <p:graphicEl>
                                              <a:dgm id="{16A8BC90-EB4E-4228-9BF3-C1E4B616CC64}"/>
                                            </p:graphic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0">
                                            <p:graphicEl>
                                              <a:dgm id="{16A8BC90-EB4E-4228-9BF3-C1E4B616CC64}"/>
                                            </p:graphic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0">
                                            <p:graphicEl>
                                              <a:dgm id="{16A8BC90-EB4E-4228-9BF3-C1E4B616CC64}"/>
                                            </p:graphic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0">
                                            <p:graphicEl>
                                              <a:dgm id="{16A8BC90-EB4E-4228-9BF3-C1E4B616CC64}"/>
                                            </p:graphic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10">
                                            <p:graphicEl>
                                              <a:dgm id="{16A8BC90-EB4E-4228-9BF3-C1E4B616CC64}"/>
                                            </p:graphicEl>
                                          </p:spTgt>
                                        </p:tgtEl>
                                      </p:cBhvr>
                                      <p:to x="100000" y="60000"/>
                                    </p:animScale>
                                    <p:animScale>
                                      <p:cBhvr>
                                        <p:cTn id="105" dur="166" decel="50000">
                                          <p:stCondLst>
                                            <p:cond delay="676"/>
                                          </p:stCondLst>
                                        </p:cTn>
                                        <p:tgtEl>
                                          <p:spTgt spid="10">
                                            <p:graphicEl>
                                              <a:dgm id="{16A8BC90-EB4E-4228-9BF3-C1E4B616CC64}"/>
                                            </p:graphicEl>
                                          </p:spTgt>
                                        </p:tgtEl>
                                      </p:cBhvr>
                                      <p:to x="100000" y="100000"/>
                                    </p:animScale>
                                    <p:animScale>
                                      <p:cBhvr>
                                        <p:cTn id="106" dur="26">
                                          <p:stCondLst>
                                            <p:cond delay="1312"/>
                                          </p:stCondLst>
                                        </p:cTn>
                                        <p:tgtEl>
                                          <p:spTgt spid="10">
                                            <p:graphicEl>
                                              <a:dgm id="{16A8BC90-EB4E-4228-9BF3-C1E4B616CC64}"/>
                                            </p:graphicEl>
                                          </p:spTgt>
                                        </p:tgtEl>
                                      </p:cBhvr>
                                      <p:to x="100000" y="80000"/>
                                    </p:animScale>
                                    <p:animScale>
                                      <p:cBhvr>
                                        <p:cTn id="107" dur="166" decel="50000">
                                          <p:stCondLst>
                                            <p:cond delay="1338"/>
                                          </p:stCondLst>
                                        </p:cTn>
                                        <p:tgtEl>
                                          <p:spTgt spid="10">
                                            <p:graphicEl>
                                              <a:dgm id="{16A8BC90-EB4E-4228-9BF3-C1E4B616CC64}"/>
                                            </p:graphicEl>
                                          </p:spTgt>
                                        </p:tgtEl>
                                      </p:cBhvr>
                                      <p:to x="100000" y="100000"/>
                                    </p:animScale>
                                    <p:animScale>
                                      <p:cBhvr>
                                        <p:cTn id="108" dur="26">
                                          <p:stCondLst>
                                            <p:cond delay="1642"/>
                                          </p:stCondLst>
                                        </p:cTn>
                                        <p:tgtEl>
                                          <p:spTgt spid="10">
                                            <p:graphicEl>
                                              <a:dgm id="{16A8BC90-EB4E-4228-9BF3-C1E4B616CC64}"/>
                                            </p:graphicEl>
                                          </p:spTgt>
                                        </p:tgtEl>
                                      </p:cBhvr>
                                      <p:to x="100000" y="90000"/>
                                    </p:animScale>
                                    <p:animScale>
                                      <p:cBhvr>
                                        <p:cTn id="109" dur="166" decel="50000">
                                          <p:stCondLst>
                                            <p:cond delay="1668"/>
                                          </p:stCondLst>
                                        </p:cTn>
                                        <p:tgtEl>
                                          <p:spTgt spid="10">
                                            <p:graphicEl>
                                              <a:dgm id="{16A8BC90-EB4E-4228-9BF3-C1E4B616CC64}"/>
                                            </p:graphicEl>
                                          </p:spTgt>
                                        </p:tgtEl>
                                      </p:cBhvr>
                                      <p:to x="100000" y="100000"/>
                                    </p:animScale>
                                    <p:animScale>
                                      <p:cBhvr>
                                        <p:cTn id="110" dur="26">
                                          <p:stCondLst>
                                            <p:cond delay="1808"/>
                                          </p:stCondLst>
                                        </p:cTn>
                                        <p:tgtEl>
                                          <p:spTgt spid="10">
                                            <p:graphicEl>
                                              <a:dgm id="{16A8BC90-EB4E-4228-9BF3-C1E4B616CC64}"/>
                                            </p:graphicEl>
                                          </p:spTgt>
                                        </p:tgtEl>
                                      </p:cBhvr>
                                      <p:to x="100000" y="95000"/>
                                    </p:animScale>
                                    <p:animScale>
                                      <p:cBhvr>
                                        <p:cTn id="111" dur="166" decel="50000">
                                          <p:stCondLst>
                                            <p:cond delay="1834"/>
                                          </p:stCondLst>
                                        </p:cTn>
                                        <p:tgtEl>
                                          <p:spTgt spid="10">
                                            <p:graphicEl>
                                              <a:dgm id="{16A8BC90-EB4E-4228-9BF3-C1E4B616CC64}"/>
                                            </p:graphicEl>
                                          </p:spTgt>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10">
                                            <p:graphicEl>
                                              <a:dgm id="{E120C1B5-2BD6-4DC8-BEDA-187D77941597}"/>
                                            </p:graphicEl>
                                          </p:spTgt>
                                        </p:tgtEl>
                                        <p:attrNameLst>
                                          <p:attrName>style.visibility</p:attrName>
                                        </p:attrNameLst>
                                      </p:cBhvr>
                                      <p:to>
                                        <p:strVal val="visible"/>
                                      </p:to>
                                    </p:set>
                                    <p:animEffect transition="in" filter="wipe(down)">
                                      <p:cBhvr>
                                        <p:cTn id="114" dur="580">
                                          <p:stCondLst>
                                            <p:cond delay="0"/>
                                          </p:stCondLst>
                                        </p:cTn>
                                        <p:tgtEl>
                                          <p:spTgt spid="10">
                                            <p:graphicEl>
                                              <a:dgm id="{E120C1B5-2BD6-4DC8-BEDA-187D77941597}"/>
                                            </p:graphicEl>
                                          </p:spTgt>
                                        </p:tgtEl>
                                      </p:cBhvr>
                                    </p:animEffect>
                                    <p:anim calcmode="lin" valueType="num">
                                      <p:cBhvr>
                                        <p:cTn id="115" dur="1822" tmFilter="0,0; 0.14,0.36; 0.43,0.73; 0.71,0.91; 1.0,1.0">
                                          <p:stCondLst>
                                            <p:cond delay="0"/>
                                          </p:stCondLst>
                                        </p:cTn>
                                        <p:tgtEl>
                                          <p:spTgt spid="10">
                                            <p:graphicEl>
                                              <a:dgm id="{E120C1B5-2BD6-4DC8-BEDA-187D77941597}"/>
                                            </p:graphicEl>
                                          </p:spTgt>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0">
                                            <p:graphicEl>
                                              <a:dgm id="{E120C1B5-2BD6-4DC8-BEDA-187D77941597}"/>
                                            </p:graphicEl>
                                          </p:spTgt>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0">
                                            <p:graphicEl>
                                              <a:dgm id="{E120C1B5-2BD6-4DC8-BEDA-187D77941597}"/>
                                            </p:graphicEl>
                                          </p:spTgt>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0">
                                            <p:graphicEl>
                                              <a:dgm id="{E120C1B5-2BD6-4DC8-BEDA-187D77941597}"/>
                                            </p:graphicEl>
                                          </p:spTgt>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0">
                                            <p:graphicEl>
                                              <a:dgm id="{E120C1B5-2BD6-4DC8-BEDA-187D77941597}"/>
                                            </p:graphicEl>
                                          </p:spTgt>
                                        </p:tgtEl>
                                        <p:attrNameLst>
                                          <p:attrName>ppt_y</p:attrName>
                                        </p:attrNameLst>
                                      </p:cBhvr>
                                      <p:tavLst>
                                        <p:tav tm="0" fmla="#ppt_y-sin(pi*$)/81">
                                          <p:val>
                                            <p:fltVal val="0"/>
                                          </p:val>
                                        </p:tav>
                                        <p:tav tm="100000">
                                          <p:val>
                                            <p:fltVal val="1"/>
                                          </p:val>
                                        </p:tav>
                                      </p:tavLst>
                                    </p:anim>
                                    <p:animScale>
                                      <p:cBhvr>
                                        <p:cTn id="120" dur="26">
                                          <p:stCondLst>
                                            <p:cond delay="650"/>
                                          </p:stCondLst>
                                        </p:cTn>
                                        <p:tgtEl>
                                          <p:spTgt spid="10">
                                            <p:graphicEl>
                                              <a:dgm id="{E120C1B5-2BD6-4DC8-BEDA-187D77941597}"/>
                                            </p:graphicEl>
                                          </p:spTgt>
                                        </p:tgtEl>
                                      </p:cBhvr>
                                      <p:to x="100000" y="60000"/>
                                    </p:animScale>
                                    <p:animScale>
                                      <p:cBhvr>
                                        <p:cTn id="121" dur="166" decel="50000">
                                          <p:stCondLst>
                                            <p:cond delay="676"/>
                                          </p:stCondLst>
                                        </p:cTn>
                                        <p:tgtEl>
                                          <p:spTgt spid="10">
                                            <p:graphicEl>
                                              <a:dgm id="{E120C1B5-2BD6-4DC8-BEDA-187D77941597}"/>
                                            </p:graphicEl>
                                          </p:spTgt>
                                        </p:tgtEl>
                                      </p:cBhvr>
                                      <p:to x="100000" y="100000"/>
                                    </p:animScale>
                                    <p:animScale>
                                      <p:cBhvr>
                                        <p:cTn id="122" dur="26">
                                          <p:stCondLst>
                                            <p:cond delay="1312"/>
                                          </p:stCondLst>
                                        </p:cTn>
                                        <p:tgtEl>
                                          <p:spTgt spid="10">
                                            <p:graphicEl>
                                              <a:dgm id="{E120C1B5-2BD6-4DC8-BEDA-187D77941597}"/>
                                            </p:graphicEl>
                                          </p:spTgt>
                                        </p:tgtEl>
                                      </p:cBhvr>
                                      <p:to x="100000" y="80000"/>
                                    </p:animScale>
                                    <p:animScale>
                                      <p:cBhvr>
                                        <p:cTn id="123" dur="166" decel="50000">
                                          <p:stCondLst>
                                            <p:cond delay="1338"/>
                                          </p:stCondLst>
                                        </p:cTn>
                                        <p:tgtEl>
                                          <p:spTgt spid="10">
                                            <p:graphicEl>
                                              <a:dgm id="{E120C1B5-2BD6-4DC8-BEDA-187D77941597}"/>
                                            </p:graphicEl>
                                          </p:spTgt>
                                        </p:tgtEl>
                                      </p:cBhvr>
                                      <p:to x="100000" y="100000"/>
                                    </p:animScale>
                                    <p:animScale>
                                      <p:cBhvr>
                                        <p:cTn id="124" dur="26">
                                          <p:stCondLst>
                                            <p:cond delay="1642"/>
                                          </p:stCondLst>
                                        </p:cTn>
                                        <p:tgtEl>
                                          <p:spTgt spid="10">
                                            <p:graphicEl>
                                              <a:dgm id="{E120C1B5-2BD6-4DC8-BEDA-187D77941597}"/>
                                            </p:graphicEl>
                                          </p:spTgt>
                                        </p:tgtEl>
                                      </p:cBhvr>
                                      <p:to x="100000" y="90000"/>
                                    </p:animScale>
                                    <p:animScale>
                                      <p:cBhvr>
                                        <p:cTn id="125" dur="166" decel="50000">
                                          <p:stCondLst>
                                            <p:cond delay="1668"/>
                                          </p:stCondLst>
                                        </p:cTn>
                                        <p:tgtEl>
                                          <p:spTgt spid="10">
                                            <p:graphicEl>
                                              <a:dgm id="{E120C1B5-2BD6-4DC8-BEDA-187D77941597}"/>
                                            </p:graphicEl>
                                          </p:spTgt>
                                        </p:tgtEl>
                                      </p:cBhvr>
                                      <p:to x="100000" y="100000"/>
                                    </p:animScale>
                                    <p:animScale>
                                      <p:cBhvr>
                                        <p:cTn id="126" dur="26">
                                          <p:stCondLst>
                                            <p:cond delay="1808"/>
                                          </p:stCondLst>
                                        </p:cTn>
                                        <p:tgtEl>
                                          <p:spTgt spid="10">
                                            <p:graphicEl>
                                              <a:dgm id="{E120C1B5-2BD6-4DC8-BEDA-187D77941597}"/>
                                            </p:graphicEl>
                                          </p:spTgt>
                                        </p:tgtEl>
                                      </p:cBhvr>
                                      <p:to x="100000" y="95000"/>
                                    </p:animScale>
                                    <p:animScale>
                                      <p:cBhvr>
                                        <p:cTn id="127" dur="166" decel="50000">
                                          <p:stCondLst>
                                            <p:cond delay="1834"/>
                                          </p:stCondLst>
                                        </p:cTn>
                                        <p:tgtEl>
                                          <p:spTgt spid="10">
                                            <p:graphicEl>
                                              <a:dgm id="{E120C1B5-2BD6-4DC8-BEDA-187D77941597}"/>
                                            </p:graphicEl>
                                          </p:spTgt>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grpId="0" nodeType="clickEffect">
                                  <p:stCondLst>
                                    <p:cond delay="0"/>
                                  </p:stCondLst>
                                  <p:childTnLst>
                                    <p:set>
                                      <p:cBhvr>
                                        <p:cTn id="131" dur="1" fill="hold">
                                          <p:stCondLst>
                                            <p:cond delay="0"/>
                                          </p:stCondLst>
                                        </p:cTn>
                                        <p:tgtEl>
                                          <p:spTgt spid="10">
                                            <p:graphicEl>
                                              <a:dgm id="{11DC1392-FDE7-4758-88FD-C83A682821A4}"/>
                                            </p:graphicEl>
                                          </p:spTgt>
                                        </p:tgtEl>
                                        <p:attrNameLst>
                                          <p:attrName>style.visibility</p:attrName>
                                        </p:attrNameLst>
                                      </p:cBhvr>
                                      <p:to>
                                        <p:strVal val="visible"/>
                                      </p:to>
                                    </p:set>
                                    <p:animEffect transition="in" filter="wipe(down)">
                                      <p:cBhvr>
                                        <p:cTn id="132" dur="580">
                                          <p:stCondLst>
                                            <p:cond delay="0"/>
                                          </p:stCondLst>
                                        </p:cTn>
                                        <p:tgtEl>
                                          <p:spTgt spid="10">
                                            <p:graphicEl>
                                              <a:dgm id="{11DC1392-FDE7-4758-88FD-C83A682821A4}"/>
                                            </p:graphicEl>
                                          </p:spTgt>
                                        </p:tgtEl>
                                      </p:cBhvr>
                                    </p:animEffect>
                                    <p:anim calcmode="lin" valueType="num">
                                      <p:cBhvr>
                                        <p:cTn id="133" dur="1822" tmFilter="0,0; 0.14,0.36; 0.43,0.73; 0.71,0.91; 1.0,1.0">
                                          <p:stCondLst>
                                            <p:cond delay="0"/>
                                          </p:stCondLst>
                                        </p:cTn>
                                        <p:tgtEl>
                                          <p:spTgt spid="10">
                                            <p:graphicEl>
                                              <a:dgm id="{11DC1392-FDE7-4758-88FD-C83A682821A4}"/>
                                            </p:graphicEl>
                                          </p:spTgt>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10">
                                            <p:graphicEl>
                                              <a:dgm id="{11DC1392-FDE7-4758-88FD-C83A682821A4}"/>
                                            </p:graphicEl>
                                          </p:spTgt>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10">
                                            <p:graphicEl>
                                              <a:dgm id="{11DC1392-FDE7-4758-88FD-C83A682821A4}"/>
                                            </p:graphicEl>
                                          </p:spTgt>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10">
                                            <p:graphicEl>
                                              <a:dgm id="{11DC1392-FDE7-4758-88FD-C83A682821A4}"/>
                                            </p:graphicEl>
                                          </p:spTgt>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10">
                                            <p:graphicEl>
                                              <a:dgm id="{11DC1392-FDE7-4758-88FD-C83A682821A4}"/>
                                            </p:graphicEl>
                                          </p:spTgt>
                                        </p:tgtEl>
                                        <p:attrNameLst>
                                          <p:attrName>ppt_y</p:attrName>
                                        </p:attrNameLst>
                                      </p:cBhvr>
                                      <p:tavLst>
                                        <p:tav tm="0" fmla="#ppt_y-sin(pi*$)/81">
                                          <p:val>
                                            <p:fltVal val="0"/>
                                          </p:val>
                                        </p:tav>
                                        <p:tav tm="100000">
                                          <p:val>
                                            <p:fltVal val="1"/>
                                          </p:val>
                                        </p:tav>
                                      </p:tavLst>
                                    </p:anim>
                                    <p:animScale>
                                      <p:cBhvr>
                                        <p:cTn id="138" dur="26">
                                          <p:stCondLst>
                                            <p:cond delay="650"/>
                                          </p:stCondLst>
                                        </p:cTn>
                                        <p:tgtEl>
                                          <p:spTgt spid="10">
                                            <p:graphicEl>
                                              <a:dgm id="{11DC1392-FDE7-4758-88FD-C83A682821A4}"/>
                                            </p:graphicEl>
                                          </p:spTgt>
                                        </p:tgtEl>
                                      </p:cBhvr>
                                      <p:to x="100000" y="60000"/>
                                    </p:animScale>
                                    <p:animScale>
                                      <p:cBhvr>
                                        <p:cTn id="139" dur="166" decel="50000">
                                          <p:stCondLst>
                                            <p:cond delay="676"/>
                                          </p:stCondLst>
                                        </p:cTn>
                                        <p:tgtEl>
                                          <p:spTgt spid="10">
                                            <p:graphicEl>
                                              <a:dgm id="{11DC1392-FDE7-4758-88FD-C83A682821A4}"/>
                                            </p:graphicEl>
                                          </p:spTgt>
                                        </p:tgtEl>
                                      </p:cBhvr>
                                      <p:to x="100000" y="100000"/>
                                    </p:animScale>
                                    <p:animScale>
                                      <p:cBhvr>
                                        <p:cTn id="140" dur="26">
                                          <p:stCondLst>
                                            <p:cond delay="1312"/>
                                          </p:stCondLst>
                                        </p:cTn>
                                        <p:tgtEl>
                                          <p:spTgt spid="10">
                                            <p:graphicEl>
                                              <a:dgm id="{11DC1392-FDE7-4758-88FD-C83A682821A4}"/>
                                            </p:graphicEl>
                                          </p:spTgt>
                                        </p:tgtEl>
                                      </p:cBhvr>
                                      <p:to x="100000" y="80000"/>
                                    </p:animScale>
                                    <p:animScale>
                                      <p:cBhvr>
                                        <p:cTn id="141" dur="166" decel="50000">
                                          <p:stCondLst>
                                            <p:cond delay="1338"/>
                                          </p:stCondLst>
                                        </p:cTn>
                                        <p:tgtEl>
                                          <p:spTgt spid="10">
                                            <p:graphicEl>
                                              <a:dgm id="{11DC1392-FDE7-4758-88FD-C83A682821A4}"/>
                                            </p:graphicEl>
                                          </p:spTgt>
                                        </p:tgtEl>
                                      </p:cBhvr>
                                      <p:to x="100000" y="100000"/>
                                    </p:animScale>
                                    <p:animScale>
                                      <p:cBhvr>
                                        <p:cTn id="142" dur="26">
                                          <p:stCondLst>
                                            <p:cond delay="1642"/>
                                          </p:stCondLst>
                                        </p:cTn>
                                        <p:tgtEl>
                                          <p:spTgt spid="10">
                                            <p:graphicEl>
                                              <a:dgm id="{11DC1392-FDE7-4758-88FD-C83A682821A4}"/>
                                            </p:graphicEl>
                                          </p:spTgt>
                                        </p:tgtEl>
                                      </p:cBhvr>
                                      <p:to x="100000" y="90000"/>
                                    </p:animScale>
                                    <p:animScale>
                                      <p:cBhvr>
                                        <p:cTn id="143" dur="166" decel="50000">
                                          <p:stCondLst>
                                            <p:cond delay="1668"/>
                                          </p:stCondLst>
                                        </p:cTn>
                                        <p:tgtEl>
                                          <p:spTgt spid="10">
                                            <p:graphicEl>
                                              <a:dgm id="{11DC1392-FDE7-4758-88FD-C83A682821A4}"/>
                                            </p:graphicEl>
                                          </p:spTgt>
                                        </p:tgtEl>
                                      </p:cBhvr>
                                      <p:to x="100000" y="100000"/>
                                    </p:animScale>
                                    <p:animScale>
                                      <p:cBhvr>
                                        <p:cTn id="144" dur="26">
                                          <p:stCondLst>
                                            <p:cond delay="1808"/>
                                          </p:stCondLst>
                                        </p:cTn>
                                        <p:tgtEl>
                                          <p:spTgt spid="10">
                                            <p:graphicEl>
                                              <a:dgm id="{11DC1392-FDE7-4758-88FD-C83A682821A4}"/>
                                            </p:graphicEl>
                                          </p:spTgt>
                                        </p:tgtEl>
                                      </p:cBhvr>
                                      <p:to x="100000" y="95000"/>
                                    </p:animScale>
                                    <p:animScale>
                                      <p:cBhvr>
                                        <p:cTn id="145" dur="166" decel="50000">
                                          <p:stCondLst>
                                            <p:cond delay="1834"/>
                                          </p:stCondLst>
                                        </p:cTn>
                                        <p:tgtEl>
                                          <p:spTgt spid="10">
                                            <p:graphicEl>
                                              <a:dgm id="{11DC1392-FDE7-4758-88FD-C83A682821A4}"/>
                                            </p:graphicEl>
                                          </p:spTgt>
                                        </p:tgtEl>
                                      </p:cBhvr>
                                      <p:to x="100000" y="100000"/>
                                    </p:animScale>
                                  </p:childTnLst>
                                </p:cTn>
                              </p:par>
                              <p:par>
                                <p:cTn id="146" presetID="26" presetClass="entr" presetSubtype="0" fill="hold" grpId="0" nodeType="withEffect">
                                  <p:stCondLst>
                                    <p:cond delay="0"/>
                                  </p:stCondLst>
                                  <p:childTnLst>
                                    <p:set>
                                      <p:cBhvr>
                                        <p:cTn id="147" dur="1" fill="hold">
                                          <p:stCondLst>
                                            <p:cond delay="0"/>
                                          </p:stCondLst>
                                        </p:cTn>
                                        <p:tgtEl>
                                          <p:spTgt spid="10">
                                            <p:graphicEl>
                                              <a:dgm id="{12E0C0F6-789F-4FC1-B6F9-524DC8FD696E}"/>
                                            </p:graphicEl>
                                          </p:spTgt>
                                        </p:tgtEl>
                                        <p:attrNameLst>
                                          <p:attrName>style.visibility</p:attrName>
                                        </p:attrNameLst>
                                      </p:cBhvr>
                                      <p:to>
                                        <p:strVal val="visible"/>
                                      </p:to>
                                    </p:set>
                                    <p:animEffect transition="in" filter="wipe(down)">
                                      <p:cBhvr>
                                        <p:cTn id="148" dur="580">
                                          <p:stCondLst>
                                            <p:cond delay="0"/>
                                          </p:stCondLst>
                                        </p:cTn>
                                        <p:tgtEl>
                                          <p:spTgt spid="10">
                                            <p:graphicEl>
                                              <a:dgm id="{12E0C0F6-789F-4FC1-B6F9-524DC8FD696E}"/>
                                            </p:graphicEl>
                                          </p:spTgt>
                                        </p:tgtEl>
                                      </p:cBhvr>
                                    </p:animEffect>
                                    <p:anim calcmode="lin" valueType="num">
                                      <p:cBhvr>
                                        <p:cTn id="149" dur="1822" tmFilter="0,0; 0.14,0.36; 0.43,0.73; 0.71,0.91; 1.0,1.0">
                                          <p:stCondLst>
                                            <p:cond delay="0"/>
                                          </p:stCondLst>
                                        </p:cTn>
                                        <p:tgtEl>
                                          <p:spTgt spid="10">
                                            <p:graphicEl>
                                              <a:dgm id="{12E0C0F6-789F-4FC1-B6F9-524DC8FD696E}"/>
                                            </p:graphicEl>
                                          </p:spTgt>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10">
                                            <p:graphicEl>
                                              <a:dgm id="{12E0C0F6-789F-4FC1-B6F9-524DC8FD696E}"/>
                                            </p:graphicEl>
                                          </p:spTgt>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10">
                                            <p:graphicEl>
                                              <a:dgm id="{12E0C0F6-789F-4FC1-B6F9-524DC8FD696E}"/>
                                            </p:graphicEl>
                                          </p:spTgt>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10">
                                            <p:graphicEl>
                                              <a:dgm id="{12E0C0F6-789F-4FC1-B6F9-524DC8FD696E}"/>
                                            </p:graphicEl>
                                          </p:spTgt>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10">
                                            <p:graphicEl>
                                              <a:dgm id="{12E0C0F6-789F-4FC1-B6F9-524DC8FD696E}"/>
                                            </p:graphicEl>
                                          </p:spTgt>
                                        </p:tgtEl>
                                        <p:attrNameLst>
                                          <p:attrName>ppt_y</p:attrName>
                                        </p:attrNameLst>
                                      </p:cBhvr>
                                      <p:tavLst>
                                        <p:tav tm="0" fmla="#ppt_y-sin(pi*$)/81">
                                          <p:val>
                                            <p:fltVal val="0"/>
                                          </p:val>
                                        </p:tav>
                                        <p:tav tm="100000">
                                          <p:val>
                                            <p:fltVal val="1"/>
                                          </p:val>
                                        </p:tav>
                                      </p:tavLst>
                                    </p:anim>
                                    <p:animScale>
                                      <p:cBhvr>
                                        <p:cTn id="154" dur="26">
                                          <p:stCondLst>
                                            <p:cond delay="650"/>
                                          </p:stCondLst>
                                        </p:cTn>
                                        <p:tgtEl>
                                          <p:spTgt spid="10">
                                            <p:graphicEl>
                                              <a:dgm id="{12E0C0F6-789F-4FC1-B6F9-524DC8FD696E}"/>
                                            </p:graphicEl>
                                          </p:spTgt>
                                        </p:tgtEl>
                                      </p:cBhvr>
                                      <p:to x="100000" y="60000"/>
                                    </p:animScale>
                                    <p:animScale>
                                      <p:cBhvr>
                                        <p:cTn id="155" dur="166" decel="50000">
                                          <p:stCondLst>
                                            <p:cond delay="676"/>
                                          </p:stCondLst>
                                        </p:cTn>
                                        <p:tgtEl>
                                          <p:spTgt spid="10">
                                            <p:graphicEl>
                                              <a:dgm id="{12E0C0F6-789F-4FC1-B6F9-524DC8FD696E}"/>
                                            </p:graphicEl>
                                          </p:spTgt>
                                        </p:tgtEl>
                                      </p:cBhvr>
                                      <p:to x="100000" y="100000"/>
                                    </p:animScale>
                                    <p:animScale>
                                      <p:cBhvr>
                                        <p:cTn id="156" dur="26">
                                          <p:stCondLst>
                                            <p:cond delay="1312"/>
                                          </p:stCondLst>
                                        </p:cTn>
                                        <p:tgtEl>
                                          <p:spTgt spid="10">
                                            <p:graphicEl>
                                              <a:dgm id="{12E0C0F6-789F-4FC1-B6F9-524DC8FD696E}"/>
                                            </p:graphicEl>
                                          </p:spTgt>
                                        </p:tgtEl>
                                      </p:cBhvr>
                                      <p:to x="100000" y="80000"/>
                                    </p:animScale>
                                    <p:animScale>
                                      <p:cBhvr>
                                        <p:cTn id="157" dur="166" decel="50000">
                                          <p:stCondLst>
                                            <p:cond delay="1338"/>
                                          </p:stCondLst>
                                        </p:cTn>
                                        <p:tgtEl>
                                          <p:spTgt spid="10">
                                            <p:graphicEl>
                                              <a:dgm id="{12E0C0F6-789F-4FC1-B6F9-524DC8FD696E}"/>
                                            </p:graphicEl>
                                          </p:spTgt>
                                        </p:tgtEl>
                                      </p:cBhvr>
                                      <p:to x="100000" y="100000"/>
                                    </p:animScale>
                                    <p:animScale>
                                      <p:cBhvr>
                                        <p:cTn id="158" dur="26">
                                          <p:stCondLst>
                                            <p:cond delay="1642"/>
                                          </p:stCondLst>
                                        </p:cTn>
                                        <p:tgtEl>
                                          <p:spTgt spid="10">
                                            <p:graphicEl>
                                              <a:dgm id="{12E0C0F6-789F-4FC1-B6F9-524DC8FD696E}"/>
                                            </p:graphicEl>
                                          </p:spTgt>
                                        </p:tgtEl>
                                      </p:cBhvr>
                                      <p:to x="100000" y="90000"/>
                                    </p:animScale>
                                    <p:animScale>
                                      <p:cBhvr>
                                        <p:cTn id="159" dur="166" decel="50000">
                                          <p:stCondLst>
                                            <p:cond delay="1668"/>
                                          </p:stCondLst>
                                        </p:cTn>
                                        <p:tgtEl>
                                          <p:spTgt spid="10">
                                            <p:graphicEl>
                                              <a:dgm id="{12E0C0F6-789F-4FC1-B6F9-524DC8FD696E}"/>
                                            </p:graphicEl>
                                          </p:spTgt>
                                        </p:tgtEl>
                                      </p:cBhvr>
                                      <p:to x="100000" y="100000"/>
                                    </p:animScale>
                                    <p:animScale>
                                      <p:cBhvr>
                                        <p:cTn id="160" dur="26">
                                          <p:stCondLst>
                                            <p:cond delay="1808"/>
                                          </p:stCondLst>
                                        </p:cTn>
                                        <p:tgtEl>
                                          <p:spTgt spid="10">
                                            <p:graphicEl>
                                              <a:dgm id="{12E0C0F6-789F-4FC1-B6F9-524DC8FD696E}"/>
                                            </p:graphicEl>
                                          </p:spTgt>
                                        </p:tgtEl>
                                      </p:cBhvr>
                                      <p:to x="100000" y="95000"/>
                                    </p:animScale>
                                    <p:animScale>
                                      <p:cBhvr>
                                        <p:cTn id="161" dur="166" decel="50000">
                                          <p:stCondLst>
                                            <p:cond delay="1834"/>
                                          </p:stCondLst>
                                        </p:cTn>
                                        <p:tgtEl>
                                          <p:spTgt spid="10">
                                            <p:graphicEl>
                                              <a:dgm id="{12E0C0F6-789F-4FC1-B6F9-524DC8FD696E}"/>
                                            </p:graphicEl>
                                          </p:spTgt>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26" presetClass="entr" presetSubtype="0" fill="hold" grpId="0" nodeType="clickEffect">
                                  <p:stCondLst>
                                    <p:cond delay="0"/>
                                  </p:stCondLst>
                                  <p:childTnLst>
                                    <p:set>
                                      <p:cBhvr>
                                        <p:cTn id="165" dur="1" fill="hold">
                                          <p:stCondLst>
                                            <p:cond delay="0"/>
                                          </p:stCondLst>
                                        </p:cTn>
                                        <p:tgtEl>
                                          <p:spTgt spid="10">
                                            <p:graphicEl>
                                              <a:dgm id="{919C8459-2A26-423C-BA0B-66598768A6ED}"/>
                                            </p:graphicEl>
                                          </p:spTgt>
                                        </p:tgtEl>
                                        <p:attrNameLst>
                                          <p:attrName>style.visibility</p:attrName>
                                        </p:attrNameLst>
                                      </p:cBhvr>
                                      <p:to>
                                        <p:strVal val="visible"/>
                                      </p:to>
                                    </p:set>
                                    <p:animEffect transition="in" filter="wipe(down)">
                                      <p:cBhvr>
                                        <p:cTn id="166" dur="580">
                                          <p:stCondLst>
                                            <p:cond delay="0"/>
                                          </p:stCondLst>
                                        </p:cTn>
                                        <p:tgtEl>
                                          <p:spTgt spid="10">
                                            <p:graphicEl>
                                              <a:dgm id="{919C8459-2A26-423C-BA0B-66598768A6ED}"/>
                                            </p:graphicEl>
                                          </p:spTgt>
                                        </p:tgtEl>
                                      </p:cBhvr>
                                    </p:animEffect>
                                    <p:anim calcmode="lin" valueType="num">
                                      <p:cBhvr>
                                        <p:cTn id="167" dur="1822" tmFilter="0,0; 0.14,0.36; 0.43,0.73; 0.71,0.91; 1.0,1.0">
                                          <p:stCondLst>
                                            <p:cond delay="0"/>
                                          </p:stCondLst>
                                        </p:cTn>
                                        <p:tgtEl>
                                          <p:spTgt spid="10">
                                            <p:graphicEl>
                                              <a:dgm id="{919C8459-2A26-423C-BA0B-66598768A6ED}"/>
                                            </p:graphicEl>
                                          </p:spTgt>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10">
                                            <p:graphicEl>
                                              <a:dgm id="{919C8459-2A26-423C-BA0B-66598768A6ED}"/>
                                            </p:graphicEl>
                                          </p:spTgt>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10">
                                            <p:graphicEl>
                                              <a:dgm id="{919C8459-2A26-423C-BA0B-66598768A6ED}"/>
                                            </p:graphicEl>
                                          </p:spTgt>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10">
                                            <p:graphicEl>
                                              <a:dgm id="{919C8459-2A26-423C-BA0B-66598768A6ED}"/>
                                            </p:graphicEl>
                                          </p:spTgt>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10">
                                            <p:graphicEl>
                                              <a:dgm id="{919C8459-2A26-423C-BA0B-66598768A6ED}"/>
                                            </p:graphicEl>
                                          </p:spTgt>
                                        </p:tgtEl>
                                        <p:attrNameLst>
                                          <p:attrName>ppt_y</p:attrName>
                                        </p:attrNameLst>
                                      </p:cBhvr>
                                      <p:tavLst>
                                        <p:tav tm="0" fmla="#ppt_y-sin(pi*$)/81">
                                          <p:val>
                                            <p:fltVal val="0"/>
                                          </p:val>
                                        </p:tav>
                                        <p:tav tm="100000">
                                          <p:val>
                                            <p:fltVal val="1"/>
                                          </p:val>
                                        </p:tav>
                                      </p:tavLst>
                                    </p:anim>
                                    <p:animScale>
                                      <p:cBhvr>
                                        <p:cTn id="172" dur="26">
                                          <p:stCondLst>
                                            <p:cond delay="650"/>
                                          </p:stCondLst>
                                        </p:cTn>
                                        <p:tgtEl>
                                          <p:spTgt spid="10">
                                            <p:graphicEl>
                                              <a:dgm id="{919C8459-2A26-423C-BA0B-66598768A6ED}"/>
                                            </p:graphicEl>
                                          </p:spTgt>
                                        </p:tgtEl>
                                      </p:cBhvr>
                                      <p:to x="100000" y="60000"/>
                                    </p:animScale>
                                    <p:animScale>
                                      <p:cBhvr>
                                        <p:cTn id="173" dur="166" decel="50000">
                                          <p:stCondLst>
                                            <p:cond delay="676"/>
                                          </p:stCondLst>
                                        </p:cTn>
                                        <p:tgtEl>
                                          <p:spTgt spid="10">
                                            <p:graphicEl>
                                              <a:dgm id="{919C8459-2A26-423C-BA0B-66598768A6ED}"/>
                                            </p:graphicEl>
                                          </p:spTgt>
                                        </p:tgtEl>
                                      </p:cBhvr>
                                      <p:to x="100000" y="100000"/>
                                    </p:animScale>
                                    <p:animScale>
                                      <p:cBhvr>
                                        <p:cTn id="174" dur="26">
                                          <p:stCondLst>
                                            <p:cond delay="1312"/>
                                          </p:stCondLst>
                                        </p:cTn>
                                        <p:tgtEl>
                                          <p:spTgt spid="10">
                                            <p:graphicEl>
                                              <a:dgm id="{919C8459-2A26-423C-BA0B-66598768A6ED}"/>
                                            </p:graphicEl>
                                          </p:spTgt>
                                        </p:tgtEl>
                                      </p:cBhvr>
                                      <p:to x="100000" y="80000"/>
                                    </p:animScale>
                                    <p:animScale>
                                      <p:cBhvr>
                                        <p:cTn id="175" dur="166" decel="50000">
                                          <p:stCondLst>
                                            <p:cond delay="1338"/>
                                          </p:stCondLst>
                                        </p:cTn>
                                        <p:tgtEl>
                                          <p:spTgt spid="10">
                                            <p:graphicEl>
                                              <a:dgm id="{919C8459-2A26-423C-BA0B-66598768A6ED}"/>
                                            </p:graphicEl>
                                          </p:spTgt>
                                        </p:tgtEl>
                                      </p:cBhvr>
                                      <p:to x="100000" y="100000"/>
                                    </p:animScale>
                                    <p:animScale>
                                      <p:cBhvr>
                                        <p:cTn id="176" dur="26">
                                          <p:stCondLst>
                                            <p:cond delay="1642"/>
                                          </p:stCondLst>
                                        </p:cTn>
                                        <p:tgtEl>
                                          <p:spTgt spid="10">
                                            <p:graphicEl>
                                              <a:dgm id="{919C8459-2A26-423C-BA0B-66598768A6ED}"/>
                                            </p:graphicEl>
                                          </p:spTgt>
                                        </p:tgtEl>
                                      </p:cBhvr>
                                      <p:to x="100000" y="90000"/>
                                    </p:animScale>
                                    <p:animScale>
                                      <p:cBhvr>
                                        <p:cTn id="177" dur="166" decel="50000">
                                          <p:stCondLst>
                                            <p:cond delay="1668"/>
                                          </p:stCondLst>
                                        </p:cTn>
                                        <p:tgtEl>
                                          <p:spTgt spid="10">
                                            <p:graphicEl>
                                              <a:dgm id="{919C8459-2A26-423C-BA0B-66598768A6ED}"/>
                                            </p:graphicEl>
                                          </p:spTgt>
                                        </p:tgtEl>
                                      </p:cBhvr>
                                      <p:to x="100000" y="100000"/>
                                    </p:animScale>
                                    <p:animScale>
                                      <p:cBhvr>
                                        <p:cTn id="178" dur="26">
                                          <p:stCondLst>
                                            <p:cond delay="1808"/>
                                          </p:stCondLst>
                                        </p:cTn>
                                        <p:tgtEl>
                                          <p:spTgt spid="10">
                                            <p:graphicEl>
                                              <a:dgm id="{919C8459-2A26-423C-BA0B-66598768A6ED}"/>
                                            </p:graphicEl>
                                          </p:spTgt>
                                        </p:tgtEl>
                                      </p:cBhvr>
                                      <p:to x="100000" y="95000"/>
                                    </p:animScale>
                                    <p:animScale>
                                      <p:cBhvr>
                                        <p:cTn id="179" dur="166" decel="50000">
                                          <p:stCondLst>
                                            <p:cond delay="1834"/>
                                          </p:stCondLst>
                                        </p:cTn>
                                        <p:tgtEl>
                                          <p:spTgt spid="10">
                                            <p:graphicEl>
                                              <a:dgm id="{919C8459-2A26-423C-BA0B-66598768A6ED}"/>
                                            </p:graphicEl>
                                          </p:spTgt>
                                        </p:tgtEl>
                                      </p:cBhvr>
                                      <p:to x="100000" y="100000"/>
                                    </p:animScale>
                                  </p:childTnLst>
                                </p:cTn>
                              </p:par>
                              <p:par>
                                <p:cTn id="180" presetID="26" presetClass="entr" presetSubtype="0" fill="hold" grpId="0" nodeType="withEffect">
                                  <p:stCondLst>
                                    <p:cond delay="0"/>
                                  </p:stCondLst>
                                  <p:childTnLst>
                                    <p:set>
                                      <p:cBhvr>
                                        <p:cTn id="181" dur="1" fill="hold">
                                          <p:stCondLst>
                                            <p:cond delay="0"/>
                                          </p:stCondLst>
                                        </p:cTn>
                                        <p:tgtEl>
                                          <p:spTgt spid="10">
                                            <p:graphicEl>
                                              <a:dgm id="{606BB906-A9F5-41B0-916D-8ED2DDDFA17B}"/>
                                            </p:graphicEl>
                                          </p:spTgt>
                                        </p:tgtEl>
                                        <p:attrNameLst>
                                          <p:attrName>style.visibility</p:attrName>
                                        </p:attrNameLst>
                                      </p:cBhvr>
                                      <p:to>
                                        <p:strVal val="visible"/>
                                      </p:to>
                                    </p:set>
                                    <p:animEffect transition="in" filter="wipe(down)">
                                      <p:cBhvr>
                                        <p:cTn id="182" dur="580">
                                          <p:stCondLst>
                                            <p:cond delay="0"/>
                                          </p:stCondLst>
                                        </p:cTn>
                                        <p:tgtEl>
                                          <p:spTgt spid="10">
                                            <p:graphicEl>
                                              <a:dgm id="{606BB906-A9F5-41B0-916D-8ED2DDDFA17B}"/>
                                            </p:graphicEl>
                                          </p:spTgt>
                                        </p:tgtEl>
                                      </p:cBhvr>
                                    </p:animEffect>
                                    <p:anim calcmode="lin" valueType="num">
                                      <p:cBhvr>
                                        <p:cTn id="183" dur="1822" tmFilter="0,0; 0.14,0.36; 0.43,0.73; 0.71,0.91; 1.0,1.0">
                                          <p:stCondLst>
                                            <p:cond delay="0"/>
                                          </p:stCondLst>
                                        </p:cTn>
                                        <p:tgtEl>
                                          <p:spTgt spid="10">
                                            <p:graphicEl>
                                              <a:dgm id="{606BB906-A9F5-41B0-916D-8ED2DDDFA17B}"/>
                                            </p:graphicEl>
                                          </p:spTgt>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10">
                                            <p:graphicEl>
                                              <a:dgm id="{606BB906-A9F5-41B0-916D-8ED2DDDFA17B}"/>
                                            </p:graphicEl>
                                          </p:spTgt>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10">
                                            <p:graphicEl>
                                              <a:dgm id="{606BB906-A9F5-41B0-916D-8ED2DDDFA17B}"/>
                                            </p:graphicEl>
                                          </p:spTgt>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10">
                                            <p:graphicEl>
                                              <a:dgm id="{606BB906-A9F5-41B0-916D-8ED2DDDFA17B}"/>
                                            </p:graphicEl>
                                          </p:spTgt>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10">
                                            <p:graphicEl>
                                              <a:dgm id="{606BB906-A9F5-41B0-916D-8ED2DDDFA17B}"/>
                                            </p:graphicEl>
                                          </p:spTgt>
                                        </p:tgtEl>
                                        <p:attrNameLst>
                                          <p:attrName>ppt_y</p:attrName>
                                        </p:attrNameLst>
                                      </p:cBhvr>
                                      <p:tavLst>
                                        <p:tav tm="0" fmla="#ppt_y-sin(pi*$)/81">
                                          <p:val>
                                            <p:fltVal val="0"/>
                                          </p:val>
                                        </p:tav>
                                        <p:tav tm="100000">
                                          <p:val>
                                            <p:fltVal val="1"/>
                                          </p:val>
                                        </p:tav>
                                      </p:tavLst>
                                    </p:anim>
                                    <p:animScale>
                                      <p:cBhvr>
                                        <p:cTn id="188" dur="26">
                                          <p:stCondLst>
                                            <p:cond delay="650"/>
                                          </p:stCondLst>
                                        </p:cTn>
                                        <p:tgtEl>
                                          <p:spTgt spid="10">
                                            <p:graphicEl>
                                              <a:dgm id="{606BB906-A9F5-41B0-916D-8ED2DDDFA17B}"/>
                                            </p:graphicEl>
                                          </p:spTgt>
                                        </p:tgtEl>
                                      </p:cBhvr>
                                      <p:to x="100000" y="60000"/>
                                    </p:animScale>
                                    <p:animScale>
                                      <p:cBhvr>
                                        <p:cTn id="189" dur="166" decel="50000">
                                          <p:stCondLst>
                                            <p:cond delay="676"/>
                                          </p:stCondLst>
                                        </p:cTn>
                                        <p:tgtEl>
                                          <p:spTgt spid="10">
                                            <p:graphicEl>
                                              <a:dgm id="{606BB906-A9F5-41B0-916D-8ED2DDDFA17B}"/>
                                            </p:graphicEl>
                                          </p:spTgt>
                                        </p:tgtEl>
                                      </p:cBhvr>
                                      <p:to x="100000" y="100000"/>
                                    </p:animScale>
                                    <p:animScale>
                                      <p:cBhvr>
                                        <p:cTn id="190" dur="26">
                                          <p:stCondLst>
                                            <p:cond delay="1312"/>
                                          </p:stCondLst>
                                        </p:cTn>
                                        <p:tgtEl>
                                          <p:spTgt spid="10">
                                            <p:graphicEl>
                                              <a:dgm id="{606BB906-A9F5-41B0-916D-8ED2DDDFA17B}"/>
                                            </p:graphicEl>
                                          </p:spTgt>
                                        </p:tgtEl>
                                      </p:cBhvr>
                                      <p:to x="100000" y="80000"/>
                                    </p:animScale>
                                    <p:animScale>
                                      <p:cBhvr>
                                        <p:cTn id="191" dur="166" decel="50000">
                                          <p:stCondLst>
                                            <p:cond delay="1338"/>
                                          </p:stCondLst>
                                        </p:cTn>
                                        <p:tgtEl>
                                          <p:spTgt spid="10">
                                            <p:graphicEl>
                                              <a:dgm id="{606BB906-A9F5-41B0-916D-8ED2DDDFA17B}"/>
                                            </p:graphicEl>
                                          </p:spTgt>
                                        </p:tgtEl>
                                      </p:cBhvr>
                                      <p:to x="100000" y="100000"/>
                                    </p:animScale>
                                    <p:animScale>
                                      <p:cBhvr>
                                        <p:cTn id="192" dur="26">
                                          <p:stCondLst>
                                            <p:cond delay="1642"/>
                                          </p:stCondLst>
                                        </p:cTn>
                                        <p:tgtEl>
                                          <p:spTgt spid="10">
                                            <p:graphicEl>
                                              <a:dgm id="{606BB906-A9F5-41B0-916D-8ED2DDDFA17B}"/>
                                            </p:graphicEl>
                                          </p:spTgt>
                                        </p:tgtEl>
                                      </p:cBhvr>
                                      <p:to x="100000" y="90000"/>
                                    </p:animScale>
                                    <p:animScale>
                                      <p:cBhvr>
                                        <p:cTn id="193" dur="166" decel="50000">
                                          <p:stCondLst>
                                            <p:cond delay="1668"/>
                                          </p:stCondLst>
                                        </p:cTn>
                                        <p:tgtEl>
                                          <p:spTgt spid="10">
                                            <p:graphicEl>
                                              <a:dgm id="{606BB906-A9F5-41B0-916D-8ED2DDDFA17B}"/>
                                            </p:graphicEl>
                                          </p:spTgt>
                                        </p:tgtEl>
                                      </p:cBhvr>
                                      <p:to x="100000" y="100000"/>
                                    </p:animScale>
                                    <p:animScale>
                                      <p:cBhvr>
                                        <p:cTn id="194" dur="26">
                                          <p:stCondLst>
                                            <p:cond delay="1808"/>
                                          </p:stCondLst>
                                        </p:cTn>
                                        <p:tgtEl>
                                          <p:spTgt spid="10">
                                            <p:graphicEl>
                                              <a:dgm id="{606BB906-A9F5-41B0-916D-8ED2DDDFA17B}"/>
                                            </p:graphicEl>
                                          </p:spTgt>
                                        </p:tgtEl>
                                      </p:cBhvr>
                                      <p:to x="100000" y="95000"/>
                                    </p:animScale>
                                    <p:animScale>
                                      <p:cBhvr>
                                        <p:cTn id="195" dur="166" decel="50000">
                                          <p:stCondLst>
                                            <p:cond delay="1834"/>
                                          </p:stCondLst>
                                        </p:cTn>
                                        <p:tgtEl>
                                          <p:spTgt spid="10">
                                            <p:graphicEl>
                                              <a:dgm id="{606BB906-A9F5-41B0-916D-8ED2DDDFA17B}"/>
                                            </p:graphicEl>
                                          </p:spTgt>
                                        </p:tgtEl>
                                      </p:cBhvr>
                                      <p:to x="100000" y="100000"/>
                                    </p:animScale>
                                  </p:childTnLst>
                                </p:cTn>
                              </p:par>
                            </p:childTnLst>
                          </p:cTn>
                        </p:par>
                      </p:childTnLst>
                    </p:cTn>
                  </p:par>
                  <p:par>
                    <p:cTn id="196" fill="hold">
                      <p:stCondLst>
                        <p:cond delay="indefinite"/>
                      </p:stCondLst>
                      <p:childTnLst>
                        <p:par>
                          <p:cTn id="197" fill="hold">
                            <p:stCondLst>
                              <p:cond delay="0"/>
                            </p:stCondLst>
                            <p:childTnLst>
                              <p:par>
                                <p:cTn id="198" presetID="26" presetClass="entr" presetSubtype="0" fill="hold" grpId="0" nodeType="clickEffect">
                                  <p:stCondLst>
                                    <p:cond delay="0"/>
                                  </p:stCondLst>
                                  <p:childTnLst>
                                    <p:set>
                                      <p:cBhvr>
                                        <p:cTn id="199" dur="1" fill="hold">
                                          <p:stCondLst>
                                            <p:cond delay="0"/>
                                          </p:stCondLst>
                                        </p:cTn>
                                        <p:tgtEl>
                                          <p:spTgt spid="10">
                                            <p:graphicEl>
                                              <a:dgm id="{2C5A891C-08A3-4AFB-9702-B15B093DF75E}"/>
                                            </p:graphicEl>
                                          </p:spTgt>
                                        </p:tgtEl>
                                        <p:attrNameLst>
                                          <p:attrName>style.visibility</p:attrName>
                                        </p:attrNameLst>
                                      </p:cBhvr>
                                      <p:to>
                                        <p:strVal val="visible"/>
                                      </p:to>
                                    </p:set>
                                    <p:animEffect transition="in" filter="wipe(down)">
                                      <p:cBhvr>
                                        <p:cTn id="200" dur="580">
                                          <p:stCondLst>
                                            <p:cond delay="0"/>
                                          </p:stCondLst>
                                        </p:cTn>
                                        <p:tgtEl>
                                          <p:spTgt spid="10">
                                            <p:graphicEl>
                                              <a:dgm id="{2C5A891C-08A3-4AFB-9702-B15B093DF75E}"/>
                                            </p:graphicEl>
                                          </p:spTgt>
                                        </p:tgtEl>
                                      </p:cBhvr>
                                    </p:animEffect>
                                    <p:anim calcmode="lin" valueType="num">
                                      <p:cBhvr>
                                        <p:cTn id="201" dur="1822" tmFilter="0,0; 0.14,0.36; 0.43,0.73; 0.71,0.91; 1.0,1.0">
                                          <p:stCondLst>
                                            <p:cond delay="0"/>
                                          </p:stCondLst>
                                        </p:cTn>
                                        <p:tgtEl>
                                          <p:spTgt spid="10">
                                            <p:graphicEl>
                                              <a:dgm id="{2C5A891C-08A3-4AFB-9702-B15B093DF75E}"/>
                                            </p:graphicEl>
                                          </p:spTgt>
                                        </p:tgtEl>
                                        <p:attrNameLst>
                                          <p:attrName>ppt_x</p:attrName>
                                        </p:attrNameLst>
                                      </p:cBhvr>
                                      <p:tavLst>
                                        <p:tav tm="0">
                                          <p:val>
                                            <p:strVal val="#ppt_x-0.25"/>
                                          </p:val>
                                        </p:tav>
                                        <p:tav tm="100000">
                                          <p:val>
                                            <p:strVal val="#ppt_x"/>
                                          </p:val>
                                        </p:tav>
                                      </p:tavLst>
                                    </p:anim>
                                    <p:anim calcmode="lin" valueType="num">
                                      <p:cBhvr>
                                        <p:cTn id="202" dur="664" tmFilter="0.0,0.0; 0.25,0.07; 0.50,0.2; 0.75,0.467; 1.0,1.0">
                                          <p:stCondLst>
                                            <p:cond delay="0"/>
                                          </p:stCondLst>
                                        </p:cTn>
                                        <p:tgtEl>
                                          <p:spTgt spid="10">
                                            <p:graphicEl>
                                              <a:dgm id="{2C5A891C-08A3-4AFB-9702-B15B093DF75E}"/>
                                            </p:graphicEl>
                                          </p:spTgt>
                                        </p:tgtEl>
                                        <p:attrNameLst>
                                          <p:attrName>ppt_y</p:attrName>
                                        </p:attrNameLst>
                                      </p:cBhvr>
                                      <p:tavLst>
                                        <p:tav tm="0" fmla="#ppt_y-sin(pi*$)/3">
                                          <p:val>
                                            <p:fltVal val="0.5"/>
                                          </p:val>
                                        </p:tav>
                                        <p:tav tm="100000">
                                          <p:val>
                                            <p:fltVal val="1"/>
                                          </p:val>
                                        </p:tav>
                                      </p:tavLst>
                                    </p:anim>
                                    <p:anim calcmode="lin" valueType="num">
                                      <p:cBhvr>
                                        <p:cTn id="203" dur="664" tmFilter="0, 0; 0.125,0.2665; 0.25,0.4; 0.375,0.465; 0.5,0.5;  0.625,0.535; 0.75,0.6; 0.875,0.7335; 1,1">
                                          <p:stCondLst>
                                            <p:cond delay="664"/>
                                          </p:stCondLst>
                                        </p:cTn>
                                        <p:tgtEl>
                                          <p:spTgt spid="10">
                                            <p:graphicEl>
                                              <a:dgm id="{2C5A891C-08A3-4AFB-9702-B15B093DF75E}"/>
                                            </p:graphicEl>
                                          </p:spTgt>
                                        </p:tgtEl>
                                        <p:attrNameLst>
                                          <p:attrName>ppt_y</p:attrName>
                                        </p:attrNameLst>
                                      </p:cBhvr>
                                      <p:tavLst>
                                        <p:tav tm="0" fmla="#ppt_y-sin(pi*$)/9">
                                          <p:val>
                                            <p:fltVal val="0"/>
                                          </p:val>
                                        </p:tav>
                                        <p:tav tm="100000">
                                          <p:val>
                                            <p:fltVal val="1"/>
                                          </p:val>
                                        </p:tav>
                                      </p:tavLst>
                                    </p:anim>
                                    <p:anim calcmode="lin" valueType="num">
                                      <p:cBhvr>
                                        <p:cTn id="204" dur="332" tmFilter="0, 0; 0.125,0.2665; 0.25,0.4; 0.375,0.465; 0.5,0.5;  0.625,0.535; 0.75,0.6; 0.875,0.7335; 1,1">
                                          <p:stCondLst>
                                            <p:cond delay="1324"/>
                                          </p:stCondLst>
                                        </p:cTn>
                                        <p:tgtEl>
                                          <p:spTgt spid="10">
                                            <p:graphicEl>
                                              <a:dgm id="{2C5A891C-08A3-4AFB-9702-B15B093DF75E}"/>
                                            </p:graphicEl>
                                          </p:spTgt>
                                        </p:tgtEl>
                                        <p:attrNameLst>
                                          <p:attrName>ppt_y</p:attrName>
                                        </p:attrNameLst>
                                      </p:cBhvr>
                                      <p:tavLst>
                                        <p:tav tm="0" fmla="#ppt_y-sin(pi*$)/27">
                                          <p:val>
                                            <p:fltVal val="0"/>
                                          </p:val>
                                        </p:tav>
                                        <p:tav tm="100000">
                                          <p:val>
                                            <p:fltVal val="1"/>
                                          </p:val>
                                        </p:tav>
                                      </p:tavLst>
                                    </p:anim>
                                    <p:anim calcmode="lin" valueType="num">
                                      <p:cBhvr>
                                        <p:cTn id="205" dur="164" tmFilter="0, 0; 0.125,0.2665; 0.25,0.4; 0.375,0.465; 0.5,0.5;  0.625,0.535; 0.75,0.6; 0.875,0.7335; 1,1">
                                          <p:stCondLst>
                                            <p:cond delay="1656"/>
                                          </p:stCondLst>
                                        </p:cTn>
                                        <p:tgtEl>
                                          <p:spTgt spid="10">
                                            <p:graphicEl>
                                              <a:dgm id="{2C5A891C-08A3-4AFB-9702-B15B093DF75E}"/>
                                            </p:graphicEl>
                                          </p:spTgt>
                                        </p:tgtEl>
                                        <p:attrNameLst>
                                          <p:attrName>ppt_y</p:attrName>
                                        </p:attrNameLst>
                                      </p:cBhvr>
                                      <p:tavLst>
                                        <p:tav tm="0" fmla="#ppt_y-sin(pi*$)/81">
                                          <p:val>
                                            <p:fltVal val="0"/>
                                          </p:val>
                                        </p:tav>
                                        <p:tav tm="100000">
                                          <p:val>
                                            <p:fltVal val="1"/>
                                          </p:val>
                                        </p:tav>
                                      </p:tavLst>
                                    </p:anim>
                                    <p:animScale>
                                      <p:cBhvr>
                                        <p:cTn id="206" dur="26">
                                          <p:stCondLst>
                                            <p:cond delay="650"/>
                                          </p:stCondLst>
                                        </p:cTn>
                                        <p:tgtEl>
                                          <p:spTgt spid="10">
                                            <p:graphicEl>
                                              <a:dgm id="{2C5A891C-08A3-4AFB-9702-B15B093DF75E}"/>
                                            </p:graphicEl>
                                          </p:spTgt>
                                        </p:tgtEl>
                                      </p:cBhvr>
                                      <p:to x="100000" y="60000"/>
                                    </p:animScale>
                                    <p:animScale>
                                      <p:cBhvr>
                                        <p:cTn id="207" dur="166" decel="50000">
                                          <p:stCondLst>
                                            <p:cond delay="676"/>
                                          </p:stCondLst>
                                        </p:cTn>
                                        <p:tgtEl>
                                          <p:spTgt spid="10">
                                            <p:graphicEl>
                                              <a:dgm id="{2C5A891C-08A3-4AFB-9702-B15B093DF75E}"/>
                                            </p:graphicEl>
                                          </p:spTgt>
                                        </p:tgtEl>
                                      </p:cBhvr>
                                      <p:to x="100000" y="100000"/>
                                    </p:animScale>
                                    <p:animScale>
                                      <p:cBhvr>
                                        <p:cTn id="208" dur="26">
                                          <p:stCondLst>
                                            <p:cond delay="1312"/>
                                          </p:stCondLst>
                                        </p:cTn>
                                        <p:tgtEl>
                                          <p:spTgt spid="10">
                                            <p:graphicEl>
                                              <a:dgm id="{2C5A891C-08A3-4AFB-9702-B15B093DF75E}"/>
                                            </p:graphicEl>
                                          </p:spTgt>
                                        </p:tgtEl>
                                      </p:cBhvr>
                                      <p:to x="100000" y="80000"/>
                                    </p:animScale>
                                    <p:animScale>
                                      <p:cBhvr>
                                        <p:cTn id="209" dur="166" decel="50000">
                                          <p:stCondLst>
                                            <p:cond delay="1338"/>
                                          </p:stCondLst>
                                        </p:cTn>
                                        <p:tgtEl>
                                          <p:spTgt spid="10">
                                            <p:graphicEl>
                                              <a:dgm id="{2C5A891C-08A3-4AFB-9702-B15B093DF75E}"/>
                                            </p:graphicEl>
                                          </p:spTgt>
                                        </p:tgtEl>
                                      </p:cBhvr>
                                      <p:to x="100000" y="100000"/>
                                    </p:animScale>
                                    <p:animScale>
                                      <p:cBhvr>
                                        <p:cTn id="210" dur="26">
                                          <p:stCondLst>
                                            <p:cond delay="1642"/>
                                          </p:stCondLst>
                                        </p:cTn>
                                        <p:tgtEl>
                                          <p:spTgt spid="10">
                                            <p:graphicEl>
                                              <a:dgm id="{2C5A891C-08A3-4AFB-9702-B15B093DF75E}"/>
                                            </p:graphicEl>
                                          </p:spTgt>
                                        </p:tgtEl>
                                      </p:cBhvr>
                                      <p:to x="100000" y="90000"/>
                                    </p:animScale>
                                    <p:animScale>
                                      <p:cBhvr>
                                        <p:cTn id="211" dur="166" decel="50000">
                                          <p:stCondLst>
                                            <p:cond delay="1668"/>
                                          </p:stCondLst>
                                        </p:cTn>
                                        <p:tgtEl>
                                          <p:spTgt spid="10">
                                            <p:graphicEl>
                                              <a:dgm id="{2C5A891C-08A3-4AFB-9702-B15B093DF75E}"/>
                                            </p:graphicEl>
                                          </p:spTgt>
                                        </p:tgtEl>
                                      </p:cBhvr>
                                      <p:to x="100000" y="100000"/>
                                    </p:animScale>
                                    <p:animScale>
                                      <p:cBhvr>
                                        <p:cTn id="212" dur="26">
                                          <p:stCondLst>
                                            <p:cond delay="1808"/>
                                          </p:stCondLst>
                                        </p:cTn>
                                        <p:tgtEl>
                                          <p:spTgt spid="10">
                                            <p:graphicEl>
                                              <a:dgm id="{2C5A891C-08A3-4AFB-9702-B15B093DF75E}"/>
                                            </p:graphicEl>
                                          </p:spTgt>
                                        </p:tgtEl>
                                      </p:cBhvr>
                                      <p:to x="100000" y="95000"/>
                                    </p:animScale>
                                    <p:animScale>
                                      <p:cBhvr>
                                        <p:cTn id="213" dur="166" decel="50000">
                                          <p:stCondLst>
                                            <p:cond delay="1834"/>
                                          </p:stCondLst>
                                        </p:cTn>
                                        <p:tgtEl>
                                          <p:spTgt spid="10">
                                            <p:graphicEl>
                                              <a:dgm id="{2C5A891C-08A3-4AFB-9702-B15B093DF75E}"/>
                                            </p:graphicEl>
                                          </p:spTgt>
                                        </p:tgtEl>
                                      </p:cBhvr>
                                      <p:to x="100000" y="100000"/>
                                    </p:animScale>
                                  </p:childTnLst>
                                </p:cTn>
                              </p:par>
                              <p:par>
                                <p:cTn id="214" presetID="26" presetClass="entr" presetSubtype="0" fill="hold" grpId="0" nodeType="withEffect">
                                  <p:stCondLst>
                                    <p:cond delay="0"/>
                                  </p:stCondLst>
                                  <p:childTnLst>
                                    <p:set>
                                      <p:cBhvr>
                                        <p:cTn id="215" dur="1" fill="hold">
                                          <p:stCondLst>
                                            <p:cond delay="0"/>
                                          </p:stCondLst>
                                        </p:cTn>
                                        <p:tgtEl>
                                          <p:spTgt spid="10">
                                            <p:graphicEl>
                                              <a:dgm id="{D2A6A41D-92C7-4F6B-A3CC-C61ECA7C87D3}"/>
                                            </p:graphicEl>
                                          </p:spTgt>
                                        </p:tgtEl>
                                        <p:attrNameLst>
                                          <p:attrName>style.visibility</p:attrName>
                                        </p:attrNameLst>
                                      </p:cBhvr>
                                      <p:to>
                                        <p:strVal val="visible"/>
                                      </p:to>
                                    </p:set>
                                    <p:animEffect transition="in" filter="wipe(down)">
                                      <p:cBhvr>
                                        <p:cTn id="216" dur="580">
                                          <p:stCondLst>
                                            <p:cond delay="0"/>
                                          </p:stCondLst>
                                        </p:cTn>
                                        <p:tgtEl>
                                          <p:spTgt spid="10">
                                            <p:graphicEl>
                                              <a:dgm id="{D2A6A41D-92C7-4F6B-A3CC-C61ECA7C87D3}"/>
                                            </p:graphicEl>
                                          </p:spTgt>
                                        </p:tgtEl>
                                      </p:cBhvr>
                                    </p:animEffect>
                                    <p:anim calcmode="lin" valueType="num">
                                      <p:cBhvr>
                                        <p:cTn id="217" dur="1822" tmFilter="0,0; 0.14,0.36; 0.43,0.73; 0.71,0.91; 1.0,1.0">
                                          <p:stCondLst>
                                            <p:cond delay="0"/>
                                          </p:stCondLst>
                                        </p:cTn>
                                        <p:tgtEl>
                                          <p:spTgt spid="10">
                                            <p:graphicEl>
                                              <a:dgm id="{D2A6A41D-92C7-4F6B-A3CC-C61ECA7C87D3}"/>
                                            </p:graphicEl>
                                          </p:spTgt>
                                        </p:tgtEl>
                                        <p:attrNameLst>
                                          <p:attrName>ppt_x</p:attrName>
                                        </p:attrNameLst>
                                      </p:cBhvr>
                                      <p:tavLst>
                                        <p:tav tm="0">
                                          <p:val>
                                            <p:strVal val="#ppt_x-0.25"/>
                                          </p:val>
                                        </p:tav>
                                        <p:tav tm="100000">
                                          <p:val>
                                            <p:strVal val="#ppt_x"/>
                                          </p:val>
                                        </p:tav>
                                      </p:tavLst>
                                    </p:anim>
                                    <p:anim calcmode="lin" valueType="num">
                                      <p:cBhvr>
                                        <p:cTn id="218" dur="664" tmFilter="0.0,0.0; 0.25,0.07; 0.50,0.2; 0.75,0.467; 1.0,1.0">
                                          <p:stCondLst>
                                            <p:cond delay="0"/>
                                          </p:stCondLst>
                                        </p:cTn>
                                        <p:tgtEl>
                                          <p:spTgt spid="10">
                                            <p:graphicEl>
                                              <a:dgm id="{D2A6A41D-92C7-4F6B-A3CC-C61ECA7C87D3}"/>
                                            </p:graphicEl>
                                          </p:spTgt>
                                        </p:tgtEl>
                                        <p:attrNameLst>
                                          <p:attrName>ppt_y</p:attrName>
                                        </p:attrNameLst>
                                      </p:cBhvr>
                                      <p:tavLst>
                                        <p:tav tm="0" fmla="#ppt_y-sin(pi*$)/3">
                                          <p:val>
                                            <p:fltVal val="0.5"/>
                                          </p:val>
                                        </p:tav>
                                        <p:tav tm="100000">
                                          <p:val>
                                            <p:fltVal val="1"/>
                                          </p:val>
                                        </p:tav>
                                      </p:tavLst>
                                    </p:anim>
                                    <p:anim calcmode="lin" valueType="num">
                                      <p:cBhvr>
                                        <p:cTn id="219" dur="664" tmFilter="0, 0; 0.125,0.2665; 0.25,0.4; 0.375,0.465; 0.5,0.5;  0.625,0.535; 0.75,0.6; 0.875,0.7335; 1,1">
                                          <p:stCondLst>
                                            <p:cond delay="664"/>
                                          </p:stCondLst>
                                        </p:cTn>
                                        <p:tgtEl>
                                          <p:spTgt spid="10">
                                            <p:graphicEl>
                                              <a:dgm id="{D2A6A41D-92C7-4F6B-A3CC-C61ECA7C87D3}"/>
                                            </p:graphicEl>
                                          </p:spTgt>
                                        </p:tgtEl>
                                        <p:attrNameLst>
                                          <p:attrName>ppt_y</p:attrName>
                                        </p:attrNameLst>
                                      </p:cBhvr>
                                      <p:tavLst>
                                        <p:tav tm="0" fmla="#ppt_y-sin(pi*$)/9">
                                          <p:val>
                                            <p:fltVal val="0"/>
                                          </p:val>
                                        </p:tav>
                                        <p:tav tm="100000">
                                          <p:val>
                                            <p:fltVal val="1"/>
                                          </p:val>
                                        </p:tav>
                                      </p:tavLst>
                                    </p:anim>
                                    <p:anim calcmode="lin" valueType="num">
                                      <p:cBhvr>
                                        <p:cTn id="220" dur="332" tmFilter="0, 0; 0.125,0.2665; 0.25,0.4; 0.375,0.465; 0.5,0.5;  0.625,0.535; 0.75,0.6; 0.875,0.7335; 1,1">
                                          <p:stCondLst>
                                            <p:cond delay="1324"/>
                                          </p:stCondLst>
                                        </p:cTn>
                                        <p:tgtEl>
                                          <p:spTgt spid="10">
                                            <p:graphicEl>
                                              <a:dgm id="{D2A6A41D-92C7-4F6B-A3CC-C61ECA7C87D3}"/>
                                            </p:graphicEl>
                                          </p:spTgt>
                                        </p:tgtEl>
                                        <p:attrNameLst>
                                          <p:attrName>ppt_y</p:attrName>
                                        </p:attrNameLst>
                                      </p:cBhvr>
                                      <p:tavLst>
                                        <p:tav tm="0" fmla="#ppt_y-sin(pi*$)/27">
                                          <p:val>
                                            <p:fltVal val="0"/>
                                          </p:val>
                                        </p:tav>
                                        <p:tav tm="100000">
                                          <p:val>
                                            <p:fltVal val="1"/>
                                          </p:val>
                                        </p:tav>
                                      </p:tavLst>
                                    </p:anim>
                                    <p:anim calcmode="lin" valueType="num">
                                      <p:cBhvr>
                                        <p:cTn id="221" dur="164" tmFilter="0, 0; 0.125,0.2665; 0.25,0.4; 0.375,0.465; 0.5,0.5;  0.625,0.535; 0.75,0.6; 0.875,0.7335; 1,1">
                                          <p:stCondLst>
                                            <p:cond delay="1656"/>
                                          </p:stCondLst>
                                        </p:cTn>
                                        <p:tgtEl>
                                          <p:spTgt spid="10">
                                            <p:graphicEl>
                                              <a:dgm id="{D2A6A41D-92C7-4F6B-A3CC-C61ECA7C87D3}"/>
                                            </p:graphicEl>
                                          </p:spTgt>
                                        </p:tgtEl>
                                        <p:attrNameLst>
                                          <p:attrName>ppt_y</p:attrName>
                                        </p:attrNameLst>
                                      </p:cBhvr>
                                      <p:tavLst>
                                        <p:tav tm="0" fmla="#ppt_y-sin(pi*$)/81">
                                          <p:val>
                                            <p:fltVal val="0"/>
                                          </p:val>
                                        </p:tav>
                                        <p:tav tm="100000">
                                          <p:val>
                                            <p:fltVal val="1"/>
                                          </p:val>
                                        </p:tav>
                                      </p:tavLst>
                                    </p:anim>
                                    <p:animScale>
                                      <p:cBhvr>
                                        <p:cTn id="222" dur="26">
                                          <p:stCondLst>
                                            <p:cond delay="650"/>
                                          </p:stCondLst>
                                        </p:cTn>
                                        <p:tgtEl>
                                          <p:spTgt spid="10">
                                            <p:graphicEl>
                                              <a:dgm id="{D2A6A41D-92C7-4F6B-A3CC-C61ECA7C87D3}"/>
                                            </p:graphicEl>
                                          </p:spTgt>
                                        </p:tgtEl>
                                      </p:cBhvr>
                                      <p:to x="100000" y="60000"/>
                                    </p:animScale>
                                    <p:animScale>
                                      <p:cBhvr>
                                        <p:cTn id="223" dur="166" decel="50000">
                                          <p:stCondLst>
                                            <p:cond delay="676"/>
                                          </p:stCondLst>
                                        </p:cTn>
                                        <p:tgtEl>
                                          <p:spTgt spid="10">
                                            <p:graphicEl>
                                              <a:dgm id="{D2A6A41D-92C7-4F6B-A3CC-C61ECA7C87D3}"/>
                                            </p:graphicEl>
                                          </p:spTgt>
                                        </p:tgtEl>
                                      </p:cBhvr>
                                      <p:to x="100000" y="100000"/>
                                    </p:animScale>
                                    <p:animScale>
                                      <p:cBhvr>
                                        <p:cTn id="224" dur="26">
                                          <p:stCondLst>
                                            <p:cond delay="1312"/>
                                          </p:stCondLst>
                                        </p:cTn>
                                        <p:tgtEl>
                                          <p:spTgt spid="10">
                                            <p:graphicEl>
                                              <a:dgm id="{D2A6A41D-92C7-4F6B-A3CC-C61ECA7C87D3}"/>
                                            </p:graphicEl>
                                          </p:spTgt>
                                        </p:tgtEl>
                                      </p:cBhvr>
                                      <p:to x="100000" y="80000"/>
                                    </p:animScale>
                                    <p:animScale>
                                      <p:cBhvr>
                                        <p:cTn id="225" dur="166" decel="50000">
                                          <p:stCondLst>
                                            <p:cond delay="1338"/>
                                          </p:stCondLst>
                                        </p:cTn>
                                        <p:tgtEl>
                                          <p:spTgt spid="10">
                                            <p:graphicEl>
                                              <a:dgm id="{D2A6A41D-92C7-4F6B-A3CC-C61ECA7C87D3}"/>
                                            </p:graphicEl>
                                          </p:spTgt>
                                        </p:tgtEl>
                                      </p:cBhvr>
                                      <p:to x="100000" y="100000"/>
                                    </p:animScale>
                                    <p:animScale>
                                      <p:cBhvr>
                                        <p:cTn id="226" dur="26">
                                          <p:stCondLst>
                                            <p:cond delay="1642"/>
                                          </p:stCondLst>
                                        </p:cTn>
                                        <p:tgtEl>
                                          <p:spTgt spid="10">
                                            <p:graphicEl>
                                              <a:dgm id="{D2A6A41D-92C7-4F6B-A3CC-C61ECA7C87D3}"/>
                                            </p:graphicEl>
                                          </p:spTgt>
                                        </p:tgtEl>
                                      </p:cBhvr>
                                      <p:to x="100000" y="90000"/>
                                    </p:animScale>
                                    <p:animScale>
                                      <p:cBhvr>
                                        <p:cTn id="227" dur="166" decel="50000">
                                          <p:stCondLst>
                                            <p:cond delay="1668"/>
                                          </p:stCondLst>
                                        </p:cTn>
                                        <p:tgtEl>
                                          <p:spTgt spid="10">
                                            <p:graphicEl>
                                              <a:dgm id="{D2A6A41D-92C7-4F6B-A3CC-C61ECA7C87D3}"/>
                                            </p:graphicEl>
                                          </p:spTgt>
                                        </p:tgtEl>
                                      </p:cBhvr>
                                      <p:to x="100000" y="100000"/>
                                    </p:animScale>
                                    <p:animScale>
                                      <p:cBhvr>
                                        <p:cTn id="228" dur="26">
                                          <p:stCondLst>
                                            <p:cond delay="1808"/>
                                          </p:stCondLst>
                                        </p:cTn>
                                        <p:tgtEl>
                                          <p:spTgt spid="10">
                                            <p:graphicEl>
                                              <a:dgm id="{D2A6A41D-92C7-4F6B-A3CC-C61ECA7C87D3}"/>
                                            </p:graphicEl>
                                          </p:spTgt>
                                        </p:tgtEl>
                                      </p:cBhvr>
                                      <p:to x="100000" y="95000"/>
                                    </p:animScale>
                                    <p:animScale>
                                      <p:cBhvr>
                                        <p:cTn id="229" dur="166" decel="50000">
                                          <p:stCondLst>
                                            <p:cond delay="1834"/>
                                          </p:stCondLst>
                                        </p:cTn>
                                        <p:tgtEl>
                                          <p:spTgt spid="10">
                                            <p:graphicEl>
                                              <a:dgm id="{D2A6A41D-92C7-4F6B-A3CC-C61ECA7C87D3}"/>
                                            </p:graphicEl>
                                          </p:spTgt>
                                        </p:tgtEl>
                                      </p:cBhvr>
                                      <p:to x="100000" y="100000"/>
                                    </p:animScale>
                                  </p:childTnLst>
                                </p:cTn>
                              </p:par>
                            </p:childTnLst>
                          </p:cTn>
                        </p:par>
                      </p:childTnLst>
                    </p:cTn>
                  </p:par>
                  <p:par>
                    <p:cTn id="230" fill="hold">
                      <p:stCondLst>
                        <p:cond delay="indefinite"/>
                      </p:stCondLst>
                      <p:childTnLst>
                        <p:par>
                          <p:cTn id="231" fill="hold">
                            <p:stCondLst>
                              <p:cond delay="0"/>
                            </p:stCondLst>
                            <p:childTnLst>
                              <p:par>
                                <p:cTn id="232" presetID="26" presetClass="entr" presetSubtype="0" fill="hold" grpId="0" nodeType="clickEffect">
                                  <p:stCondLst>
                                    <p:cond delay="0"/>
                                  </p:stCondLst>
                                  <p:childTnLst>
                                    <p:set>
                                      <p:cBhvr>
                                        <p:cTn id="233" dur="1" fill="hold">
                                          <p:stCondLst>
                                            <p:cond delay="0"/>
                                          </p:stCondLst>
                                        </p:cTn>
                                        <p:tgtEl>
                                          <p:spTgt spid="10">
                                            <p:graphicEl>
                                              <a:dgm id="{E15F17E8-AD4A-470D-B00D-5A848B7D9010}"/>
                                            </p:graphicEl>
                                          </p:spTgt>
                                        </p:tgtEl>
                                        <p:attrNameLst>
                                          <p:attrName>style.visibility</p:attrName>
                                        </p:attrNameLst>
                                      </p:cBhvr>
                                      <p:to>
                                        <p:strVal val="visible"/>
                                      </p:to>
                                    </p:set>
                                    <p:animEffect transition="in" filter="wipe(down)">
                                      <p:cBhvr>
                                        <p:cTn id="234" dur="580">
                                          <p:stCondLst>
                                            <p:cond delay="0"/>
                                          </p:stCondLst>
                                        </p:cTn>
                                        <p:tgtEl>
                                          <p:spTgt spid="10">
                                            <p:graphicEl>
                                              <a:dgm id="{E15F17E8-AD4A-470D-B00D-5A848B7D9010}"/>
                                            </p:graphicEl>
                                          </p:spTgt>
                                        </p:tgtEl>
                                      </p:cBhvr>
                                    </p:animEffect>
                                    <p:anim calcmode="lin" valueType="num">
                                      <p:cBhvr>
                                        <p:cTn id="235" dur="1822" tmFilter="0,0; 0.14,0.36; 0.43,0.73; 0.71,0.91; 1.0,1.0">
                                          <p:stCondLst>
                                            <p:cond delay="0"/>
                                          </p:stCondLst>
                                        </p:cTn>
                                        <p:tgtEl>
                                          <p:spTgt spid="10">
                                            <p:graphicEl>
                                              <a:dgm id="{E15F17E8-AD4A-470D-B00D-5A848B7D9010}"/>
                                            </p:graphicEl>
                                          </p:spTgt>
                                        </p:tgtEl>
                                        <p:attrNameLst>
                                          <p:attrName>ppt_x</p:attrName>
                                        </p:attrNameLst>
                                      </p:cBhvr>
                                      <p:tavLst>
                                        <p:tav tm="0">
                                          <p:val>
                                            <p:strVal val="#ppt_x-0.25"/>
                                          </p:val>
                                        </p:tav>
                                        <p:tav tm="100000">
                                          <p:val>
                                            <p:strVal val="#ppt_x"/>
                                          </p:val>
                                        </p:tav>
                                      </p:tavLst>
                                    </p:anim>
                                    <p:anim calcmode="lin" valueType="num">
                                      <p:cBhvr>
                                        <p:cTn id="236" dur="664" tmFilter="0.0,0.0; 0.25,0.07; 0.50,0.2; 0.75,0.467; 1.0,1.0">
                                          <p:stCondLst>
                                            <p:cond delay="0"/>
                                          </p:stCondLst>
                                        </p:cTn>
                                        <p:tgtEl>
                                          <p:spTgt spid="10">
                                            <p:graphicEl>
                                              <a:dgm id="{E15F17E8-AD4A-470D-B00D-5A848B7D9010}"/>
                                            </p:graphicEl>
                                          </p:spTgt>
                                        </p:tgtEl>
                                        <p:attrNameLst>
                                          <p:attrName>ppt_y</p:attrName>
                                        </p:attrNameLst>
                                      </p:cBhvr>
                                      <p:tavLst>
                                        <p:tav tm="0" fmla="#ppt_y-sin(pi*$)/3">
                                          <p:val>
                                            <p:fltVal val="0.5"/>
                                          </p:val>
                                        </p:tav>
                                        <p:tav tm="100000">
                                          <p:val>
                                            <p:fltVal val="1"/>
                                          </p:val>
                                        </p:tav>
                                      </p:tavLst>
                                    </p:anim>
                                    <p:anim calcmode="lin" valueType="num">
                                      <p:cBhvr>
                                        <p:cTn id="237" dur="664" tmFilter="0, 0; 0.125,0.2665; 0.25,0.4; 0.375,0.465; 0.5,0.5;  0.625,0.535; 0.75,0.6; 0.875,0.7335; 1,1">
                                          <p:stCondLst>
                                            <p:cond delay="664"/>
                                          </p:stCondLst>
                                        </p:cTn>
                                        <p:tgtEl>
                                          <p:spTgt spid="10">
                                            <p:graphicEl>
                                              <a:dgm id="{E15F17E8-AD4A-470D-B00D-5A848B7D9010}"/>
                                            </p:graphicEl>
                                          </p:spTgt>
                                        </p:tgtEl>
                                        <p:attrNameLst>
                                          <p:attrName>ppt_y</p:attrName>
                                        </p:attrNameLst>
                                      </p:cBhvr>
                                      <p:tavLst>
                                        <p:tav tm="0" fmla="#ppt_y-sin(pi*$)/9">
                                          <p:val>
                                            <p:fltVal val="0"/>
                                          </p:val>
                                        </p:tav>
                                        <p:tav tm="100000">
                                          <p:val>
                                            <p:fltVal val="1"/>
                                          </p:val>
                                        </p:tav>
                                      </p:tavLst>
                                    </p:anim>
                                    <p:anim calcmode="lin" valueType="num">
                                      <p:cBhvr>
                                        <p:cTn id="238" dur="332" tmFilter="0, 0; 0.125,0.2665; 0.25,0.4; 0.375,0.465; 0.5,0.5;  0.625,0.535; 0.75,0.6; 0.875,0.7335; 1,1">
                                          <p:stCondLst>
                                            <p:cond delay="1324"/>
                                          </p:stCondLst>
                                        </p:cTn>
                                        <p:tgtEl>
                                          <p:spTgt spid="10">
                                            <p:graphicEl>
                                              <a:dgm id="{E15F17E8-AD4A-470D-B00D-5A848B7D9010}"/>
                                            </p:graphicEl>
                                          </p:spTgt>
                                        </p:tgtEl>
                                        <p:attrNameLst>
                                          <p:attrName>ppt_y</p:attrName>
                                        </p:attrNameLst>
                                      </p:cBhvr>
                                      <p:tavLst>
                                        <p:tav tm="0" fmla="#ppt_y-sin(pi*$)/27">
                                          <p:val>
                                            <p:fltVal val="0"/>
                                          </p:val>
                                        </p:tav>
                                        <p:tav tm="100000">
                                          <p:val>
                                            <p:fltVal val="1"/>
                                          </p:val>
                                        </p:tav>
                                      </p:tavLst>
                                    </p:anim>
                                    <p:anim calcmode="lin" valueType="num">
                                      <p:cBhvr>
                                        <p:cTn id="239" dur="164" tmFilter="0, 0; 0.125,0.2665; 0.25,0.4; 0.375,0.465; 0.5,0.5;  0.625,0.535; 0.75,0.6; 0.875,0.7335; 1,1">
                                          <p:stCondLst>
                                            <p:cond delay="1656"/>
                                          </p:stCondLst>
                                        </p:cTn>
                                        <p:tgtEl>
                                          <p:spTgt spid="10">
                                            <p:graphicEl>
                                              <a:dgm id="{E15F17E8-AD4A-470D-B00D-5A848B7D9010}"/>
                                            </p:graphicEl>
                                          </p:spTgt>
                                        </p:tgtEl>
                                        <p:attrNameLst>
                                          <p:attrName>ppt_y</p:attrName>
                                        </p:attrNameLst>
                                      </p:cBhvr>
                                      <p:tavLst>
                                        <p:tav tm="0" fmla="#ppt_y-sin(pi*$)/81">
                                          <p:val>
                                            <p:fltVal val="0"/>
                                          </p:val>
                                        </p:tav>
                                        <p:tav tm="100000">
                                          <p:val>
                                            <p:fltVal val="1"/>
                                          </p:val>
                                        </p:tav>
                                      </p:tavLst>
                                    </p:anim>
                                    <p:animScale>
                                      <p:cBhvr>
                                        <p:cTn id="240" dur="26">
                                          <p:stCondLst>
                                            <p:cond delay="650"/>
                                          </p:stCondLst>
                                        </p:cTn>
                                        <p:tgtEl>
                                          <p:spTgt spid="10">
                                            <p:graphicEl>
                                              <a:dgm id="{E15F17E8-AD4A-470D-B00D-5A848B7D9010}"/>
                                            </p:graphicEl>
                                          </p:spTgt>
                                        </p:tgtEl>
                                      </p:cBhvr>
                                      <p:to x="100000" y="60000"/>
                                    </p:animScale>
                                    <p:animScale>
                                      <p:cBhvr>
                                        <p:cTn id="241" dur="166" decel="50000">
                                          <p:stCondLst>
                                            <p:cond delay="676"/>
                                          </p:stCondLst>
                                        </p:cTn>
                                        <p:tgtEl>
                                          <p:spTgt spid="10">
                                            <p:graphicEl>
                                              <a:dgm id="{E15F17E8-AD4A-470D-B00D-5A848B7D9010}"/>
                                            </p:graphicEl>
                                          </p:spTgt>
                                        </p:tgtEl>
                                      </p:cBhvr>
                                      <p:to x="100000" y="100000"/>
                                    </p:animScale>
                                    <p:animScale>
                                      <p:cBhvr>
                                        <p:cTn id="242" dur="26">
                                          <p:stCondLst>
                                            <p:cond delay="1312"/>
                                          </p:stCondLst>
                                        </p:cTn>
                                        <p:tgtEl>
                                          <p:spTgt spid="10">
                                            <p:graphicEl>
                                              <a:dgm id="{E15F17E8-AD4A-470D-B00D-5A848B7D9010}"/>
                                            </p:graphicEl>
                                          </p:spTgt>
                                        </p:tgtEl>
                                      </p:cBhvr>
                                      <p:to x="100000" y="80000"/>
                                    </p:animScale>
                                    <p:animScale>
                                      <p:cBhvr>
                                        <p:cTn id="243" dur="166" decel="50000">
                                          <p:stCondLst>
                                            <p:cond delay="1338"/>
                                          </p:stCondLst>
                                        </p:cTn>
                                        <p:tgtEl>
                                          <p:spTgt spid="10">
                                            <p:graphicEl>
                                              <a:dgm id="{E15F17E8-AD4A-470D-B00D-5A848B7D9010}"/>
                                            </p:graphicEl>
                                          </p:spTgt>
                                        </p:tgtEl>
                                      </p:cBhvr>
                                      <p:to x="100000" y="100000"/>
                                    </p:animScale>
                                    <p:animScale>
                                      <p:cBhvr>
                                        <p:cTn id="244" dur="26">
                                          <p:stCondLst>
                                            <p:cond delay="1642"/>
                                          </p:stCondLst>
                                        </p:cTn>
                                        <p:tgtEl>
                                          <p:spTgt spid="10">
                                            <p:graphicEl>
                                              <a:dgm id="{E15F17E8-AD4A-470D-B00D-5A848B7D9010}"/>
                                            </p:graphicEl>
                                          </p:spTgt>
                                        </p:tgtEl>
                                      </p:cBhvr>
                                      <p:to x="100000" y="90000"/>
                                    </p:animScale>
                                    <p:animScale>
                                      <p:cBhvr>
                                        <p:cTn id="245" dur="166" decel="50000">
                                          <p:stCondLst>
                                            <p:cond delay="1668"/>
                                          </p:stCondLst>
                                        </p:cTn>
                                        <p:tgtEl>
                                          <p:spTgt spid="10">
                                            <p:graphicEl>
                                              <a:dgm id="{E15F17E8-AD4A-470D-B00D-5A848B7D9010}"/>
                                            </p:graphicEl>
                                          </p:spTgt>
                                        </p:tgtEl>
                                      </p:cBhvr>
                                      <p:to x="100000" y="100000"/>
                                    </p:animScale>
                                    <p:animScale>
                                      <p:cBhvr>
                                        <p:cTn id="246" dur="26">
                                          <p:stCondLst>
                                            <p:cond delay="1808"/>
                                          </p:stCondLst>
                                        </p:cTn>
                                        <p:tgtEl>
                                          <p:spTgt spid="10">
                                            <p:graphicEl>
                                              <a:dgm id="{E15F17E8-AD4A-470D-B00D-5A848B7D9010}"/>
                                            </p:graphicEl>
                                          </p:spTgt>
                                        </p:tgtEl>
                                      </p:cBhvr>
                                      <p:to x="100000" y="95000"/>
                                    </p:animScale>
                                    <p:animScale>
                                      <p:cBhvr>
                                        <p:cTn id="247" dur="166" decel="50000">
                                          <p:stCondLst>
                                            <p:cond delay="1834"/>
                                          </p:stCondLst>
                                        </p:cTn>
                                        <p:tgtEl>
                                          <p:spTgt spid="10">
                                            <p:graphicEl>
                                              <a:dgm id="{E15F17E8-AD4A-470D-B00D-5A848B7D9010}"/>
                                            </p:graphicEl>
                                          </p:spTgt>
                                        </p:tgtEl>
                                      </p:cBhvr>
                                      <p:to x="100000" y="100000"/>
                                    </p:animScale>
                                  </p:childTnLst>
                                </p:cTn>
                              </p:par>
                              <p:par>
                                <p:cTn id="248" presetID="26" presetClass="entr" presetSubtype="0" fill="hold" grpId="0" nodeType="withEffect">
                                  <p:stCondLst>
                                    <p:cond delay="0"/>
                                  </p:stCondLst>
                                  <p:childTnLst>
                                    <p:set>
                                      <p:cBhvr>
                                        <p:cTn id="249" dur="1" fill="hold">
                                          <p:stCondLst>
                                            <p:cond delay="0"/>
                                          </p:stCondLst>
                                        </p:cTn>
                                        <p:tgtEl>
                                          <p:spTgt spid="10">
                                            <p:graphicEl>
                                              <a:dgm id="{A738B87F-D5C6-4D56-A056-3891F2FA4109}"/>
                                            </p:graphicEl>
                                          </p:spTgt>
                                        </p:tgtEl>
                                        <p:attrNameLst>
                                          <p:attrName>style.visibility</p:attrName>
                                        </p:attrNameLst>
                                      </p:cBhvr>
                                      <p:to>
                                        <p:strVal val="visible"/>
                                      </p:to>
                                    </p:set>
                                    <p:animEffect transition="in" filter="wipe(down)">
                                      <p:cBhvr>
                                        <p:cTn id="250" dur="580">
                                          <p:stCondLst>
                                            <p:cond delay="0"/>
                                          </p:stCondLst>
                                        </p:cTn>
                                        <p:tgtEl>
                                          <p:spTgt spid="10">
                                            <p:graphicEl>
                                              <a:dgm id="{A738B87F-D5C6-4D56-A056-3891F2FA4109}"/>
                                            </p:graphicEl>
                                          </p:spTgt>
                                        </p:tgtEl>
                                      </p:cBhvr>
                                    </p:animEffect>
                                    <p:anim calcmode="lin" valueType="num">
                                      <p:cBhvr>
                                        <p:cTn id="251" dur="1822" tmFilter="0,0; 0.14,0.36; 0.43,0.73; 0.71,0.91; 1.0,1.0">
                                          <p:stCondLst>
                                            <p:cond delay="0"/>
                                          </p:stCondLst>
                                        </p:cTn>
                                        <p:tgtEl>
                                          <p:spTgt spid="10">
                                            <p:graphicEl>
                                              <a:dgm id="{A738B87F-D5C6-4D56-A056-3891F2FA4109}"/>
                                            </p:graphicEl>
                                          </p:spTgt>
                                        </p:tgtEl>
                                        <p:attrNameLst>
                                          <p:attrName>ppt_x</p:attrName>
                                        </p:attrNameLst>
                                      </p:cBhvr>
                                      <p:tavLst>
                                        <p:tav tm="0">
                                          <p:val>
                                            <p:strVal val="#ppt_x-0.25"/>
                                          </p:val>
                                        </p:tav>
                                        <p:tav tm="100000">
                                          <p:val>
                                            <p:strVal val="#ppt_x"/>
                                          </p:val>
                                        </p:tav>
                                      </p:tavLst>
                                    </p:anim>
                                    <p:anim calcmode="lin" valueType="num">
                                      <p:cBhvr>
                                        <p:cTn id="252" dur="664" tmFilter="0.0,0.0; 0.25,0.07; 0.50,0.2; 0.75,0.467; 1.0,1.0">
                                          <p:stCondLst>
                                            <p:cond delay="0"/>
                                          </p:stCondLst>
                                        </p:cTn>
                                        <p:tgtEl>
                                          <p:spTgt spid="10">
                                            <p:graphicEl>
                                              <a:dgm id="{A738B87F-D5C6-4D56-A056-3891F2FA4109}"/>
                                            </p:graphicEl>
                                          </p:spTgt>
                                        </p:tgtEl>
                                        <p:attrNameLst>
                                          <p:attrName>ppt_y</p:attrName>
                                        </p:attrNameLst>
                                      </p:cBhvr>
                                      <p:tavLst>
                                        <p:tav tm="0" fmla="#ppt_y-sin(pi*$)/3">
                                          <p:val>
                                            <p:fltVal val="0.5"/>
                                          </p:val>
                                        </p:tav>
                                        <p:tav tm="100000">
                                          <p:val>
                                            <p:fltVal val="1"/>
                                          </p:val>
                                        </p:tav>
                                      </p:tavLst>
                                    </p:anim>
                                    <p:anim calcmode="lin" valueType="num">
                                      <p:cBhvr>
                                        <p:cTn id="253" dur="664" tmFilter="0, 0; 0.125,0.2665; 0.25,0.4; 0.375,0.465; 0.5,0.5;  0.625,0.535; 0.75,0.6; 0.875,0.7335; 1,1">
                                          <p:stCondLst>
                                            <p:cond delay="664"/>
                                          </p:stCondLst>
                                        </p:cTn>
                                        <p:tgtEl>
                                          <p:spTgt spid="10">
                                            <p:graphicEl>
                                              <a:dgm id="{A738B87F-D5C6-4D56-A056-3891F2FA4109}"/>
                                            </p:graphicEl>
                                          </p:spTgt>
                                        </p:tgtEl>
                                        <p:attrNameLst>
                                          <p:attrName>ppt_y</p:attrName>
                                        </p:attrNameLst>
                                      </p:cBhvr>
                                      <p:tavLst>
                                        <p:tav tm="0" fmla="#ppt_y-sin(pi*$)/9">
                                          <p:val>
                                            <p:fltVal val="0"/>
                                          </p:val>
                                        </p:tav>
                                        <p:tav tm="100000">
                                          <p:val>
                                            <p:fltVal val="1"/>
                                          </p:val>
                                        </p:tav>
                                      </p:tavLst>
                                    </p:anim>
                                    <p:anim calcmode="lin" valueType="num">
                                      <p:cBhvr>
                                        <p:cTn id="254" dur="332" tmFilter="0, 0; 0.125,0.2665; 0.25,0.4; 0.375,0.465; 0.5,0.5;  0.625,0.535; 0.75,0.6; 0.875,0.7335; 1,1">
                                          <p:stCondLst>
                                            <p:cond delay="1324"/>
                                          </p:stCondLst>
                                        </p:cTn>
                                        <p:tgtEl>
                                          <p:spTgt spid="10">
                                            <p:graphicEl>
                                              <a:dgm id="{A738B87F-D5C6-4D56-A056-3891F2FA4109}"/>
                                            </p:graphicEl>
                                          </p:spTgt>
                                        </p:tgtEl>
                                        <p:attrNameLst>
                                          <p:attrName>ppt_y</p:attrName>
                                        </p:attrNameLst>
                                      </p:cBhvr>
                                      <p:tavLst>
                                        <p:tav tm="0" fmla="#ppt_y-sin(pi*$)/27">
                                          <p:val>
                                            <p:fltVal val="0"/>
                                          </p:val>
                                        </p:tav>
                                        <p:tav tm="100000">
                                          <p:val>
                                            <p:fltVal val="1"/>
                                          </p:val>
                                        </p:tav>
                                      </p:tavLst>
                                    </p:anim>
                                    <p:anim calcmode="lin" valueType="num">
                                      <p:cBhvr>
                                        <p:cTn id="255" dur="164" tmFilter="0, 0; 0.125,0.2665; 0.25,0.4; 0.375,0.465; 0.5,0.5;  0.625,0.535; 0.75,0.6; 0.875,0.7335; 1,1">
                                          <p:stCondLst>
                                            <p:cond delay="1656"/>
                                          </p:stCondLst>
                                        </p:cTn>
                                        <p:tgtEl>
                                          <p:spTgt spid="10">
                                            <p:graphicEl>
                                              <a:dgm id="{A738B87F-D5C6-4D56-A056-3891F2FA4109}"/>
                                            </p:graphicEl>
                                          </p:spTgt>
                                        </p:tgtEl>
                                        <p:attrNameLst>
                                          <p:attrName>ppt_y</p:attrName>
                                        </p:attrNameLst>
                                      </p:cBhvr>
                                      <p:tavLst>
                                        <p:tav tm="0" fmla="#ppt_y-sin(pi*$)/81">
                                          <p:val>
                                            <p:fltVal val="0"/>
                                          </p:val>
                                        </p:tav>
                                        <p:tav tm="100000">
                                          <p:val>
                                            <p:fltVal val="1"/>
                                          </p:val>
                                        </p:tav>
                                      </p:tavLst>
                                    </p:anim>
                                    <p:animScale>
                                      <p:cBhvr>
                                        <p:cTn id="256" dur="26">
                                          <p:stCondLst>
                                            <p:cond delay="650"/>
                                          </p:stCondLst>
                                        </p:cTn>
                                        <p:tgtEl>
                                          <p:spTgt spid="10">
                                            <p:graphicEl>
                                              <a:dgm id="{A738B87F-D5C6-4D56-A056-3891F2FA4109}"/>
                                            </p:graphicEl>
                                          </p:spTgt>
                                        </p:tgtEl>
                                      </p:cBhvr>
                                      <p:to x="100000" y="60000"/>
                                    </p:animScale>
                                    <p:animScale>
                                      <p:cBhvr>
                                        <p:cTn id="257" dur="166" decel="50000">
                                          <p:stCondLst>
                                            <p:cond delay="676"/>
                                          </p:stCondLst>
                                        </p:cTn>
                                        <p:tgtEl>
                                          <p:spTgt spid="10">
                                            <p:graphicEl>
                                              <a:dgm id="{A738B87F-D5C6-4D56-A056-3891F2FA4109}"/>
                                            </p:graphicEl>
                                          </p:spTgt>
                                        </p:tgtEl>
                                      </p:cBhvr>
                                      <p:to x="100000" y="100000"/>
                                    </p:animScale>
                                    <p:animScale>
                                      <p:cBhvr>
                                        <p:cTn id="258" dur="26">
                                          <p:stCondLst>
                                            <p:cond delay="1312"/>
                                          </p:stCondLst>
                                        </p:cTn>
                                        <p:tgtEl>
                                          <p:spTgt spid="10">
                                            <p:graphicEl>
                                              <a:dgm id="{A738B87F-D5C6-4D56-A056-3891F2FA4109}"/>
                                            </p:graphicEl>
                                          </p:spTgt>
                                        </p:tgtEl>
                                      </p:cBhvr>
                                      <p:to x="100000" y="80000"/>
                                    </p:animScale>
                                    <p:animScale>
                                      <p:cBhvr>
                                        <p:cTn id="259" dur="166" decel="50000">
                                          <p:stCondLst>
                                            <p:cond delay="1338"/>
                                          </p:stCondLst>
                                        </p:cTn>
                                        <p:tgtEl>
                                          <p:spTgt spid="10">
                                            <p:graphicEl>
                                              <a:dgm id="{A738B87F-D5C6-4D56-A056-3891F2FA4109}"/>
                                            </p:graphicEl>
                                          </p:spTgt>
                                        </p:tgtEl>
                                      </p:cBhvr>
                                      <p:to x="100000" y="100000"/>
                                    </p:animScale>
                                    <p:animScale>
                                      <p:cBhvr>
                                        <p:cTn id="260" dur="26">
                                          <p:stCondLst>
                                            <p:cond delay="1642"/>
                                          </p:stCondLst>
                                        </p:cTn>
                                        <p:tgtEl>
                                          <p:spTgt spid="10">
                                            <p:graphicEl>
                                              <a:dgm id="{A738B87F-D5C6-4D56-A056-3891F2FA4109}"/>
                                            </p:graphicEl>
                                          </p:spTgt>
                                        </p:tgtEl>
                                      </p:cBhvr>
                                      <p:to x="100000" y="90000"/>
                                    </p:animScale>
                                    <p:animScale>
                                      <p:cBhvr>
                                        <p:cTn id="261" dur="166" decel="50000">
                                          <p:stCondLst>
                                            <p:cond delay="1668"/>
                                          </p:stCondLst>
                                        </p:cTn>
                                        <p:tgtEl>
                                          <p:spTgt spid="10">
                                            <p:graphicEl>
                                              <a:dgm id="{A738B87F-D5C6-4D56-A056-3891F2FA4109}"/>
                                            </p:graphicEl>
                                          </p:spTgt>
                                        </p:tgtEl>
                                      </p:cBhvr>
                                      <p:to x="100000" y="100000"/>
                                    </p:animScale>
                                    <p:animScale>
                                      <p:cBhvr>
                                        <p:cTn id="262" dur="26">
                                          <p:stCondLst>
                                            <p:cond delay="1808"/>
                                          </p:stCondLst>
                                        </p:cTn>
                                        <p:tgtEl>
                                          <p:spTgt spid="10">
                                            <p:graphicEl>
                                              <a:dgm id="{A738B87F-D5C6-4D56-A056-3891F2FA4109}"/>
                                            </p:graphicEl>
                                          </p:spTgt>
                                        </p:tgtEl>
                                      </p:cBhvr>
                                      <p:to x="100000" y="95000"/>
                                    </p:animScale>
                                    <p:animScale>
                                      <p:cBhvr>
                                        <p:cTn id="263" dur="166" decel="50000">
                                          <p:stCondLst>
                                            <p:cond delay="1834"/>
                                          </p:stCondLst>
                                        </p:cTn>
                                        <p:tgtEl>
                                          <p:spTgt spid="10">
                                            <p:graphicEl>
                                              <a:dgm id="{A738B87F-D5C6-4D56-A056-3891F2FA4109}"/>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0"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p1"/>
          <p:cNvSpPr/>
          <p:nvPr/>
        </p:nvSpPr>
        <p:spPr>
          <a:xfrm>
            <a:off x="0" y="0"/>
            <a:ext cx="12192000" cy="6858000"/>
          </a:xfrm>
          <a:prstGeom prst="frame">
            <a:avLst>
              <a:gd name="adj1" fmla="val 2947"/>
            </a:avLst>
          </a:prstGeom>
          <a:solidFill>
            <a:srgbClr val="00B05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182880" y="147145"/>
            <a:ext cx="11795760" cy="6527975"/>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graphicFrame>
        <p:nvGraphicFramePr>
          <p:cNvPr id="9" name="Diagram 8"/>
          <p:cNvGraphicFramePr/>
          <p:nvPr>
            <p:extLst>
              <p:ext uri="{D42A27DB-BD31-4B8C-83A1-F6EECF244321}">
                <p14:modId xmlns="" xmlns:p14="http://schemas.microsoft.com/office/powerpoint/2010/main" val="1465491535"/>
              </p:ext>
            </p:extLst>
          </p:nvPr>
        </p:nvGraphicFramePr>
        <p:xfrm>
          <a:off x="300445" y="757646"/>
          <a:ext cx="11547565" cy="5721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Google Shape;85;p5"/>
          <p:cNvSpPr/>
          <p:nvPr/>
        </p:nvSpPr>
        <p:spPr>
          <a:xfrm>
            <a:off x="2752784" y="0"/>
            <a:ext cx="6913732" cy="594437"/>
          </a:xfrm>
          <a:prstGeom prst="flowChartTerminator">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bn-IN" sz="3600" dirty="0" smtClean="0">
                <a:latin typeface="NikoshBAN" pitchFamily="2" charset="0"/>
                <a:cs typeface="NikoshBAN" pitchFamily="2" charset="0"/>
              </a:rPr>
              <a:t>হিটলারের ক্ষমতার চরম শিখরে আরোহণ </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108912181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graphicEl>
                                              <a:dgm id="{F40B1A20-5EA3-4214-A089-0CD9CD5AD4C0}"/>
                                            </p:graphicEl>
                                          </p:spTgt>
                                        </p:tgtEl>
                                        <p:attrNameLst>
                                          <p:attrName>style.visibility</p:attrName>
                                        </p:attrNameLst>
                                      </p:cBhvr>
                                      <p:to>
                                        <p:strVal val="visible"/>
                                      </p:to>
                                    </p:set>
                                    <p:animEffect transition="in" filter="wipe(down)">
                                      <p:cBhvr>
                                        <p:cTn id="7" dur="580">
                                          <p:stCondLst>
                                            <p:cond delay="0"/>
                                          </p:stCondLst>
                                        </p:cTn>
                                        <p:tgtEl>
                                          <p:spTgt spid="9">
                                            <p:graphicEl>
                                              <a:dgm id="{F40B1A20-5EA3-4214-A089-0CD9CD5AD4C0}"/>
                                            </p:graphicEl>
                                          </p:spTgt>
                                        </p:tgtEl>
                                      </p:cBhvr>
                                    </p:animEffect>
                                    <p:anim calcmode="lin" valueType="num">
                                      <p:cBhvr>
                                        <p:cTn id="8" dur="1822" tmFilter="0,0; 0.14,0.36; 0.43,0.73; 0.71,0.91; 1.0,1.0">
                                          <p:stCondLst>
                                            <p:cond delay="0"/>
                                          </p:stCondLst>
                                        </p:cTn>
                                        <p:tgtEl>
                                          <p:spTgt spid="9">
                                            <p:graphicEl>
                                              <a:dgm id="{F40B1A20-5EA3-4214-A089-0CD9CD5AD4C0}"/>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graphicEl>
                                              <a:dgm id="{F40B1A20-5EA3-4214-A089-0CD9CD5AD4C0}"/>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graphicEl>
                                              <a:dgm id="{F40B1A20-5EA3-4214-A089-0CD9CD5AD4C0}"/>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graphicEl>
                                              <a:dgm id="{F40B1A20-5EA3-4214-A089-0CD9CD5AD4C0}"/>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graphicEl>
                                              <a:dgm id="{F40B1A20-5EA3-4214-A089-0CD9CD5AD4C0}"/>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graphicEl>
                                              <a:dgm id="{F40B1A20-5EA3-4214-A089-0CD9CD5AD4C0}"/>
                                            </p:graphicEl>
                                          </p:spTgt>
                                        </p:tgtEl>
                                      </p:cBhvr>
                                      <p:to x="100000" y="60000"/>
                                    </p:animScale>
                                    <p:animScale>
                                      <p:cBhvr>
                                        <p:cTn id="14" dur="166" decel="50000">
                                          <p:stCondLst>
                                            <p:cond delay="676"/>
                                          </p:stCondLst>
                                        </p:cTn>
                                        <p:tgtEl>
                                          <p:spTgt spid="9">
                                            <p:graphicEl>
                                              <a:dgm id="{F40B1A20-5EA3-4214-A089-0CD9CD5AD4C0}"/>
                                            </p:graphicEl>
                                          </p:spTgt>
                                        </p:tgtEl>
                                      </p:cBhvr>
                                      <p:to x="100000" y="100000"/>
                                    </p:animScale>
                                    <p:animScale>
                                      <p:cBhvr>
                                        <p:cTn id="15" dur="26">
                                          <p:stCondLst>
                                            <p:cond delay="1312"/>
                                          </p:stCondLst>
                                        </p:cTn>
                                        <p:tgtEl>
                                          <p:spTgt spid="9">
                                            <p:graphicEl>
                                              <a:dgm id="{F40B1A20-5EA3-4214-A089-0CD9CD5AD4C0}"/>
                                            </p:graphicEl>
                                          </p:spTgt>
                                        </p:tgtEl>
                                      </p:cBhvr>
                                      <p:to x="100000" y="80000"/>
                                    </p:animScale>
                                    <p:animScale>
                                      <p:cBhvr>
                                        <p:cTn id="16" dur="166" decel="50000">
                                          <p:stCondLst>
                                            <p:cond delay="1338"/>
                                          </p:stCondLst>
                                        </p:cTn>
                                        <p:tgtEl>
                                          <p:spTgt spid="9">
                                            <p:graphicEl>
                                              <a:dgm id="{F40B1A20-5EA3-4214-A089-0CD9CD5AD4C0}"/>
                                            </p:graphicEl>
                                          </p:spTgt>
                                        </p:tgtEl>
                                      </p:cBhvr>
                                      <p:to x="100000" y="100000"/>
                                    </p:animScale>
                                    <p:animScale>
                                      <p:cBhvr>
                                        <p:cTn id="17" dur="26">
                                          <p:stCondLst>
                                            <p:cond delay="1642"/>
                                          </p:stCondLst>
                                        </p:cTn>
                                        <p:tgtEl>
                                          <p:spTgt spid="9">
                                            <p:graphicEl>
                                              <a:dgm id="{F40B1A20-5EA3-4214-A089-0CD9CD5AD4C0}"/>
                                            </p:graphicEl>
                                          </p:spTgt>
                                        </p:tgtEl>
                                      </p:cBhvr>
                                      <p:to x="100000" y="90000"/>
                                    </p:animScale>
                                    <p:animScale>
                                      <p:cBhvr>
                                        <p:cTn id="18" dur="166" decel="50000">
                                          <p:stCondLst>
                                            <p:cond delay="1668"/>
                                          </p:stCondLst>
                                        </p:cTn>
                                        <p:tgtEl>
                                          <p:spTgt spid="9">
                                            <p:graphicEl>
                                              <a:dgm id="{F40B1A20-5EA3-4214-A089-0CD9CD5AD4C0}"/>
                                            </p:graphicEl>
                                          </p:spTgt>
                                        </p:tgtEl>
                                      </p:cBhvr>
                                      <p:to x="100000" y="100000"/>
                                    </p:animScale>
                                    <p:animScale>
                                      <p:cBhvr>
                                        <p:cTn id="19" dur="26">
                                          <p:stCondLst>
                                            <p:cond delay="1808"/>
                                          </p:stCondLst>
                                        </p:cTn>
                                        <p:tgtEl>
                                          <p:spTgt spid="9">
                                            <p:graphicEl>
                                              <a:dgm id="{F40B1A20-5EA3-4214-A089-0CD9CD5AD4C0}"/>
                                            </p:graphicEl>
                                          </p:spTgt>
                                        </p:tgtEl>
                                      </p:cBhvr>
                                      <p:to x="100000" y="95000"/>
                                    </p:animScale>
                                    <p:animScale>
                                      <p:cBhvr>
                                        <p:cTn id="20" dur="166" decel="50000">
                                          <p:stCondLst>
                                            <p:cond delay="1834"/>
                                          </p:stCondLst>
                                        </p:cTn>
                                        <p:tgtEl>
                                          <p:spTgt spid="9">
                                            <p:graphicEl>
                                              <a:dgm id="{F40B1A20-5EA3-4214-A089-0CD9CD5AD4C0}"/>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graphicEl>
                                              <a:dgm id="{E6AE921A-9D29-458C-AF12-FE8E3EEEC3DE}"/>
                                            </p:graphicEl>
                                          </p:spTgt>
                                        </p:tgtEl>
                                        <p:attrNameLst>
                                          <p:attrName>style.visibility</p:attrName>
                                        </p:attrNameLst>
                                      </p:cBhvr>
                                      <p:to>
                                        <p:strVal val="visible"/>
                                      </p:to>
                                    </p:set>
                                    <p:animEffect transition="in" filter="wipe(down)">
                                      <p:cBhvr>
                                        <p:cTn id="25" dur="580">
                                          <p:stCondLst>
                                            <p:cond delay="0"/>
                                          </p:stCondLst>
                                        </p:cTn>
                                        <p:tgtEl>
                                          <p:spTgt spid="9">
                                            <p:graphicEl>
                                              <a:dgm id="{E6AE921A-9D29-458C-AF12-FE8E3EEEC3DE}"/>
                                            </p:graphicEl>
                                          </p:spTgt>
                                        </p:tgtEl>
                                      </p:cBhvr>
                                    </p:animEffect>
                                    <p:anim calcmode="lin" valueType="num">
                                      <p:cBhvr>
                                        <p:cTn id="26" dur="1822" tmFilter="0,0; 0.14,0.36; 0.43,0.73; 0.71,0.91; 1.0,1.0">
                                          <p:stCondLst>
                                            <p:cond delay="0"/>
                                          </p:stCondLst>
                                        </p:cTn>
                                        <p:tgtEl>
                                          <p:spTgt spid="9">
                                            <p:graphicEl>
                                              <a:dgm id="{E6AE921A-9D29-458C-AF12-FE8E3EEEC3DE}"/>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graphicEl>
                                              <a:dgm id="{E6AE921A-9D29-458C-AF12-FE8E3EEEC3DE}"/>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graphicEl>
                                              <a:dgm id="{E6AE921A-9D29-458C-AF12-FE8E3EEEC3DE}"/>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graphicEl>
                                              <a:dgm id="{E6AE921A-9D29-458C-AF12-FE8E3EEEC3DE}"/>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graphicEl>
                                              <a:dgm id="{E6AE921A-9D29-458C-AF12-FE8E3EEEC3DE}"/>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graphicEl>
                                              <a:dgm id="{E6AE921A-9D29-458C-AF12-FE8E3EEEC3DE}"/>
                                            </p:graphicEl>
                                          </p:spTgt>
                                        </p:tgtEl>
                                      </p:cBhvr>
                                      <p:to x="100000" y="60000"/>
                                    </p:animScale>
                                    <p:animScale>
                                      <p:cBhvr>
                                        <p:cTn id="32" dur="166" decel="50000">
                                          <p:stCondLst>
                                            <p:cond delay="676"/>
                                          </p:stCondLst>
                                        </p:cTn>
                                        <p:tgtEl>
                                          <p:spTgt spid="9">
                                            <p:graphicEl>
                                              <a:dgm id="{E6AE921A-9D29-458C-AF12-FE8E3EEEC3DE}"/>
                                            </p:graphicEl>
                                          </p:spTgt>
                                        </p:tgtEl>
                                      </p:cBhvr>
                                      <p:to x="100000" y="100000"/>
                                    </p:animScale>
                                    <p:animScale>
                                      <p:cBhvr>
                                        <p:cTn id="33" dur="26">
                                          <p:stCondLst>
                                            <p:cond delay="1312"/>
                                          </p:stCondLst>
                                        </p:cTn>
                                        <p:tgtEl>
                                          <p:spTgt spid="9">
                                            <p:graphicEl>
                                              <a:dgm id="{E6AE921A-9D29-458C-AF12-FE8E3EEEC3DE}"/>
                                            </p:graphicEl>
                                          </p:spTgt>
                                        </p:tgtEl>
                                      </p:cBhvr>
                                      <p:to x="100000" y="80000"/>
                                    </p:animScale>
                                    <p:animScale>
                                      <p:cBhvr>
                                        <p:cTn id="34" dur="166" decel="50000">
                                          <p:stCondLst>
                                            <p:cond delay="1338"/>
                                          </p:stCondLst>
                                        </p:cTn>
                                        <p:tgtEl>
                                          <p:spTgt spid="9">
                                            <p:graphicEl>
                                              <a:dgm id="{E6AE921A-9D29-458C-AF12-FE8E3EEEC3DE}"/>
                                            </p:graphicEl>
                                          </p:spTgt>
                                        </p:tgtEl>
                                      </p:cBhvr>
                                      <p:to x="100000" y="100000"/>
                                    </p:animScale>
                                    <p:animScale>
                                      <p:cBhvr>
                                        <p:cTn id="35" dur="26">
                                          <p:stCondLst>
                                            <p:cond delay="1642"/>
                                          </p:stCondLst>
                                        </p:cTn>
                                        <p:tgtEl>
                                          <p:spTgt spid="9">
                                            <p:graphicEl>
                                              <a:dgm id="{E6AE921A-9D29-458C-AF12-FE8E3EEEC3DE}"/>
                                            </p:graphicEl>
                                          </p:spTgt>
                                        </p:tgtEl>
                                      </p:cBhvr>
                                      <p:to x="100000" y="90000"/>
                                    </p:animScale>
                                    <p:animScale>
                                      <p:cBhvr>
                                        <p:cTn id="36" dur="166" decel="50000">
                                          <p:stCondLst>
                                            <p:cond delay="1668"/>
                                          </p:stCondLst>
                                        </p:cTn>
                                        <p:tgtEl>
                                          <p:spTgt spid="9">
                                            <p:graphicEl>
                                              <a:dgm id="{E6AE921A-9D29-458C-AF12-FE8E3EEEC3DE}"/>
                                            </p:graphicEl>
                                          </p:spTgt>
                                        </p:tgtEl>
                                      </p:cBhvr>
                                      <p:to x="100000" y="100000"/>
                                    </p:animScale>
                                    <p:animScale>
                                      <p:cBhvr>
                                        <p:cTn id="37" dur="26">
                                          <p:stCondLst>
                                            <p:cond delay="1808"/>
                                          </p:stCondLst>
                                        </p:cTn>
                                        <p:tgtEl>
                                          <p:spTgt spid="9">
                                            <p:graphicEl>
                                              <a:dgm id="{E6AE921A-9D29-458C-AF12-FE8E3EEEC3DE}"/>
                                            </p:graphicEl>
                                          </p:spTgt>
                                        </p:tgtEl>
                                      </p:cBhvr>
                                      <p:to x="100000" y="95000"/>
                                    </p:animScale>
                                    <p:animScale>
                                      <p:cBhvr>
                                        <p:cTn id="38" dur="166" decel="50000">
                                          <p:stCondLst>
                                            <p:cond delay="1834"/>
                                          </p:stCondLst>
                                        </p:cTn>
                                        <p:tgtEl>
                                          <p:spTgt spid="9">
                                            <p:graphicEl>
                                              <a:dgm id="{E6AE921A-9D29-458C-AF12-FE8E3EEEC3DE}"/>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9">
                                            <p:graphicEl>
                                              <a:dgm id="{836302E3-4C35-4E2D-BF56-14D4687F0EAE}"/>
                                            </p:graphicEl>
                                          </p:spTgt>
                                        </p:tgtEl>
                                        <p:attrNameLst>
                                          <p:attrName>style.visibility</p:attrName>
                                        </p:attrNameLst>
                                      </p:cBhvr>
                                      <p:to>
                                        <p:strVal val="visible"/>
                                      </p:to>
                                    </p:set>
                                    <p:animEffect transition="in" filter="wipe(down)">
                                      <p:cBhvr>
                                        <p:cTn id="41" dur="580">
                                          <p:stCondLst>
                                            <p:cond delay="0"/>
                                          </p:stCondLst>
                                        </p:cTn>
                                        <p:tgtEl>
                                          <p:spTgt spid="9">
                                            <p:graphicEl>
                                              <a:dgm id="{836302E3-4C35-4E2D-BF56-14D4687F0EAE}"/>
                                            </p:graphicEl>
                                          </p:spTgt>
                                        </p:tgtEl>
                                      </p:cBhvr>
                                    </p:animEffect>
                                    <p:anim calcmode="lin" valueType="num">
                                      <p:cBhvr>
                                        <p:cTn id="42" dur="1822" tmFilter="0,0; 0.14,0.36; 0.43,0.73; 0.71,0.91; 1.0,1.0">
                                          <p:stCondLst>
                                            <p:cond delay="0"/>
                                          </p:stCondLst>
                                        </p:cTn>
                                        <p:tgtEl>
                                          <p:spTgt spid="9">
                                            <p:graphicEl>
                                              <a:dgm id="{836302E3-4C35-4E2D-BF56-14D4687F0EAE}"/>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graphicEl>
                                              <a:dgm id="{836302E3-4C35-4E2D-BF56-14D4687F0EAE}"/>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graphicEl>
                                              <a:dgm id="{836302E3-4C35-4E2D-BF56-14D4687F0EAE}"/>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graphicEl>
                                              <a:dgm id="{836302E3-4C35-4E2D-BF56-14D4687F0EAE}"/>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graphicEl>
                                              <a:dgm id="{836302E3-4C35-4E2D-BF56-14D4687F0EAE}"/>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graphicEl>
                                              <a:dgm id="{836302E3-4C35-4E2D-BF56-14D4687F0EAE}"/>
                                            </p:graphicEl>
                                          </p:spTgt>
                                        </p:tgtEl>
                                      </p:cBhvr>
                                      <p:to x="100000" y="60000"/>
                                    </p:animScale>
                                    <p:animScale>
                                      <p:cBhvr>
                                        <p:cTn id="48" dur="166" decel="50000">
                                          <p:stCondLst>
                                            <p:cond delay="676"/>
                                          </p:stCondLst>
                                        </p:cTn>
                                        <p:tgtEl>
                                          <p:spTgt spid="9">
                                            <p:graphicEl>
                                              <a:dgm id="{836302E3-4C35-4E2D-BF56-14D4687F0EAE}"/>
                                            </p:graphicEl>
                                          </p:spTgt>
                                        </p:tgtEl>
                                      </p:cBhvr>
                                      <p:to x="100000" y="100000"/>
                                    </p:animScale>
                                    <p:animScale>
                                      <p:cBhvr>
                                        <p:cTn id="49" dur="26">
                                          <p:stCondLst>
                                            <p:cond delay="1312"/>
                                          </p:stCondLst>
                                        </p:cTn>
                                        <p:tgtEl>
                                          <p:spTgt spid="9">
                                            <p:graphicEl>
                                              <a:dgm id="{836302E3-4C35-4E2D-BF56-14D4687F0EAE}"/>
                                            </p:graphicEl>
                                          </p:spTgt>
                                        </p:tgtEl>
                                      </p:cBhvr>
                                      <p:to x="100000" y="80000"/>
                                    </p:animScale>
                                    <p:animScale>
                                      <p:cBhvr>
                                        <p:cTn id="50" dur="166" decel="50000">
                                          <p:stCondLst>
                                            <p:cond delay="1338"/>
                                          </p:stCondLst>
                                        </p:cTn>
                                        <p:tgtEl>
                                          <p:spTgt spid="9">
                                            <p:graphicEl>
                                              <a:dgm id="{836302E3-4C35-4E2D-BF56-14D4687F0EAE}"/>
                                            </p:graphicEl>
                                          </p:spTgt>
                                        </p:tgtEl>
                                      </p:cBhvr>
                                      <p:to x="100000" y="100000"/>
                                    </p:animScale>
                                    <p:animScale>
                                      <p:cBhvr>
                                        <p:cTn id="51" dur="26">
                                          <p:stCondLst>
                                            <p:cond delay="1642"/>
                                          </p:stCondLst>
                                        </p:cTn>
                                        <p:tgtEl>
                                          <p:spTgt spid="9">
                                            <p:graphicEl>
                                              <a:dgm id="{836302E3-4C35-4E2D-BF56-14D4687F0EAE}"/>
                                            </p:graphicEl>
                                          </p:spTgt>
                                        </p:tgtEl>
                                      </p:cBhvr>
                                      <p:to x="100000" y="90000"/>
                                    </p:animScale>
                                    <p:animScale>
                                      <p:cBhvr>
                                        <p:cTn id="52" dur="166" decel="50000">
                                          <p:stCondLst>
                                            <p:cond delay="1668"/>
                                          </p:stCondLst>
                                        </p:cTn>
                                        <p:tgtEl>
                                          <p:spTgt spid="9">
                                            <p:graphicEl>
                                              <a:dgm id="{836302E3-4C35-4E2D-BF56-14D4687F0EAE}"/>
                                            </p:graphicEl>
                                          </p:spTgt>
                                        </p:tgtEl>
                                      </p:cBhvr>
                                      <p:to x="100000" y="100000"/>
                                    </p:animScale>
                                    <p:animScale>
                                      <p:cBhvr>
                                        <p:cTn id="53" dur="26">
                                          <p:stCondLst>
                                            <p:cond delay="1808"/>
                                          </p:stCondLst>
                                        </p:cTn>
                                        <p:tgtEl>
                                          <p:spTgt spid="9">
                                            <p:graphicEl>
                                              <a:dgm id="{836302E3-4C35-4E2D-BF56-14D4687F0EAE}"/>
                                            </p:graphicEl>
                                          </p:spTgt>
                                        </p:tgtEl>
                                      </p:cBhvr>
                                      <p:to x="100000" y="95000"/>
                                    </p:animScale>
                                    <p:animScale>
                                      <p:cBhvr>
                                        <p:cTn id="54" dur="166" decel="50000">
                                          <p:stCondLst>
                                            <p:cond delay="1834"/>
                                          </p:stCondLst>
                                        </p:cTn>
                                        <p:tgtEl>
                                          <p:spTgt spid="9">
                                            <p:graphicEl>
                                              <a:dgm id="{836302E3-4C35-4E2D-BF56-14D4687F0EAE}"/>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9">
                                            <p:graphicEl>
                                              <a:dgm id="{A47C3A57-B0CC-4085-8DC2-D54D26BF4E93}"/>
                                            </p:graphicEl>
                                          </p:spTgt>
                                        </p:tgtEl>
                                        <p:attrNameLst>
                                          <p:attrName>style.visibility</p:attrName>
                                        </p:attrNameLst>
                                      </p:cBhvr>
                                      <p:to>
                                        <p:strVal val="visible"/>
                                      </p:to>
                                    </p:set>
                                    <p:animEffect transition="in" filter="wipe(down)">
                                      <p:cBhvr>
                                        <p:cTn id="59" dur="580">
                                          <p:stCondLst>
                                            <p:cond delay="0"/>
                                          </p:stCondLst>
                                        </p:cTn>
                                        <p:tgtEl>
                                          <p:spTgt spid="9">
                                            <p:graphicEl>
                                              <a:dgm id="{A47C3A57-B0CC-4085-8DC2-D54D26BF4E93}"/>
                                            </p:graphicEl>
                                          </p:spTgt>
                                        </p:tgtEl>
                                      </p:cBhvr>
                                    </p:animEffect>
                                    <p:anim calcmode="lin" valueType="num">
                                      <p:cBhvr>
                                        <p:cTn id="60" dur="1822" tmFilter="0,0; 0.14,0.36; 0.43,0.73; 0.71,0.91; 1.0,1.0">
                                          <p:stCondLst>
                                            <p:cond delay="0"/>
                                          </p:stCondLst>
                                        </p:cTn>
                                        <p:tgtEl>
                                          <p:spTgt spid="9">
                                            <p:graphicEl>
                                              <a:dgm id="{A47C3A57-B0CC-4085-8DC2-D54D26BF4E93}"/>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graphicEl>
                                              <a:dgm id="{A47C3A57-B0CC-4085-8DC2-D54D26BF4E93}"/>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graphicEl>
                                              <a:dgm id="{A47C3A57-B0CC-4085-8DC2-D54D26BF4E93}"/>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graphicEl>
                                              <a:dgm id="{A47C3A57-B0CC-4085-8DC2-D54D26BF4E93}"/>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graphicEl>
                                              <a:dgm id="{A47C3A57-B0CC-4085-8DC2-D54D26BF4E93}"/>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graphicEl>
                                              <a:dgm id="{A47C3A57-B0CC-4085-8DC2-D54D26BF4E93}"/>
                                            </p:graphicEl>
                                          </p:spTgt>
                                        </p:tgtEl>
                                      </p:cBhvr>
                                      <p:to x="100000" y="60000"/>
                                    </p:animScale>
                                    <p:animScale>
                                      <p:cBhvr>
                                        <p:cTn id="66" dur="166" decel="50000">
                                          <p:stCondLst>
                                            <p:cond delay="676"/>
                                          </p:stCondLst>
                                        </p:cTn>
                                        <p:tgtEl>
                                          <p:spTgt spid="9">
                                            <p:graphicEl>
                                              <a:dgm id="{A47C3A57-B0CC-4085-8DC2-D54D26BF4E93}"/>
                                            </p:graphicEl>
                                          </p:spTgt>
                                        </p:tgtEl>
                                      </p:cBhvr>
                                      <p:to x="100000" y="100000"/>
                                    </p:animScale>
                                    <p:animScale>
                                      <p:cBhvr>
                                        <p:cTn id="67" dur="26">
                                          <p:stCondLst>
                                            <p:cond delay="1312"/>
                                          </p:stCondLst>
                                        </p:cTn>
                                        <p:tgtEl>
                                          <p:spTgt spid="9">
                                            <p:graphicEl>
                                              <a:dgm id="{A47C3A57-B0CC-4085-8DC2-D54D26BF4E93}"/>
                                            </p:graphicEl>
                                          </p:spTgt>
                                        </p:tgtEl>
                                      </p:cBhvr>
                                      <p:to x="100000" y="80000"/>
                                    </p:animScale>
                                    <p:animScale>
                                      <p:cBhvr>
                                        <p:cTn id="68" dur="166" decel="50000">
                                          <p:stCondLst>
                                            <p:cond delay="1338"/>
                                          </p:stCondLst>
                                        </p:cTn>
                                        <p:tgtEl>
                                          <p:spTgt spid="9">
                                            <p:graphicEl>
                                              <a:dgm id="{A47C3A57-B0CC-4085-8DC2-D54D26BF4E93}"/>
                                            </p:graphicEl>
                                          </p:spTgt>
                                        </p:tgtEl>
                                      </p:cBhvr>
                                      <p:to x="100000" y="100000"/>
                                    </p:animScale>
                                    <p:animScale>
                                      <p:cBhvr>
                                        <p:cTn id="69" dur="26">
                                          <p:stCondLst>
                                            <p:cond delay="1642"/>
                                          </p:stCondLst>
                                        </p:cTn>
                                        <p:tgtEl>
                                          <p:spTgt spid="9">
                                            <p:graphicEl>
                                              <a:dgm id="{A47C3A57-B0CC-4085-8DC2-D54D26BF4E93}"/>
                                            </p:graphicEl>
                                          </p:spTgt>
                                        </p:tgtEl>
                                      </p:cBhvr>
                                      <p:to x="100000" y="90000"/>
                                    </p:animScale>
                                    <p:animScale>
                                      <p:cBhvr>
                                        <p:cTn id="70" dur="166" decel="50000">
                                          <p:stCondLst>
                                            <p:cond delay="1668"/>
                                          </p:stCondLst>
                                        </p:cTn>
                                        <p:tgtEl>
                                          <p:spTgt spid="9">
                                            <p:graphicEl>
                                              <a:dgm id="{A47C3A57-B0CC-4085-8DC2-D54D26BF4E93}"/>
                                            </p:graphicEl>
                                          </p:spTgt>
                                        </p:tgtEl>
                                      </p:cBhvr>
                                      <p:to x="100000" y="100000"/>
                                    </p:animScale>
                                    <p:animScale>
                                      <p:cBhvr>
                                        <p:cTn id="71" dur="26">
                                          <p:stCondLst>
                                            <p:cond delay="1808"/>
                                          </p:stCondLst>
                                        </p:cTn>
                                        <p:tgtEl>
                                          <p:spTgt spid="9">
                                            <p:graphicEl>
                                              <a:dgm id="{A47C3A57-B0CC-4085-8DC2-D54D26BF4E93}"/>
                                            </p:graphicEl>
                                          </p:spTgt>
                                        </p:tgtEl>
                                      </p:cBhvr>
                                      <p:to x="100000" y="95000"/>
                                    </p:animScale>
                                    <p:animScale>
                                      <p:cBhvr>
                                        <p:cTn id="72" dur="166" decel="50000">
                                          <p:stCondLst>
                                            <p:cond delay="1834"/>
                                          </p:stCondLst>
                                        </p:cTn>
                                        <p:tgtEl>
                                          <p:spTgt spid="9">
                                            <p:graphicEl>
                                              <a:dgm id="{A47C3A57-B0CC-4085-8DC2-D54D26BF4E93}"/>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9">
                                            <p:graphicEl>
                                              <a:dgm id="{AC94849E-3168-4C78-B9A3-197E39F8BC7B}"/>
                                            </p:graphicEl>
                                          </p:spTgt>
                                        </p:tgtEl>
                                        <p:attrNameLst>
                                          <p:attrName>style.visibility</p:attrName>
                                        </p:attrNameLst>
                                      </p:cBhvr>
                                      <p:to>
                                        <p:strVal val="visible"/>
                                      </p:to>
                                    </p:set>
                                    <p:animEffect transition="in" filter="wipe(down)">
                                      <p:cBhvr>
                                        <p:cTn id="75" dur="580">
                                          <p:stCondLst>
                                            <p:cond delay="0"/>
                                          </p:stCondLst>
                                        </p:cTn>
                                        <p:tgtEl>
                                          <p:spTgt spid="9">
                                            <p:graphicEl>
                                              <a:dgm id="{AC94849E-3168-4C78-B9A3-197E39F8BC7B}"/>
                                            </p:graphicEl>
                                          </p:spTgt>
                                        </p:tgtEl>
                                      </p:cBhvr>
                                    </p:animEffect>
                                    <p:anim calcmode="lin" valueType="num">
                                      <p:cBhvr>
                                        <p:cTn id="76" dur="1822" tmFilter="0,0; 0.14,0.36; 0.43,0.73; 0.71,0.91; 1.0,1.0">
                                          <p:stCondLst>
                                            <p:cond delay="0"/>
                                          </p:stCondLst>
                                        </p:cTn>
                                        <p:tgtEl>
                                          <p:spTgt spid="9">
                                            <p:graphicEl>
                                              <a:dgm id="{AC94849E-3168-4C78-B9A3-197E39F8BC7B}"/>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
                                            <p:graphicEl>
                                              <a:dgm id="{AC94849E-3168-4C78-B9A3-197E39F8BC7B}"/>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
                                            <p:graphicEl>
                                              <a:dgm id="{AC94849E-3168-4C78-B9A3-197E39F8BC7B}"/>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
                                            <p:graphicEl>
                                              <a:dgm id="{AC94849E-3168-4C78-B9A3-197E39F8BC7B}"/>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
                                            <p:graphicEl>
                                              <a:dgm id="{AC94849E-3168-4C78-B9A3-197E39F8BC7B}"/>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9">
                                            <p:graphicEl>
                                              <a:dgm id="{AC94849E-3168-4C78-B9A3-197E39F8BC7B}"/>
                                            </p:graphicEl>
                                          </p:spTgt>
                                        </p:tgtEl>
                                      </p:cBhvr>
                                      <p:to x="100000" y="60000"/>
                                    </p:animScale>
                                    <p:animScale>
                                      <p:cBhvr>
                                        <p:cTn id="82" dur="166" decel="50000">
                                          <p:stCondLst>
                                            <p:cond delay="676"/>
                                          </p:stCondLst>
                                        </p:cTn>
                                        <p:tgtEl>
                                          <p:spTgt spid="9">
                                            <p:graphicEl>
                                              <a:dgm id="{AC94849E-3168-4C78-B9A3-197E39F8BC7B}"/>
                                            </p:graphicEl>
                                          </p:spTgt>
                                        </p:tgtEl>
                                      </p:cBhvr>
                                      <p:to x="100000" y="100000"/>
                                    </p:animScale>
                                    <p:animScale>
                                      <p:cBhvr>
                                        <p:cTn id="83" dur="26">
                                          <p:stCondLst>
                                            <p:cond delay="1312"/>
                                          </p:stCondLst>
                                        </p:cTn>
                                        <p:tgtEl>
                                          <p:spTgt spid="9">
                                            <p:graphicEl>
                                              <a:dgm id="{AC94849E-3168-4C78-B9A3-197E39F8BC7B}"/>
                                            </p:graphicEl>
                                          </p:spTgt>
                                        </p:tgtEl>
                                      </p:cBhvr>
                                      <p:to x="100000" y="80000"/>
                                    </p:animScale>
                                    <p:animScale>
                                      <p:cBhvr>
                                        <p:cTn id="84" dur="166" decel="50000">
                                          <p:stCondLst>
                                            <p:cond delay="1338"/>
                                          </p:stCondLst>
                                        </p:cTn>
                                        <p:tgtEl>
                                          <p:spTgt spid="9">
                                            <p:graphicEl>
                                              <a:dgm id="{AC94849E-3168-4C78-B9A3-197E39F8BC7B}"/>
                                            </p:graphicEl>
                                          </p:spTgt>
                                        </p:tgtEl>
                                      </p:cBhvr>
                                      <p:to x="100000" y="100000"/>
                                    </p:animScale>
                                    <p:animScale>
                                      <p:cBhvr>
                                        <p:cTn id="85" dur="26">
                                          <p:stCondLst>
                                            <p:cond delay="1642"/>
                                          </p:stCondLst>
                                        </p:cTn>
                                        <p:tgtEl>
                                          <p:spTgt spid="9">
                                            <p:graphicEl>
                                              <a:dgm id="{AC94849E-3168-4C78-B9A3-197E39F8BC7B}"/>
                                            </p:graphicEl>
                                          </p:spTgt>
                                        </p:tgtEl>
                                      </p:cBhvr>
                                      <p:to x="100000" y="90000"/>
                                    </p:animScale>
                                    <p:animScale>
                                      <p:cBhvr>
                                        <p:cTn id="86" dur="166" decel="50000">
                                          <p:stCondLst>
                                            <p:cond delay="1668"/>
                                          </p:stCondLst>
                                        </p:cTn>
                                        <p:tgtEl>
                                          <p:spTgt spid="9">
                                            <p:graphicEl>
                                              <a:dgm id="{AC94849E-3168-4C78-B9A3-197E39F8BC7B}"/>
                                            </p:graphicEl>
                                          </p:spTgt>
                                        </p:tgtEl>
                                      </p:cBhvr>
                                      <p:to x="100000" y="100000"/>
                                    </p:animScale>
                                    <p:animScale>
                                      <p:cBhvr>
                                        <p:cTn id="87" dur="26">
                                          <p:stCondLst>
                                            <p:cond delay="1808"/>
                                          </p:stCondLst>
                                        </p:cTn>
                                        <p:tgtEl>
                                          <p:spTgt spid="9">
                                            <p:graphicEl>
                                              <a:dgm id="{AC94849E-3168-4C78-B9A3-197E39F8BC7B}"/>
                                            </p:graphicEl>
                                          </p:spTgt>
                                        </p:tgtEl>
                                      </p:cBhvr>
                                      <p:to x="100000" y="95000"/>
                                    </p:animScale>
                                    <p:animScale>
                                      <p:cBhvr>
                                        <p:cTn id="88" dur="166" decel="50000">
                                          <p:stCondLst>
                                            <p:cond delay="1834"/>
                                          </p:stCondLst>
                                        </p:cTn>
                                        <p:tgtEl>
                                          <p:spTgt spid="9">
                                            <p:graphicEl>
                                              <a:dgm id="{AC94849E-3168-4C78-B9A3-197E39F8BC7B}"/>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9">
                                            <p:graphicEl>
                                              <a:dgm id="{8A3F2A0B-02A3-4A46-AFBC-04EF8B6D9C13}"/>
                                            </p:graphicEl>
                                          </p:spTgt>
                                        </p:tgtEl>
                                        <p:attrNameLst>
                                          <p:attrName>style.visibility</p:attrName>
                                        </p:attrNameLst>
                                      </p:cBhvr>
                                      <p:to>
                                        <p:strVal val="visible"/>
                                      </p:to>
                                    </p:set>
                                    <p:animEffect transition="in" filter="wipe(down)">
                                      <p:cBhvr>
                                        <p:cTn id="93" dur="580">
                                          <p:stCondLst>
                                            <p:cond delay="0"/>
                                          </p:stCondLst>
                                        </p:cTn>
                                        <p:tgtEl>
                                          <p:spTgt spid="9">
                                            <p:graphicEl>
                                              <a:dgm id="{8A3F2A0B-02A3-4A46-AFBC-04EF8B6D9C13}"/>
                                            </p:graphicEl>
                                          </p:spTgt>
                                        </p:tgtEl>
                                      </p:cBhvr>
                                    </p:animEffect>
                                    <p:anim calcmode="lin" valueType="num">
                                      <p:cBhvr>
                                        <p:cTn id="94" dur="1822" tmFilter="0,0; 0.14,0.36; 0.43,0.73; 0.71,0.91; 1.0,1.0">
                                          <p:stCondLst>
                                            <p:cond delay="0"/>
                                          </p:stCondLst>
                                        </p:cTn>
                                        <p:tgtEl>
                                          <p:spTgt spid="9">
                                            <p:graphicEl>
                                              <a:dgm id="{8A3F2A0B-02A3-4A46-AFBC-04EF8B6D9C13}"/>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graphicEl>
                                              <a:dgm id="{8A3F2A0B-02A3-4A46-AFBC-04EF8B6D9C13}"/>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graphicEl>
                                              <a:dgm id="{8A3F2A0B-02A3-4A46-AFBC-04EF8B6D9C13}"/>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graphicEl>
                                              <a:dgm id="{8A3F2A0B-02A3-4A46-AFBC-04EF8B6D9C13}"/>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graphicEl>
                                              <a:dgm id="{8A3F2A0B-02A3-4A46-AFBC-04EF8B6D9C13}"/>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graphicEl>
                                              <a:dgm id="{8A3F2A0B-02A3-4A46-AFBC-04EF8B6D9C13}"/>
                                            </p:graphicEl>
                                          </p:spTgt>
                                        </p:tgtEl>
                                      </p:cBhvr>
                                      <p:to x="100000" y="60000"/>
                                    </p:animScale>
                                    <p:animScale>
                                      <p:cBhvr>
                                        <p:cTn id="100" dur="166" decel="50000">
                                          <p:stCondLst>
                                            <p:cond delay="676"/>
                                          </p:stCondLst>
                                        </p:cTn>
                                        <p:tgtEl>
                                          <p:spTgt spid="9">
                                            <p:graphicEl>
                                              <a:dgm id="{8A3F2A0B-02A3-4A46-AFBC-04EF8B6D9C13}"/>
                                            </p:graphicEl>
                                          </p:spTgt>
                                        </p:tgtEl>
                                      </p:cBhvr>
                                      <p:to x="100000" y="100000"/>
                                    </p:animScale>
                                    <p:animScale>
                                      <p:cBhvr>
                                        <p:cTn id="101" dur="26">
                                          <p:stCondLst>
                                            <p:cond delay="1312"/>
                                          </p:stCondLst>
                                        </p:cTn>
                                        <p:tgtEl>
                                          <p:spTgt spid="9">
                                            <p:graphicEl>
                                              <a:dgm id="{8A3F2A0B-02A3-4A46-AFBC-04EF8B6D9C13}"/>
                                            </p:graphicEl>
                                          </p:spTgt>
                                        </p:tgtEl>
                                      </p:cBhvr>
                                      <p:to x="100000" y="80000"/>
                                    </p:animScale>
                                    <p:animScale>
                                      <p:cBhvr>
                                        <p:cTn id="102" dur="166" decel="50000">
                                          <p:stCondLst>
                                            <p:cond delay="1338"/>
                                          </p:stCondLst>
                                        </p:cTn>
                                        <p:tgtEl>
                                          <p:spTgt spid="9">
                                            <p:graphicEl>
                                              <a:dgm id="{8A3F2A0B-02A3-4A46-AFBC-04EF8B6D9C13}"/>
                                            </p:graphicEl>
                                          </p:spTgt>
                                        </p:tgtEl>
                                      </p:cBhvr>
                                      <p:to x="100000" y="100000"/>
                                    </p:animScale>
                                    <p:animScale>
                                      <p:cBhvr>
                                        <p:cTn id="103" dur="26">
                                          <p:stCondLst>
                                            <p:cond delay="1642"/>
                                          </p:stCondLst>
                                        </p:cTn>
                                        <p:tgtEl>
                                          <p:spTgt spid="9">
                                            <p:graphicEl>
                                              <a:dgm id="{8A3F2A0B-02A3-4A46-AFBC-04EF8B6D9C13}"/>
                                            </p:graphicEl>
                                          </p:spTgt>
                                        </p:tgtEl>
                                      </p:cBhvr>
                                      <p:to x="100000" y="90000"/>
                                    </p:animScale>
                                    <p:animScale>
                                      <p:cBhvr>
                                        <p:cTn id="104" dur="166" decel="50000">
                                          <p:stCondLst>
                                            <p:cond delay="1668"/>
                                          </p:stCondLst>
                                        </p:cTn>
                                        <p:tgtEl>
                                          <p:spTgt spid="9">
                                            <p:graphicEl>
                                              <a:dgm id="{8A3F2A0B-02A3-4A46-AFBC-04EF8B6D9C13}"/>
                                            </p:graphicEl>
                                          </p:spTgt>
                                        </p:tgtEl>
                                      </p:cBhvr>
                                      <p:to x="100000" y="100000"/>
                                    </p:animScale>
                                    <p:animScale>
                                      <p:cBhvr>
                                        <p:cTn id="105" dur="26">
                                          <p:stCondLst>
                                            <p:cond delay="1808"/>
                                          </p:stCondLst>
                                        </p:cTn>
                                        <p:tgtEl>
                                          <p:spTgt spid="9">
                                            <p:graphicEl>
                                              <a:dgm id="{8A3F2A0B-02A3-4A46-AFBC-04EF8B6D9C13}"/>
                                            </p:graphicEl>
                                          </p:spTgt>
                                        </p:tgtEl>
                                      </p:cBhvr>
                                      <p:to x="100000" y="95000"/>
                                    </p:animScale>
                                    <p:animScale>
                                      <p:cBhvr>
                                        <p:cTn id="106" dur="166" decel="50000">
                                          <p:stCondLst>
                                            <p:cond delay="1834"/>
                                          </p:stCondLst>
                                        </p:cTn>
                                        <p:tgtEl>
                                          <p:spTgt spid="9">
                                            <p:graphicEl>
                                              <a:dgm id="{8A3F2A0B-02A3-4A46-AFBC-04EF8B6D9C13}"/>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9">
                                            <p:graphicEl>
                                              <a:dgm id="{ACD08381-B7A3-462C-A1B5-46606329ACBA}"/>
                                            </p:graphicEl>
                                          </p:spTgt>
                                        </p:tgtEl>
                                        <p:attrNameLst>
                                          <p:attrName>style.visibility</p:attrName>
                                        </p:attrNameLst>
                                      </p:cBhvr>
                                      <p:to>
                                        <p:strVal val="visible"/>
                                      </p:to>
                                    </p:set>
                                    <p:animEffect transition="in" filter="wipe(down)">
                                      <p:cBhvr>
                                        <p:cTn id="109" dur="580">
                                          <p:stCondLst>
                                            <p:cond delay="0"/>
                                          </p:stCondLst>
                                        </p:cTn>
                                        <p:tgtEl>
                                          <p:spTgt spid="9">
                                            <p:graphicEl>
                                              <a:dgm id="{ACD08381-B7A3-462C-A1B5-46606329ACBA}"/>
                                            </p:graphicEl>
                                          </p:spTgt>
                                        </p:tgtEl>
                                      </p:cBhvr>
                                    </p:animEffect>
                                    <p:anim calcmode="lin" valueType="num">
                                      <p:cBhvr>
                                        <p:cTn id="110" dur="1822" tmFilter="0,0; 0.14,0.36; 0.43,0.73; 0.71,0.91; 1.0,1.0">
                                          <p:stCondLst>
                                            <p:cond delay="0"/>
                                          </p:stCondLst>
                                        </p:cTn>
                                        <p:tgtEl>
                                          <p:spTgt spid="9">
                                            <p:graphicEl>
                                              <a:dgm id="{ACD08381-B7A3-462C-A1B5-46606329ACBA}"/>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9">
                                            <p:graphicEl>
                                              <a:dgm id="{ACD08381-B7A3-462C-A1B5-46606329ACBA}"/>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9">
                                            <p:graphicEl>
                                              <a:dgm id="{ACD08381-B7A3-462C-A1B5-46606329ACBA}"/>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9">
                                            <p:graphicEl>
                                              <a:dgm id="{ACD08381-B7A3-462C-A1B5-46606329ACBA}"/>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9">
                                            <p:graphicEl>
                                              <a:dgm id="{ACD08381-B7A3-462C-A1B5-46606329ACBA}"/>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9">
                                            <p:graphicEl>
                                              <a:dgm id="{ACD08381-B7A3-462C-A1B5-46606329ACBA}"/>
                                            </p:graphicEl>
                                          </p:spTgt>
                                        </p:tgtEl>
                                      </p:cBhvr>
                                      <p:to x="100000" y="60000"/>
                                    </p:animScale>
                                    <p:animScale>
                                      <p:cBhvr>
                                        <p:cTn id="116" dur="166" decel="50000">
                                          <p:stCondLst>
                                            <p:cond delay="676"/>
                                          </p:stCondLst>
                                        </p:cTn>
                                        <p:tgtEl>
                                          <p:spTgt spid="9">
                                            <p:graphicEl>
                                              <a:dgm id="{ACD08381-B7A3-462C-A1B5-46606329ACBA}"/>
                                            </p:graphicEl>
                                          </p:spTgt>
                                        </p:tgtEl>
                                      </p:cBhvr>
                                      <p:to x="100000" y="100000"/>
                                    </p:animScale>
                                    <p:animScale>
                                      <p:cBhvr>
                                        <p:cTn id="117" dur="26">
                                          <p:stCondLst>
                                            <p:cond delay="1312"/>
                                          </p:stCondLst>
                                        </p:cTn>
                                        <p:tgtEl>
                                          <p:spTgt spid="9">
                                            <p:graphicEl>
                                              <a:dgm id="{ACD08381-B7A3-462C-A1B5-46606329ACBA}"/>
                                            </p:graphicEl>
                                          </p:spTgt>
                                        </p:tgtEl>
                                      </p:cBhvr>
                                      <p:to x="100000" y="80000"/>
                                    </p:animScale>
                                    <p:animScale>
                                      <p:cBhvr>
                                        <p:cTn id="118" dur="166" decel="50000">
                                          <p:stCondLst>
                                            <p:cond delay="1338"/>
                                          </p:stCondLst>
                                        </p:cTn>
                                        <p:tgtEl>
                                          <p:spTgt spid="9">
                                            <p:graphicEl>
                                              <a:dgm id="{ACD08381-B7A3-462C-A1B5-46606329ACBA}"/>
                                            </p:graphicEl>
                                          </p:spTgt>
                                        </p:tgtEl>
                                      </p:cBhvr>
                                      <p:to x="100000" y="100000"/>
                                    </p:animScale>
                                    <p:animScale>
                                      <p:cBhvr>
                                        <p:cTn id="119" dur="26">
                                          <p:stCondLst>
                                            <p:cond delay="1642"/>
                                          </p:stCondLst>
                                        </p:cTn>
                                        <p:tgtEl>
                                          <p:spTgt spid="9">
                                            <p:graphicEl>
                                              <a:dgm id="{ACD08381-B7A3-462C-A1B5-46606329ACBA}"/>
                                            </p:graphicEl>
                                          </p:spTgt>
                                        </p:tgtEl>
                                      </p:cBhvr>
                                      <p:to x="100000" y="90000"/>
                                    </p:animScale>
                                    <p:animScale>
                                      <p:cBhvr>
                                        <p:cTn id="120" dur="166" decel="50000">
                                          <p:stCondLst>
                                            <p:cond delay="1668"/>
                                          </p:stCondLst>
                                        </p:cTn>
                                        <p:tgtEl>
                                          <p:spTgt spid="9">
                                            <p:graphicEl>
                                              <a:dgm id="{ACD08381-B7A3-462C-A1B5-46606329ACBA}"/>
                                            </p:graphicEl>
                                          </p:spTgt>
                                        </p:tgtEl>
                                      </p:cBhvr>
                                      <p:to x="100000" y="100000"/>
                                    </p:animScale>
                                    <p:animScale>
                                      <p:cBhvr>
                                        <p:cTn id="121" dur="26">
                                          <p:stCondLst>
                                            <p:cond delay="1808"/>
                                          </p:stCondLst>
                                        </p:cTn>
                                        <p:tgtEl>
                                          <p:spTgt spid="9">
                                            <p:graphicEl>
                                              <a:dgm id="{ACD08381-B7A3-462C-A1B5-46606329ACBA}"/>
                                            </p:graphicEl>
                                          </p:spTgt>
                                        </p:tgtEl>
                                      </p:cBhvr>
                                      <p:to x="100000" y="95000"/>
                                    </p:animScale>
                                    <p:animScale>
                                      <p:cBhvr>
                                        <p:cTn id="122" dur="166" decel="50000">
                                          <p:stCondLst>
                                            <p:cond delay="1834"/>
                                          </p:stCondLst>
                                        </p:cTn>
                                        <p:tgtEl>
                                          <p:spTgt spid="9">
                                            <p:graphicEl>
                                              <a:dgm id="{ACD08381-B7A3-462C-A1B5-46606329ACBA}"/>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9">
                                            <p:graphicEl>
                                              <a:dgm id="{935A57C2-DBE0-4883-8261-B1983F20F5F8}"/>
                                            </p:graphicEl>
                                          </p:spTgt>
                                        </p:tgtEl>
                                        <p:attrNameLst>
                                          <p:attrName>style.visibility</p:attrName>
                                        </p:attrNameLst>
                                      </p:cBhvr>
                                      <p:to>
                                        <p:strVal val="visible"/>
                                      </p:to>
                                    </p:set>
                                    <p:animEffect transition="in" filter="wipe(down)">
                                      <p:cBhvr>
                                        <p:cTn id="127" dur="580">
                                          <p:stCondLst>
                                            <p:cond delay="0"/>
                                          </p:stCondLst>
                                        </p:cTn>
                                        <p:tgtEl>
                                          <p:spTgt spid="9">
                                            <p:graphicEl>
                                              <a:dgm id="{935A57C2-DBE0-4883-8261-B1983F20F5F8}"/>
                                            </p:graphicEl>
                                          </p:spTgt>
                                        </p:tgtEl>
                                      </p:cBhvr>
                                    </p:animEffect>
                                    <p:anim calcmode="lin" valueType="num">
                                      <p:cBhvr>
                                        <p:cTn id="128" dur="1822" tmFilter="0,0; 0.14,0.36; 0.43,0.73; 0.71,0.91; 1.0,1.0">
                                          <p:stCondLst>
                                            <p:cond delay="0"/>
                                          </p:stCondLst>
                                        </p:cTn>
                                        <p:tgtEl>
                                          <p:spTgt spid="9">
                                            <p:graphicEl>
                                              <a:dgm id="{935A57C2-DBE0-4883-8261-B1983F20F5F8}"/>
                                            </p:graphic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9">
                                            <p:graphicEl>
                                              <a:dgm id="{935A57C2-DBE0-4883-8261-B1983F20F5F8}"/>
                                            </p:graphic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9">
                                            <p:graphicEl>
                                              <a:dgm id="{935A57C2-DBE0-4883-8261-B1983F20F5F8}"/>
                                            </p:graphic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9">
                                            <p:graphicEl>
                                              <a:dgm id="{935A57C2-DBE0-4883-8261-B1983F20F5F8}"/>
                                            </p:graphic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9">
                                            <p:graphicEl>
                                              <a:dgm id="{935A57C2-DBE0-4883-8261-B1983F20F5F8}"/>
                                            </p:graphic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9">
                                            <p:graphicEl>
                                              <a:dgm id="{935A57C2-DBE0-4883-8261-B1983F20F5F8}"/>
                                            </p:graphicEl>
                                          </p:spTgt>
                                        </p:tgtEl>
                                      </p:cBhvr>
                                      <p:to x="100000" y="60000"/>
                                    </p:animScale>
                                    <p:animScale>
                                      <p:cBhvr>
                                        <p:cTn id="134" dur="166" decel="50000">
                                          <p:stCondLst>
                                            <p:cond delay="676"/>
                                          </p:stCondLst>
                                        </p:cTn>
                                        <p:tgtEl>
                                          <p:spTgt spid="9">
                                            <p:graphicEl>
                                              <a:dgm id="{935A57C2-DBE0-4883-8261-B1983F20F5F8}"/>
                                            </p:graphicEl>
                                          </p:spTgt>
                                        </p:tgtEl>
                                      </p:cBhvr>
                                      <p:to x="100000" y="100000"/>
                                    </p:animScale>
                                    <p:animScale>
                                      <p:cBhvr>
                                        <p:cTn id="135" dur="26">
                                          <p:stCondLst>
                                            <p:cond delay="1312"/>
                                          </p:stCondLst>
                                        </p:cTn>
                                        <p:tgtEl>
                                          <p:spTgt spid="9">
                                            <p:graphicEl>
                                              <a:dgm id="{935A57C2-DBE0-4883-8261-B1983F20F5F8}"/>
                                            </p:graphicEl>
                                          </p:spTgt>
                                        </p:tgtEl>
                                      </p:cBhvr>
                                      <p:to x="100000" y="80000"/>
                                    </p:animScale>
                                    <p:animScale>
                                      <p:cBhvr>
                                        <p:cTn id="136" dur="166" decel="50000">
                                          <p:stCondLst>
                                            <p:cond delay="1338"/>
                                          </p:stCondLst>
                                        </p:cTn>
                                        <p:tgtEl>
                                          <p:spTgt spid="9">
                                            <p:graphicEl>
                                              <a:dgm id="{935A57C2-DBE0-4883-8261-B1983F20F5F8}"/>
                                            </p:graphicEl>
                                          </p:spTgt>
                                        </p:tgtEl>
                                      </p:cBhvr>
                                      <p:to x="100000" y="100000"/>
                                    </p:animScale>
                                    <p:animScale>
                                      <p:cBhvr>
                                        <p:cTn id="137" dur="26">
                                          <p:stCondLst>
                                            <p:cond delay="1642"/>
                                          </p:stCondLst>
                                        </p:cTn>
                                        <p:tgtEl>
                                          <p:spTgt spid="9">
                                            <p:graphicEl>
                                              <a:dgm id="{935A57C2-DBE0-4883-8261-B1983F20F5F8}"/>
                                            </p:graphicEl>
                                          </p:spTgt>
                                        </p:tgtEl>
                                      </p:cBhvr>
                                      <p:to x="100000" y="90000"/>
                                    </p:animScale>
                                    <p:animScale>
                                      <p:cBhvr>
                                        <p:cTn id="138" dur="166" decel="50000">
                                          <p:stCondLst>
                                            <p:cond delay="1668"/>
                                          </p:stCondLst>
                                        </p:cTn>
                                        <p:tgtEl>
                                          <p:spTgt spid="9">
                                            <p:graphicEl>
                                              <a:dgm id="{935A57C2-DBE0-4883-8261-B1983F20F5F8}"/>
                                            </p:graphicEl>
                                          </p:spTgt>
                                        </p:tgtEl>
                                      </p:cBhvr>
                                      <p:to x="100000" y="100000"/>
                                    </p:animScale>
                                    <p:animScale>
                                      <p:cBhvr>
                                        <p:cTn id="139" dur="26">
                                          <p:stCondLst>
                                            <p:cond delay="1808"/>
                                          </p:stCondLst>
                                        </p:cTn>
                                        <p:tgtEl>
                                          <p:spTgt spid="9">
                                            <p:graphicEl>
                                              <a:dgm id="{935A57C2-DBE0-4883-8261-B1983F20F5F8}"/>
                                            </p:graphicEl>
                                          </p:spTgt>
                                        </p:tgtEl>
                                      </p:cBhvr>
                                      <p:to x="100000" y="95000"/>
                                    </p:animScale>
                                    <p:animScale>
                                      <p:cBhvr>
                                        <p:cTn id="140" dur="166" decel="50000">
                                          <p:stCondLst>
                                            <p:cond delay="1834"/>
                                          </p:stCondLst>
                                        </p:cTn>
                                        <p:tgtEl>
                                          <p:spTgt spid="9">
                                            <p:graphicEl>
                                              <a:dgm id="{935A57C2-DBE0-4883-8261-B1983F20F5F8}"/>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9">
                                            <p:graphicEl>
                                              <a:dgm id="{E93AF936-11C0-49C2-A604-2397EA624544}"/>
                                            </p:graphicEl>
                                          </p:spTgt>
                                        </p:tgtEl>
                                        <p:attrNameLst>
                                          <p:attrName>style.visibility</p:attrName>
                                        </p:attrNameLst>
                                      </p:cBhvr>
                                      <p:to>
                                        <p:strVal val="visible"/>
                                      </p:to>
                                    </p:set>
                                    <p:animEffect transition="in" filter="wipe(down)">
                                      <p:cBhvr>
                                        <p:cTn id="143" dur="580">
                                          <p:stCondLst>
                                            <p:cond delay="0"/>
                                          </p:stCondLst>
                                        </p:cTn>
                                        <p:tgtEl>
                                          <p:spTgt spid="9">
                                            <p:graphicEl>
                                              <a:dgm id="{E93AF936-11C0-49C2-A604-2397EA624544}"/>
                                            </p:graphicEl>
                                          </p:spTgt>
                                        </p:tgtEl>
                                      </p:cBhvr>
                                    </p:animEffect>
                                    <p:anim calcmode="lin" valueType="num">
                                      <p:cBhvr>
                                        <p:cTn id="144" dur="1822" tmFilter="0,0; 0.14,0.36; 0.43,0.73; 0.71,0.91; 1.0,1.0">
                                          <p:stCondLst>
                                            <p:cond delay="0"/>
                                          </p:stCondLst>
                                        </p:cTn>
                                        <p:tgtEl>
                                          <p:spTgt spid="9">
                                            <p:graphicEl>
                                              <a:dgm id="{E93AF936-11C0-49C2-A604-2397EA624544}"/>
                                            </p:graphic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9">
                                            <p:graphicEl>
                                              <a:dgm id="{E93AF936-11C0-49C2-A604-2397EA624544}"/>
                                            </p:graphic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9">
                                            <p:graphicEl>
                                              <a:dgm id="{E93AF936-11C0-49C2-A604-2397EA624544}"/>
                                            </p:graphic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9">
                                            <p:graphicEl>
                                              <a:dgm id="{E93AF936-11C0-49C2-A604-2397EA624544}"/>
                                            </p:graphic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9">
                                            <p:graphicEl>
                                              <a:dgm id="{E93AF936-11C0-49C2-A604-2397EA624544}"/>
                                            </p:graphic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9">
                                            <p:graphicEl>
                                              <a:dgm id="{E93AF936-11C0-49C2-A604-2397EA624544}"/>
                                            </p:graphicEl>
                                          </p:spTgt>
                                        </p:tgtEl>
                                      </p:cBhvr>
                                      <p:to x="100000" y="60000"/>
                                    </p:animScale>
                                    <p:animScale>
                                      <p:cBhvr>
                                        <p:cTn id="150" dur="166" decel="50000">
                                          <p:stCondLst>
                                            <p:cond delay="676"/>
                                          </p:stCondLst>
                                        </p:cTn>
                                        <p:tgtEl>
                                          <p:spTgt spid="9">
                                            <p:graphicEl>
                                              <a:dgm id="{E93AF936-11C0-49C2-A604-2397EA624544}"/>
                                            </p:graphicEl>
                                          </p:spTgt>
                                        </p:tgtEl>
                                      </p:cBhvr>
                                      <p:to x="100000" y="100000"/>
                                    </p:animScale>
                                    <p:animScale>
                                      <p:cBhvr>
                                        <p:cTn id="151" dur="26">
                                          <p:stCondLst>
                                            <p:cond delay="1312"/>
                                          </p:stCondLst>
                                        </p:cTn>
                                        <p:tgtEl>
                                          <p:spTgt spid="9">
                                            <p:graphicEl>
                                              <a:dgm id="{E93AF936-11C0-49C2-A604-2397EA624544}"/>
                                            </p:graphicEl>
                                          </p:spTgt>
                                        </p:tgtEl>
                                      </p:cBhvr>
                                      <p:to x="100000" y="80000"/>
                                    </p:animScale>
                                    <p:animScale>
                                      <p:cBhvr>
                                        <p:cTn id="152" dur="166" decel="50000">
                                          <p:stCondLst>
                                            <p:cond delay="1338"/>
                                          </p:stCondLst>
                                        </p:cTn>
                                        <p:tgtEl>
                                          <p:spTgt spid="9">
                                            <p:graphicEl>
                                              <a:dgm id="{E93AF936-11C0-49C2-A604-2397EA624544}"/>
                                            </p:graphicEl>
                                          </p:spTgt>
                                        </p:tgtEl>
                                      </p:cBhvr>
                                      <p:to x="100000" y="100000"/>
                                    </p:animScale>
                                    <p:animScale>
                                      <p:cBhvr>
                                        <p:cTn id="153" dur="26">
                                          <p:stCondLst>
                                            <p:cond delay="1642"/>
                                          </p:stCondLst>
                                        </p:cTn>
                                        <p:tgtEl>
                                          <p:spTgt spid="9">
                                            <p:graphicEl>
                                              <a:dgm id="{E93AF936-11C0-49C2-A604-2397EA624544}"/>
                                            </p:graphicEl>
                                          </p:spTgt>
                                        </p:tgtEl>
                                      </p:cBhvr>
                                      <p:to x="100000" y="90000"/>
                                    </p:animScale>
                                    <p:animScale>
                                      <p:cBhvr>
                                        <p:cTn id="154" dur="166" decel="50000">
                                          <p:stCondLst>
                                            <p:cond delay="1668"/>
                                          </p:stCondLst>
                                        </p:cTn>
                                        <p:tgtEl>
                                          <p:spTgt spid="9">
                                            <p:graphicEl>
                                              <a:dgm id="{E93AF936-11C0-49C2-A604-2397EA624544}"/>
                                            </p:graphicEl>
                                          </p:spTgt>
                                        </p:tgtEl>
                                      </p:cBhvr>
                                      <p:to x="100000" y="100000"/>
                                    </p:animScale>
                                    <p:animScale>
                                      <p:cBhvr>
                                        <p:cTn id="155" dur="26">
                                          <p:stCondLst>
                                            <p:cond delay="1808"/>
                                          </p:stCondLst>
                                        </p:cTn>
                                        <p:tgtEl>
                                          <p:spTgt spid="9">
                                            <p:graphicEl>
                                              <a:dgm id="{E93AF936-11C0-49C2-A604-2397EA624544}"/>
                                            </p:graphicEl>
                                          </p:spTgt>
                                        </p:tgtEl>
                                      </p:cBhvr>
                                      <p:to x="100000" y="95000"/>
                                    </p:animScale>
                                    <p:animScale>
                                      <p:cBhvr>
                                        <p:cTn id="156" dur="166" decel="50000">
                                          <p:stCondLst>
                                            <p:cond delay="1834"/>
                                          </p:stCondLst>
                                        </p:cTn>
                                        <p:tgtEl>
                                          <p:spTgt spid="9">
                                            <p:graphicEl>
                                              <a:dgm id="{E93AF936-11C0-49C2-A604-2397EA624544}"/>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9">
                                            <p:graphicEl>
                                              <a:dgm id="{7DB9DD5C-3D11-4283-A365-047C1F619F96}"/>
                                            </p:graphicEl>
                                          </p:spTgt>
                                        </p:tgtEl>
                                        <p:attrNameLst>
                                          <p:attrName>style.visibility</p:attrName>
                                        </p:attrNameLst>
                                      </p:cBhvr>
                                      <p:to>
                                        <p:strVal val="visible"/>
                                      </p:to>
                                    </p:set>
                                    <p:animEffect transition="in" filter="wipe(down)">
                                      <p:cBhvr>
                                        <p:cTn id="161" dur="580">
                                          <p:stCondLst>
                                            <p:cond delay="0"/>
                                          </p:stCondLst>
                                        </p:cTn>
                                        <p:tgtEl>
                                          <p:spTgt spid="9">
                                            <p:graphicEl>
                                              <a:dgm id="{7DB9DD5C-3D11-4283-A365-047C1F619F96}"/>
                                            </p:graphicEl>
                                          </p:spTgt>
                                        </p:tgtEl>
                                      </p:cBhvr>
                                    </p:animEffect>
                                    <p:anim calcmode="lin" valueType="num">
                                      <p:cBhvr>
                                        <p:cTn id="162" dur="1822" tmFilter="0,0; 0.14,0.36; 0.43,0.73; 0.71,0.91; 1.0,1.0">
                                          <p:stCondLst>
                                            <p:cond delay="0"/>
                                          </p:stCondLst>
                                        </p:cTn>
                                        <p:tgtEl>
                                          <p:spTgt spid="9">
                                            <p:graphicEl>
                                              <a:dgm id="{7DB9DD5C-3D11-4283-A365-047C1F619F96}"/>
                                            </p:graphic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9">
                                            <p:graphicEl>
                                              <a:dgm id="{7DB9DD5C-3D11-4283-A365-047C1F619F96}"/>
                                            </p:graphic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9">
                                            <p:graphicEl>
                                              <a:dgm id="{7DB9DD5C-3D11-4283-A365-047C1F619F96}"/>
                                            </p:graphic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9">
                                            <p:graphicEl>
                                              <a:dgm id="{7DB9DD5C-3D11-4283-A365-047C1F619F96}"/>
                                            </p:graphic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9">
                                            <p:graphicEl>
                                              <a:dgm id="{7DB9DD5C-3D11-4283-A365-047C1F619F96}"/>
                                            </p:graphic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9">
                                            <p:graphicEl>
                                              <a:dgm id="{7DB9DD5C-3D11-4283-A365-047C1F619F96}"/>
                                            </p:graphicEl>
                                          </p:spTgt>
                                        </p:tgtEl>
                                      </p:cBhvr>
                                      <p:to x="100000" y="60000"/>
                                    </p:animScale>
                                    <p:animScale>
                                      <p:cBhvr>
                                        <p:cTn id="168" dur="166" decel="50000">
                                          <p:stCondLst>
                                            <p:cond delay="676"/>
                                          </p:stCondLst>
                                        </p:cTn>
                                        <p:tgtEl>
                                          <p:spTgt spid="9">
                                            <p:graphicEl>
                                              <a:dgm id="{7DB9DD5C-3D11-4283-A365-047C1F619F96}"/>
                                            </p:graphicEl>
                                          </p:spTgt>
                                        </p:tgtEl>
                                      </p:cBhvr>
                                      <p:to x="100000" y="100000"/>
                                    </p:animScale>
                                    <p:animScale>
                                      <p:cBhvr>
                                        <p:cTn id="169" dur="26">
                                          <p:stCondLst>
                                            <p:cond delay="1312"/>
                                          </p:stCondLst>
                                        </p:cTn>
                                        <p:tgtEl>
                                          <p:spTgt spid="9">
                                            <p:graphicEl>
                                              <a:dgm id="{7DB9DD5C-3D11-4283-A365-047C1F619F96}"/>
                                            </p:graphicEl>
                                          </p:spTgt>
                                        </p:tgtEl>
                                      </p:cBhvr>
                                      <p:to x="100000" y="80000"/>
                                    </p:animScale>
                                    <p:animScale>
                                      <p:cBhvr>
                                        <p:cTn id="170" dur="166" decel="50000">
                                          <p:stCondLst>
                                            <p:cond delay="1338"/>
                                          </p:stCondLst>
                                        </p:cTn>
                                        <p:tgtEl>
                                          <p:spTgt spid="9">
                                            <p:graphicEl>
                                              <a:dgm id="{7DB9DD5C-3D11-4283-A365-047C1F619F96}"/>
                                            </p:graphicEl>
                                          </p:spTgt>
                                        </p:tgtEl>
                                      </p:cBhvr>
                                      <p:to x="100000" y="100000"/>
                                    </p:animScale>
                                    <p:animScale>
                                      <p:cBhvr>
                                        <p:cTn id="171" dur="26">
                                          <p:stCondLst>
                                            <p:cond delay="1642"/>
                                          </p:stCondLst>
                                        </p:cTn>
                                        <p:tgtEl>
                                          <p:spTgt spid="9">
                                            <p:graphicEl>
                                              <a:dgm id="{7DB9DD5C-3D11-4283-A365-047C1F619F96}"/>
                                            </p:graphicEl>
                                          </p:spTgt>
                                        </p:tgtEl>
                                      </p:cBhvr>
                                      <p:to x="100000" y="90000"/>
                                    </p:animScale>
                                    <p:animScale>
                                      <p:cBhvr>
                                        <p:cTn id="172" dur="166" decel="50000">
                                          <p:stCondLst>
                                            <p:cond delay="1668"/>
                                          </p:stCondLst>
                                        </p:cTn>
                                        <p:tgtEl>
                                          <p:spTgt spid="9">
                                            <p:graphicEl>
                                              <a:dgm id="{7DB9DD5C-3D11-4283-A365-047C1F619F96}"/>
                                            </p:graphicEl>
                                          </p:spTgt>
                                        </p:tgtEl>
                                      </p:cBhvr>
                                      <p:to x="100000" y="100000"/>
                                    </p:animScale>
                                    <p:animScale>
                                      <p:cBhvr>
                                        <p:cTn id="173" dur="26">
                                          <p:stCondLst>
                                            <p:cond delay="1808"/>
                                          </p:stCondLst>
                                        </p:cTn>
                                        <p:tgtEl>
                                          <p:spTgt spid="9">
                                            <p:graphicEl>
                                              <a:dgm id="{7DB9DD5C-3D11-4283-A365-047C1F619F96}"/>
                                            </p:graphicEl>
                                          </p:spTgt>
                                        </p:tgtEl>
                                      </p:cBhvr>
                                      <p:to x="100000" y="95000"/>
                                    </p:animScale>
                                    <p:animScale>
                                      <p:cBhvr>
                                        <p:cTn id="174" dur="166" decel="50000">
                                          <p:stCondLst>
                                            <p:cond delay="1834"/>
                                          </p:stCondLst>
                                        </p:cTn>
                                        <p:tgtEl>
                                          <p:spTgt spid="9">
                                            <p:graphicEl>
                                              <a:dgm id="{7DB9DD5C-3D11-4283-A365-047C1F619F96}"/>
                                            </p:graphic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9">
                                            <p:graphicEl>
                                              <a:dgm id="{EEF9EB6D-3FD6-4E43-B496-F30E1CEC9738}"/>
                                            </p:graphicEl>
                                          </p:spTgt>
                                        </p:tgtEl>
                                        <p:attrNameLst>
                                          <p:attrName>style.visibility</p:attrName>
                                        </p:attrNameLst>
                                      </p:cBhvr>
                                      <p:to>
                                        <p:strVal val="visible"/>
                                      </p:to>
                                    </p:set>
                                    <p:animEffect transition="in" filter="wipe(down)">
                                      <p:cBhvr>
                                        <p:cTn id="177" dur="580">
                                          <p:stCondLst>
                                            <p:cond delay="0"/>
                                          </p:stCondLst>
                                        </p:cTn>
                                        <p:tgtEl>
                                          <p:spTgt spid="9">
                                            <p:graphicEl>
                                              <a:dgm id="{EEF9EB6D-3FD6-4E43-B496-F30E1CEC9738}"/>
                                            </p:graphicEl>
                                          </p:spTgt>
                                        </p:tgtEl>
                                      </p:cBhvr>
                                    </p:animEffect>
                                    <p:anim calcmode="lin" valueType="num">
                                      <p:cBhvr>
                                        <p:cTn id="178" dur="1822" tmFilter="0,0; 0.14,0.36; 0.43,0.73; 0.71,0.91; 1.0,1.0">
                                          <p:stCondLst>
                                            <p:cond delay="0"/>
                                          </p:stCondLst>
                                        </p:cTn>
                                        <p:tgtEl>
                                          <p:spTgt spid="9">
                                            <p:graphicEl>
                                              <a:dgm id="{EEF9EB6D-3FD6-4E43-B496-F30E1CEC9738}"/>
                                            </p:graphic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9">
                                            <p:graphicEl>
                                              <a:dgm id="{EEF9EB6D-3FD6-4E43-B496-F30E1CEC9738}"/>
                                            </p:graphic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9">
                                            <p:graphicEl>
                                              <a:dgm id="{EEF9EB6D-3FD6-4E43-B496-F30E1CEC9738}"/>
                                            </p:graphic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9">
                                            <p:graphicEl>
                                              <a:dgm id="{EEF9EB6D-3FD6-4E43-B496-F30E1CEC9738}"/>
                                            </p:graphic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9">
                                            <p:graphicEl>
                                              <a:dgm id="{EEF9EB6D-3FD6-4E43-B496-F30E1CEC9738}"/>
                                            </p:graphic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9">
                                            <p:graphicEl>
                                              <a:dgm id="{EEF9EB6D-3FD6-4E43-B496-F30E1CEC9738}"/>
                                            </p:graphicEl>
                                          </p:spTgt>
                                        </p:tgtEl>
                                      </p:cBhvr>
                                      <p:to x="100000" y="60000"/>
                                    </p:animScale>
                                    <p:animScale>
                                      <p:cBhvr>
                                        <p:cTn id="184" dur="166" decel="50000">
                                          <p:stCondLst>
                                            <p:cond delay="676"/>
                                          </p:stCondLst>
                                        </p:cTn>
                                        <p:tgtEl>
                                          <p:spTgt spid="9">
                                            <p:graphicEl>
                                              <a:dgm id="{EEF9EB6D-3FD6-4E43-B496-F30E1CEC9738}"/>
                                            </p:graphicEl>
                                          </p:spTgt>
                                        </p:tgtEl>
                                      </p:cBhvr>
                                      <p:to x="100000" y="100000"/>
                                    </p:animScale>
                                    <p:animScale>
                                      <p:cBhvr>
                                        <p:cTn id="185" dur="26">
                                          <p:stCondLst>
                                            <p:cond delay="1312"/>
                                          </p:stCondLst>
                                        </p:cTn>
                                        <p:tgtEl>
                                          <p:spTgt spid="9">
                                            <p:graphicEl>
                                              <a:dgm id="{EEF9EB6D-3FD6-4E43-B496-F30E1CEC9738}"/>
                                            </p:graphicEl>
                                          </p:spTgt>
                                        </p:tgtEl>
                                      </p:cBhvr>
                                      <p:to x="100000" y="80000"/>
                                    </p:animScale>
                                    <p:animScale>
                                      <p:cBhvr>
                                        <p:cTn id="186" dur="166" decel="50000">
                                          <p:stCondLst>
                                            <p:cond delay="1338"/>
                                          </p:stCondLst>
                                        </p:cTn>
                                        <p:tgtEl>
                                          <p:spTgt spid="9">
                                            <p:graphicEl>
                                              <a:dgm id="{EEF9EB6D-3FD6-4E43-B496-F30E1CEC9738}"/>
                                            </p:graphicEl>
                                          </p:spTgt>
                                        </p:tgtEl>
                                      </p:cBhvr>
                                      <p:to x="100000" y="100000"/>
                                    </p:animScale>
                                    <p:animScale>
                                      <p:cBhvr>
                                        <p:cTn id="187" dur="26">
                                          <p:stCondLst>
                                            <p:cond delay="1642"/>
                                          </p:stCondLst>
                                        </p:cTn>
                                        <p:tgtEl>
                                          <p:spTgt spid="9">
                                            <p:graphicEl>
                                              <a:dgm id="{EEF9EB6D-3FD6-4E43-B496-F30E1CEC9738}"/>
                                            </p:graphicEl>
                                          </p:spTgt>
                                        </p:tgtEl>
                                      </p:cBhvr>
                                      <p:to x="100000" y="90000"/>
                                    </p:animScale>
                                    <p:animScale>
                                      <p:cBhvr>
                                        <p:cTn id="188" dur="166" decel="50000">
                                          <p:stCondLst>
                                            <p:cond delay="1668"/>
                                          </p:stCondLst>
                                        </p:cTn>
                                        <p:tgtEl>
                                          <p:spTgt spid="9">
                                            <p:graphicEl>
                                              <a:dgm id="{EEF9EB6D-3FD6-4E43-B496-F30E1CEC9738}"/>
                                            </p:graphicEl>
                                          </p:spTgt>
                                        </p:tgtEl>
                                      </p:cBhvr>
                                      <p:to x="100000" y="100000"/>
                                    </p:animScale>
                                    <p:animScale>
                                      <p:cBhvr>
                                        <p:cTn id="189" dur="26">
                                          <p:stCondLst>
                                            <p:cond delay="1808"/>
                                          </p:stCondLst>
                                        </p:cTn>
                                        <p:tgtEl>
                                          <p:spTgt spid="9">
                                            <p:graphicEl>
                                              <a:dgm id="{EEF9EB6D-3FD6-4E43-B496-F30E1CEC9738}"/>
                                            </p:graphicEl>
                                          </p:spTgt>
                                        </p:tgtEl>
                                      </p:cBhvr>
                                      <p:to x="100000" y="95000"/>
                                    </p:animScale>
                                    <p:animScale>
                                      <p:cBhvr>
                                        <p:cTn id="190" dur="166" decel="50000">
                                          <p:stCondLst>
                                            <p:cond delay="1834"/>
                                          </p:stCondLst>
                                        </p:cTn>
                                        <p:tgtEl>
                                          <p:spTgt spid="9">
                                            <p:graphicEl>
                                              <a:dgm id="{EEF9EB6D-3FD6-4E43-B496-F30E1CEC9738}"/>
                                            </p:graphicEl>
                                          </p:spTgt>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grpId="0" nodeType="clickEffect">
                                  <p:stCondLst>
                                    <p:cond delay="0"/>
                                  </p:stCondLst>
                                  <p:childTnLst>
                                    <p:set>
                                      <p:cBhvr>
                                        <p:cTn id="194" dur="1" fill="hold">
                                          <p:stCondLst>
                                            <p:cond delay="0"/>
                                          </p:stCondLst>
                                        </p:cTn>
                                        <p:tgtEl>
                                          <p:spTgt spid="9">
                                            <p:graphicEl>
                                              <a:dgm id="{045EC3E3-C5BD-47E4-94B3-E6D69832EFCC}"/>
                                            </p:graphicEl>
                                          </p:spTgt>
                                        </p:tgtEl>
                                        <p:attrNameLst>
                                          <p:attrName>style.visibility</p:attrName>
                                        </p:attrNameLst>
                                      </p:cBhvr>
                                      <p:to>
                                        <p:strVal val="visible"/>
                                      </p:to>
                                    </p:set>
                                    <p:animEffect transition="in" filter="wipe(down)">
                                      <p:cBhvr>
                                        <p:cTn id="195" dur="580">
                                          <p:stCondLst>
                                            <p:cond delay="0"/>
                                          </p:stCondLst>
                                        </p:cTn>
                                        <p:tgtEl>
                                          <p:spTgt spid="9">
                                            <p:graphicEl>
                                              <a:dgm id="{045EC3E3-C5BD-47E4-94B3-E6D69832EFCC}"/>
                                            </p:graphicEl>
                                          </p:spTgt>
                                        </p:tgtEl>
                                      </p:cBhvr>
                                    </p:animEffect>
                                    <p:anim calcmode="lin" valueType="num">
                                      <p:cBhvr>
                                        <p:cTn id="196" dur="1822" tmFilter="0,0; 0.14,0.36; 0.43,0.73; 0.71,0.91; 1.0,1.0">
                                          <p:stCondLst>
                                            <p:cond delay="0"/>
                                          </p:stCondLst>
                                        </p:cTn>
                                        <p:tgtEl>
                                          <p:spTgt spid="9">
                                            <p:graphicEl>
                                              <a:dgm id="{045EC3E3-C5BD-47E4-94B3-E6D69832EFCC}"/>
                                            </p:graphicEl>
                                          </p:spTgt>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9">
                                            <p:graphicEl>
                                              <a:dgm id="{045EC3E3-C5BD-47E4-94B3-E6D69832EFCC}"/>
                                            </p:graphicEl>
                                          </p:spTgt>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9">
                                            <p:graphicEl>
                                              <a:dgm id="{045EC3E3-C5BD-47E4-94B3-E6D69832EFCC}"/>
                                            </p:graphicEl>
                                          </p:spTgt>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9">
                                            <p:graphicEl>
                                              <a:dgm id="{045EC3E3-C5BD-47E4-94B3-E6D69832EFCC}"/>
                                            </p:graphicEl>
                                          </p:spTgt>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9">
                                            <p:graphicEl>
                                              <a:dgm id="{045EC3E3-C5BD-47E4-94B3-E6D69832EFCC}"/>
                                            </p:graphicEl>
                                          </p:spTgt>
                                        </p:tgtEl>
                                        <p:attrNameLst>
                                          <p:attrName>ppt_y</p:attrName>
                                        </p:attrNameLst>
                                      </p:cBhvr>
                                      <p:tavLst>
                                        <p:tav tm="0" fmla="#ppt_y-sin(pi*$)/81">
                                          <p:val>
                                            <p:fltVal val="0"/>
                                          </p:val>
                                        </p:tav>
                                        <p:tav tm="100000">
                                          <p:val>
                                            <p:fltVal val="1"/>
                                          </p:val>
                                        </p:tav>
                                      </p:tavLst>
                                    </p:anim>
                                    <p:animScale>
                                      <p:cBhvr>
                                        <p:cTn id="201" dur="26">
                                          <p:stCondLst>
                                            <p:cond delay="650"/>
                                          </p:stCondLst>
                                        </p:cTn>
                                        <p:tgtEl>
                                          <p:spTgt spid="9">
                                            <p:graphicEl>
                                              <a:dgm id="{045EC3E3-C5BD-47E4-94B3-E6D69832EFCC}"/>
                                            </p:graphicEl>
                                          </p:spTgt>
                                        </p:tgtEl>
                                      </p:cBhvr>
                                      <p:to x="100000" y="60000"/>
                                    </p:animScale>
                                    <p:animScale>
                                      <p:cBhvr>
                                        <p:cTn id="202" dur="166" decel="50000">
                                          <p:stCondLst>
                                            <p:cond delay="676"/>
                                          </p:stCondLst>
                                        </p:cTn>
                                        <p:tgtEl>
                                          <p:spTgt spid="9">
                                            <p:graphicEl>
                                              <a:dgm id="{045EC3E3-C5BD-47E4-94B3-E6D69832EFCC}"/>
                                            </p:graphicEl>
                                          </p:spTgt>
                                        </p:tgtEl>
                                      </p:cBhvr>
                                      <p:to x="100000" y="100000"/>
                                    </p:animScale>
                                    <p:animScale>
                                      <p:cBhvr>
                                        <p:cTn id="203" dur="26">
                                          <p:stCondLst>
                                            <p:cond delay="1312"/>
                                          </p:stCondLst>
                                        </p:cTn>
                                        <p:tgtEl>
                                          <p:spTgt spid="9">
                                            <p:graphicEl>
                                              <a:dgm id="{045EC3E3-C5BD-47E4-94B3-E6D69832EFCC}"/>
                                            </p:graphicEl>
                                          </p:spTgt>
                                        </p:tgtEl>
                                      </p:cBhvr>
                                      <p:to x="100000" y="80000"/>
                                    </p:animScale>
                                    <p:animScale>
                                      <p:cBhvr>
                                        <p:cTn id="204" dur="166" decel="50000">
                                          <p:stCondLst>
                                            <p:cond delay="1338"/>
                                          </p:stCondLst>
                                        </p:cTn>
                                        <p:tgtEl>
                                          <p:spTgt spid="9">
                                            <p:graphicEl>
                                              <a:dgm id="{045EC3E3-C5BD-47E4-94B3-E6D69832EFCC}"/>
                                            </p:graphicEl>
                                          </p:spTgt>
                                        </p:tgtEl>
                                      </p:cBhvr>
                                      <p:to x="100000" y="100000"/>
                                    </p:animScale>
                                    <p:animScale>
                                      <p:cBhvr>
                                        <p:cTn id="205" dur="26">
                                          <p:stCondLst>
                                            <p:cond delay="1642"/>
                                          </p:stCondLst>
                                        </p:cTn>
                                        <p:tgtEl>
                                          <p:spTgt spid="9">
                                            <p:graphicEl>
                                              <a:dgm id="{045EC3E3-C5BD-47E4-94B3-E6D69832EFCC}"/>
                                            </p:graphicEl>
                                          </p:spTgt>
                                        </p:tgtEl>
                                      </p:cBhvr>
                                      <p:to x="100000" y="90000"/>
                                    </p:animScale>
                                    <p:animScale>
                                      <p:cBhvr>
                                        <p:cTn id="206" dur="166" decel="50000">
                                          <p:stCondLst>
                                            <p:cond delay="1668"/>
                                          </p:stCondLst>
                                        </p:cTn>
                                        <p:tgtEl>
                                          <p:spTgt spid="9">
                                            <p:graphicEl>
                                              <a:dgm id="{045EC3E3-C5BD-47E4-94B3-E6D69832EFCC}"/>
                                            </p:graphicEl>
                                          </p:spTgt>
                                        </p:tgtEl>
                                      </p:cBhvr>
                                      <p:to x="100000" y="100000"/>
                                    </p:animScale>
                                    <p:animScale>
                                      <p:cBhvr>
                                        <p:cTn id="207" dur="26">
                                          <p:stCondLst>
                                            <p:cond delay="1808"/>
                                          </p:stCondLst>
                                        </p:cTn>
                                        <p:tgtEl>
                                          <p:spTgt spid="9">
                                            <p:graphicEl>
                                              <a:dgm id="{045EC3E3-C5BD-47E4-94B3-E6D69832EFCC}"/>
                                            </p:graphicEl>
                                          </p:spTgt>
                                        </p:tgtEl>
                                      </p:cBhvr>
                                      <p:to x="100000" y="95000"/>
                                    </p:animScale>
                                    <p:animScale>
                                      <p:cBhvr>
                                        <p:cTn id="208" dur="166" decel="50000">
                                          <p:stCondLst>
                                            <p:cond delay="1834"/>
                                          </p:stCondLst>
                                        </p:cTn>
                                        <p:tgtEl>
                                          <p:spTgt spid="9">
                                            <p:graphicEl>
                                              <a:dgm id="{045EC3E3-C5BD-47E4-94B3-E6D69832EFCC}"/>
                                            </p:graphicEl>
                                          </p:spTgt>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9">
                                            <p:graphicEl>
                                              <a:dgm id="{22B634E0-15E2-4CE2-8151-BD45B7F950E7}"/>
                                            </p:graphicEl>
                                          </p:spTgt>
                                        </p:tgtEl>
                                        <p:attrNameLst>
                                          <p:attrName>style.visibility</p:attrName>
                                        </p:attrNameLst>
                                      </p:cBhvr>
                                      <p:to>
                                        <p:strVal val="visible"/>
                                      </p:to>
                                    </p:set>
                                    <p:animEffect transition="in" filter="wipe(down)">
                                      <p:cBhvr>
                                        <p:cTn id="211" dur="580">
                                          <p:stCondLst>
                                            <p:cond delay="0"/>
                                          </p:stCondLst>
                                        </p:cTn>
                                        <p:tgtEl>
                                          <p:spTgt spid="9">
                                            <p:graphicEl>
                                              <a:dgm id="{22B634E0-15E2-4CE2-8151-BD45B7F950E7}"/>
                                            </p:graphicEl>
                                          </p:spTgt>
                                        </p:tgtEl>
                                      </p:cBhvr>
                                    </p:animEffect>
                                    <p:anim calcmode="lin" valueType="num">
                                      <p:cBhvr>
                                        <p:cTn id="212" dur="1822" tmFilter="0,0; 0.14,0.36; 0.43,0.73; 0.71,0.91; 1.0,1.0">
                                          <p:stCondLst>
                                            <p:cond delay="0"/>
                                          </p:stCondLst>
                                        </p:cTn>
                                        <p:tgtEl>
                                          <p:spTgt spid="9">
                                            <p:graphicEl>
                                              <a:dgm id="{22B634E0-15E2-4CE2-8151-BD45B7F950E7}"/>
                                            </p:graphicEl>
                                          </p:spTgt>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9">
                                            <p:graphicEl>
                                              <a:dgm id="{22B634E0-15E2-4CE2-8151-BD45B7F950E7}"/>
                                            </p:graphicEl>
                                          </p:spTgt>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9">
                                            <p:graphicEl>
                                              <a:dgm id="{22B634E0-15E2-4CE2-8151-BD45B7F950E7}"/>
                                            </p:graphicEl>
                                          </p:spTgt>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9">
                                            <p:graphicEl>
                                              <a:dgm id="{22B634E0-15E2-4CE2-8151-BD45B7F950E7}"/>
                                            </p:graphicEl>
                                          </p:spTgt>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9">
                                            <p:graphicEl>
                                              <a:dgm id="{22B634E0-15E2-4CE2-8151-BD45B7F950E7}"/>
                                            </p:graphicEl>
                                          </p:spTgt>
                                        </p:tgtEl>
                                        <p:attrNameLst>
                                          <p:attrName>ppt_y</p:attrName>
                                        </p:attrNameLst>
                                      </p:cBhvr>
                                      <p:tavLst>
                                        <p:tav tm="0" fmla="#ppt_y-sin(pi*$)/81">
                                          <p:val>
                                            <p:fltVal val="0"/>
                                          </p:val>
                                        </p:tav>
                                        <p:tav tm="100000">
                                          <p:val>
                                            <p:fltVal val="1"/>
                                          </p:val>
                                        </p:tav>
                                      </p:tavLst>
                                    </p:anim>
                                    <p:animScale>
                                      <p:cBhvr>
                                        <p:cTn id="217" dur="26">
                                          <p:stCondLst>
                                            <p:cond delay="650"/>
                                          </p:stCondLst>
                                        </p:cTn>
                                        <p:tgtEl>
                                          <p:spTgt spid="9">
                                            <p:graphicEl>
                                              <a:dgm id="{22B634E0-15E2-4CE2-8151-BD45B7F950E7}"/>
                                            </p:graphicEl>
                                          </p:spTgt>
                                        </p:tgtEl>
                                      </p:cBhvr>
                                      <p:to x="100000" y="60000"/>
                                    </p:animScale>
                                    <p:animScale>
                                      <p:cBhvr>
                                        <p:cTn id="218" dur="166" decel="50000">
                                          <p:stCondLst>
                                            <p:cond delay="676"/>
                                          </p:stCondLst>
                                        </p:cTn>
                                        <p:tgtEl>
                                          <p:spTgt spid="9">
                                            <p:graphicEl>
                                              <a:dgm id="{22B634E0-15E2-4CE2-8151-BD45B7F950E7}"/>
                                            </p:graphicEl>
                                          </p:spTgt>
                                        </p:tgtEl>
                                      </p:cBhvr>
                                      <p:to x="100000" y="100000"/>
                                    </p:animScale>
                                    <p:animScale>
                                      <p:cBhvr>
                                        <p:cTn id="219" dur="26">
                                          <p:stCondLst>
                                            <p:cond delay="1312"/>
                                          </p:stCondLst>
                                        </p:cTn>
                                        <p:tgtEl>
                                          <p:spTgt spid="9">
                                            <p:graphicEl>
                                              <a:dgm id="{22B634E0-15E2-4CE2-8151-BD45B7F950E7}"/>
                                            </p:graphicEl>
                                          </p:spTgt>
                                        </p:tgtEl>
                                      </p:cBhvr>
                                      <p:to x="100000" y="80000"/>
                                    </p:animScale>
                                    <p:animScale>
                                      <p:cBhvr>
                                        <p:cTn id="220" dur="166" decel="50000">
                                          <p:stCondLst>
                                            <p:cond delay="1338"/>
                                          </p:stCondLst>
                                        </p:cTn>
                                        <p:tgtEl>
                                          <p:spTgt spid="9">
                                            <p:graphicEl>
                                              <a:dgm id="{22B634E0-15E2-4CE2-8151-BD45B7F950E7}"/>
                                            </p:graphicEl>
                                          </p:spTgt>
                                        </p:tgtEl>
                                      </p:cBhvr>
                                      <p:to x="100000" y="100000"/>
                                    </p:animScale>
                                    <p:animScale>
                                      <p:cBhvr>
                                        <p:cTn id="221" dur="26">
                                          <p:stCondLst>
                                            <p:cond delay="1642"/>
                                          </p:stCondLst>
                                        </p:cTn>
                                        <p:tgtEl>
                                          <p:spTgt spid="9">
                                            <p:graphicEl>
                                              <a:dgm id="{22B634E0-15E2-4CE2-8151-BD45B7F950E7}"/>
                                            </p:graphicEl>
                                          </p:spTgt>
                                        </p:tgtEl>
                                      </p:cBhvr>
                                      <p:to x="100000" y="90000"/>
                                    </p:animScale>
                                    <p:animScale>
                                      <p:cBhvr>
                                        <p:cTn id="222" dur="166" decel="50000">
                                          <p:stCondLst>
                                            <p:cond delay="1668"/>
                                          </p:stCondLst>
                                        </p:cTn>
                                        <p:tgtEl>
                                          <p:spTgt spid="9">
                                            <p:graphicEl>
                                              <a:dgm id="{22B634E0-15E2-4CE2-8151-BD45B7F950E7}"/>
                                            </p:graphicEl>
                                          </p:spTgt>
                                        </p:tgtEl>
                                      </p:cBhvr>
                                      <p:to x="100000" y="100000"/>
                                    </p:animScale>
                                    <p:animScale>
                                      <p:cBhvr>
                                        <p:cTn id="223" dur="26">
                                          <p:stCondLst>
                                            <p:cond delay="1808"/>
                                          </p:stCondLst>
                                        </p:cTn>
                                        <p:tgtEl>
                                          <p:spTgt spid="9">
                                            <p:graphicEl>
                                              <a:dgm id="{22B634E0-15E2-4CE2-8151-BD45B7F950E7}"/>
                                            </p:graphicEl>
                                          </p:spTgt>
                                        </p:tgtEl>
                                      </p:cBhvr>
                                      <p:to x="100000" y="95000"/>
                                    </p:animScale>
                                    <p:animScale>
                                      <p:cBhvr>
                                        <p:cTn id="224" dur="166" decel="50000">
                                          <p:stCondLst>
                                            <p:cond delay="1834"/>
                                          </p:stCondLst>
                                        </p:cTn>
                                        <p:tgtEl>
                                          <p:spTgt spid="9">
                                            <p:graphicEl>
                                              <a:dgm id="{22B634E0-15E2-4CE2-8151-BD45B7F950E7}"/>
                                            </p:graphicEl>
                                          </p:spTgt>
                                        </p:tgtEl>
                                      </p:cBhvr>
                                      <p:to x="100000" y="100000"/>
                                    </p:animScale>
                                  </p:childTnLst>
                                </p:cTn>
                              </p:par>
                            </p:childTnLst>
                          </p:cTn>
                        </p:par>
                      </p:childTnLst>
                    </p:cTn>
                  </p:par>
                  <p:par>
                    <p:cTn id="225" fill="hold">
                      <p:stCondLst>
                        <p:cond delay="indefinite"/>
                      </p:stCondLst>
                      <p:childTnLst>
                        <p:par>
                          <p:cTn id="226" fill="hold">
                            <p:stCondLst>
                              <p:cond delay="0"/>
                            </p:stCondLst>
                            <p:childTnLst>
                              <p:par>
                                <p:cTn id="227" presetID="26" presetClass="entr" presetSubtype="0" fill="hold" grpId="0" nodeType="clickEffect">
                                  <p:stCondLst>
                                    <p:cond delay="0"/>
                                  </p:stCondLst>
                                  <p:childTnLst>
                                    <p:set>
                                      <p:cBhvr>
                                        <p:cTn id="228" dur="1" fill="hold">
                                          <p:stCondLst>
                                            <p:cond delay="0"/>
                                          </p:stCondLst>
                                        </p:cTn>
                                        <p:tgtEl>
                                          <p:spTgt spid="9">
                                            <p:graphicEl>
                                              <a:dgm id="{B5BD153C-DAE2-4736-9D11-2E892FB9F48E}"/>
                                            </p:graphicEl>
                                          </p:spTgt>
                                        </p:tgtEl>
                                        <p:attrNameLst>
                                          <p:attrName>style.visibility</p:attrName>
                                        </p:attrNameLst>
                                      </p:cBhvr>
                                      <p:to>
                                        <p:strVal val="visible"/>
                                      </p:to>
                                    </p:set>
                                    <p:animEffect transition="in" filter="wipe(down)">
                                      <p:cBhvr>
                                        <p:cTn id="229" dur="580">
                                          <p:stCondLst>
                                            <p:cond delay="0"/>
                                          </p:stCondLst>
                                        </p:cTn>
                                        <p:tgtEl>
                                          <p:spTgt spid="9">
                                            <p:graphicEl>
                                              <a:dgm id="{B5BD153C-DAE2-4736-9D11-2E892FB9F48E}"/>
                                            </p:graphicEl>
                                          </p:spTgt>
                                        </p:tgtEl>
                                      </p:cBhvr>
                                    </p:animEffect>
                                    <p:anim calcmode="lin" valueType="num">
                                      <p:cBhvr>
                                        <p:cTn id="230" dur="1822" tmFilter="0,0; 0.14,0.36; 0.43,0.73; 0.71,0.91; 1.0,1.0">
                                          <p:stCondLst>
                                            <p:cond delay="0"/>
                                          </p:stCondLst>
                                        </p:cTn>
                                        <p:tgtEl>
                                          <p:spTgt spid="9">
                                            <p:graphicEl>
                                              <a:dgm id="{B5BD153C-DAE2-4736-9D11-2E892FB9F48E}"/>
                                            </p:graphicEl>
                                          </p:spTgt>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9">
                                            <p:graphicEl>
                                              <a:dgm id="{B5BD153C-DAE2-4736-9D11-2E892FB9F48E}"/>
                                            </p:graphicEl>
                                          </p:spTgt>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9">
                                            <p:graphicEl>
                                              <a:dgm id="{B5BD153C-DAE2-4736-9D11-2E892FB9F48E}"/>
                                            </p:graphicEl>
                                          </p:spTgt>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9">
                                            <p:graphicEl>
                                              <a:dgm id="{B5BD153C-DAE2-4736-9D11-2E892FB9F48E}"/>
                                            </p:graphicEl>
                                          </p:spTgt>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9">
                                            <p:graphicEl>
                                              <a:dgm id="{B5BD153C-DAE2-4736-9D11-2E892FB9F48E}"/>
                                            </p:graphicEl>
                                          </p:spTgt>
                                        </p:tgtEl>
                                        <p:attrNameLst>
                                          <p:attrName>ppt_y</p:attrName>
                                        </p:attrNameLst>
                                      </p:cBhvr>
                                      <p:tavLst>
                                        <p:tav tm="0" fmla="#ppt_y-sin(pi*$)/81">
                                          <p:val>
                                            <p:fltVal val="0"/>
                                          </p:val>
                                        </p:tav>
                                        <p:tav tm="100000">
                                          <p:val>
                                            <p:fltVal val="1"/>
                                          </p:val>
                                        </p:tav>
                                      </p:tavLst>
                                    </p:anim>
                                    <p:animScale>
                                      <p:cBhvr>
                                        <p:cTn id="235" dur="26">
                                          <p:stCondLst>
                                            <p:cond delay="650"/>
                                          </p:stCondLst>
                                        </p:cTn>
                                        <p:tgtEl>
                                          <p:spTgt spid="9">
                                            <p:graphicEl>
                                              <a:dgm id="{B5BD153C-DAE2-4736-9D11-2E892FB9F48E}"/>
                                            </p:graphicEl>
                                          </p:spTgt>
                                        </p:tgtEl>
                                      </p:cBhvr>
                                      <p:to x="100000" y="60000"/>
                                    </p:animScale>
                                    <p:animScale>
                                      <p:cBhvr>
                                        <p:cTn id="236" dur="166" decel="50000">
                                          <p:stCondLst>
                                            <p:cond delay="676"/>
                                          </p:stCondLst>
                                        </p:cTn>
                                        <p:tgtEl>
                                          <p:spTgt spid="9">
                                            <p:graphicEl>
                                              <a:dgm id="{B5BD153C-DAE2-4736-9D11-2E892FB9F48E}"/>
                                            </p:graphicEl>
                                          </p:spTgt>
                                        </p:tgtEl>
                                      </p:cBhvr>
                                      <p:to x="100000" y="100000"/>
                                    </p:animScale>
                                    <p:animScale>
                                      <p:cBhvr>
                                        <p:cTn id="237" dur="26">
                                          <p:stCondLst>
                                            <p:cond delay="1312"/>
                                          </p:stCondLst>
                                        </p:cTn>
                                        <p:tgtEl>
                                          <p:spTgt spid="9">
                                            <p:graphicEl>
                                              <a:dgm id="{B5BD153C-DAE2-4736-9D11-2E892FB9F48E}"/>
                                            </p:graphicEl>
                                          </p:spTgt>
                                        </p:tgtEl>
                                      </p:cBhvr>
                                      <p:to x="100000" y="80000"/>
                                    </p:animScale>
                                    <p:animScale>
                                      <p:cBhvr>
                                        <p:cTn id="238" dur="166" decel="50000">
                                          <p:stCondLst>
                                            <p:cond delay="1338"/>
                                          </p:stCondLst>
                                        </p:cTn>
                                        <p:tgtEl>
                                          <p:spTgt spid="9">
                                            <p:graphicEl>
                                              <a:dgm id="{B5BD153C-DAE2-4736-9D11-2E892FB9F48E}"/>
                                            </p:graphicEl>
                                          </p:spTgt>
                                        </p:tgtEl>
                                      </p:cBhvr>
                                      <p:to x="100000" y="100000"/>
                                    </p:animScale>
                                    <p:animScale>
                                      <p:cBhvr>
                                        <p:cTn id="239" dur="26">
                                          <p:stCondLst>
                                            <p:cond delay="1642"/>
                                          </p:stCondLst>
                                        </p:cTn>
                                        <p:tgtEl>
                                          <p:spTgt spid="9">
                                            <p:graphicEl>
                                              <a:dgm id="{B5BD153C-DAE2-4736-9D11-2E892FB9F48E}"/>
                                            </p:graphicEl>
                                          </p:spTgt>
                                        </p:tgtEl>
                                      </p:cBhvr>
                                      <p:to x="100000" y="90000"/>
                                    </p:animScale>
                                    <p:animScale>
                                      <p:cBhvr>
                                        <p:cTn id="240" dur="166" decel="50000">
                                          <p:stCondLst>
                                            <p:cond delay="1668"/>
                                          </p:stCondLst>
                                        </p:cTn>
                                        <p:tgtEl>
                                          <p:spTgt spid="9">
                                            <p:graphicEl>
                                              <a:dgm id="{B5BD153C-DAE2-4736-9D11-2E892FB9F48E}"/>
                                            </p:graphicEl>
                                          </p:spTgt>
                                        </p:tgtEl>
                                      </p:cBhvr>
                                      <p:to x="100000" y="100000"/>
                                    </p:animScale>
                                    <p:animScale>
                                      <p:cBhvr>
                                        <p:cTn id="241" dur="26">
                                          <p:stCondLst>
                                            <p:cond delay="1808"/>
                                          </p:stCondLst>
                                        </p:cTn>
                                        <p:tgtEl>
                                          <p:spTgt spid="9">
                                            <p:graphicEl>
                                              <a:dgm id="{B5BD153C-DAE2-4736-9D11-2E892FB9F48E}"/>
                                            </p:graphicEl>
                                          </p:spTgt>
                                        </p:tgtEl>
                                      </p:cBhvr>
                                      <p:to x="100000" y="95000"/>
                                    </p:animScale>
                                    <p:animScale>
                                      <p:cBhvr>
                                        <p:cTn id="242" dur="166" decel="50000">
                                          <p:stCondLst>
                                            <p:cond delay="1834"/>
                                          </p:stCondLst>
                                        </p:cTn>
                                        <p:tgtEl>
                                          <p:spTgt spid="9">
                                            <p:graphicEl>
                                              <a:dgm id="{B5BD153C-DAE2-4736-9D11-2E892FB9F48E}"/>
                                            </p:graphicEl>
                                          </p:spTgt>
                                        </p:tgtEl>
                                      </p:cBhvr>
                                      <p:to x="100000" y="100000"/>
                                    </p:animScale>
                                  </p:childTnLst>
                                </p:cTn>
                              </p:par>
                              <p:par>
                                <p:cTn id="243" presetID="26" presetClass="entr" presetSubtype="0" fill="hold" grpId="0" nodeType="withEffect">
                                  <p:stCondLst>
                                    <p:cond delay="0"/>
                                  </p:stCondLst>
                                  <p:childTnLst>
                                    <p:set>
                                      <p:cBhvr>
                                        <p:cTn id="244" dur="1" fill="hold">
                                          <p:stCondLst>
                                            <p:cond delay="0"/>
                                          </p:stCondLst>
                                        </p:cTn>
                                        <p:tgtEl>
                                          <p:spTgt spid="9">
                                            <p:graphicEl>
                                              <a:dgm id="{2D3EFBCE-A2A0-4AA9-85D6-011C51AAA837}"/>
                                            </p:graphicEl>
                                          </p:spTgt>
                                        </p:tgtEl>
                                        <p:attrNameLst>
                                          <p:attrName>style.visibility</p:attrName>
                                        </p:attrNameLst>
                                      </p:cBhvr>
                                      <p:to>
                                        <p:strVal val="visible"/>
                                      </p:to>
                                    </p:set>
                                    <p:animEffect transition="in" filter="wipe(down)">
                                      <p:cBhvr>
                                        <p:cTn id="245" dur="580">
                                          <p:stCondLst>
                                            <p:cond delay="0"/>
                                          </p:stCondLst>
                                        </p:cTn>
                                        <p:tgtEl>
                                          <p:spTgt spid="9">
                                            <p:graphicEl>
                                              <a:dgm id="{2D3EFBCE-A2A0-4AA9-85D6-011C51AAA837}"/>
                                            </p:graphicEl>
                                          </p:spTgt>
                                        </p:tgtEl>
                                      </p:cBhvr>
                                    </p:animEffect>
                                    <p:anim calcmode="lin" valueType="num">
                                      <p:cBhvr>
                                        <p:cTn id="246" dur="1822" tmFilter="0,0; 0.14,0.36; 0.43,0.73; 0.71,0.91; 1.0,1.0">
                                          <p:stCondLst>
                                            <p:cond delay="0"/>
                                          </p:stCondLst>
                                        </p:cTn>
                                        <p:tgtEl>
                                          <p:spTgt spid="9">
                                            <p:graphicEl>
                                              <a:dgm id="{2D3EFBCE-A2A0-4AA9-85D6-011C51AAA837}"/>
                                            </p:graphicEl>
                                          </p:spTgt>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9">
                                            <p:graphicEl>
                                              <a:dgm id="{2D3EFBCE-A2A0-4AA9-85D6-011C51AAA837}"/>
                                            </p:graphicEl>
                                          </p:spTgt>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9">
                                            <p:graphicEl>
                                              <a:dgm id="{2D3EFBCE-A2A0-4AA9-85D6-011C51AAA837}"/>
                                            </p:graphicEl>
                                          </p:spTgt>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9">
                                            <p:graphicEl>
                                              <a:dgm id="{2D3EFBCE-A2A0-4AA9-85D6-011C51AAA837}"/>
                                            </p:graphicEl>
                                          </p:spTgt>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9">
                                            <p:graphicEl>
                                              <a:dgm id="{2D3EFBCE-A2A0-4AA9-85D6-011C51AAA837}"/>
                                            </p:graphicEl>
                                          </p:spTgt>
                                        </p:tgtEl>
                                        <p:attrNameLst>
                                          <p:attrName>ppt_y</p:attrName>
                                        </p:attrNameLst>
                                      </p:cBhvr>
                                      <p:tavLst>
                                        <p:tav tm="0" fmla="#ppt_y-sin(pi*$)/81">
                                          <p:val>
                                            <p:fltVal val="0"/>
                                          </p:val>
                                        </p:tav>
                                        <p:tav tm="100000">
                                          <p:val>
                                            <p:fltVal val="1"/>
                                          </p:val>
                                        </p:tav>
                                      </p:tavLst>
                                    </p:anim>
                                    <p:animScale>
                                      <p:cBhvr>
                                        <p:cTn id="251" dur="26">
                                          <p:stCondLst>
                                            <p:cond delay="650"/>
                                          </p:stCondLst>
                                        </p:cTn>
                                        <p:tgtEl>
                                          <p:spTgt spid="9">
                                            <p:graphicEl>
                                              <a:dgm id="{2D3EFBCE-A2A0-4AA9-85D6-011C51AAA837}"/>
                                            </p:graphicEl>
                                          </p:spTgt>
                                        </p:tgtEl>
                                      </p:cBhvr>
                                      <p:to x="100000" y="60000"/>
                                    </p:animScale>
                                    <p:animScale>
                                      <p:cBhvr>
                                        <p:cTn id="252" dur="166" decel="50000">
                                          <p:stCondLst>
                                            <p:cond delay="676"/>
                                          </p:stCondLst>
                                        </p:cTn>
                                        <p:tgtEl>
                                          <p:spTgt spid="9">
                                            <p:graphicEl>
                                              <a:dgm id="{2D3EFBCE-A2A0-4AA9-85D6-011C51AAA837}"/>
                                            </p:graphicEl>
                                          </p:spTgt>
                                        </p:tgtEl>
                                      </p:cBhvr>
                                      <p:to x="100000" y="100000"/>
                                    </p:animScale>
                                    <p:animScale>
                                      <p:cBhvr>
                                        <p:cTn id="253" dur="26">
                                          <p:stCondLst>
                                            <p:cond delay="1312"/>
                                          </p:stCondLst>
                                        </p:cTn>
                                        <p:tgtEl>
                                          <p:spTgt spid="9">
                                            <p:graphicEl>
                                              <a:dgm id="{2D3EFBCE-A2A0-4AA9-85D6-011C51AAA837}"/>
                                            </p:graphicEl>
                                          </p:spTgt>
                                        </p:tgtEl>
                                      </p:cBhvr>
                                      <p:to x="100000" y="80000"/>
                                    </p:animScale>
                                    <p:animScale>
                                      <p:cBhvr>
                                        <p:cTn id="254" dur="166" decel="50000">
                                          <p:stCondLst>
                                            <p:cond delay="1338"/>
                                          </p:stCondLst>
                                        </p:cTn>
                                        <p:tgtEl>
                                          <p:spTgt spid="9">
                                            <p:graphicEl>
                                              <a:dgm id="{2D3EFBCE-A2A0-4AA9-85D6-011C51AAA837}"/>
                                            </p:graphicEl>
                                          </p:spTgt>
                                        </p:tgtEl>
                                      </p:cBhvr>
                                      <p:to x="100000" y="100000"/>
                                    </p:animScale>
                                    <p:animScale>
                                      <p:cBhvr>
                                        <p:cTn id="255" dur="26">
                                          <p:stCondLst>
                                            <p:cond delay="1642"/>
                                          </p:stCondLst>
                                        </p:cTn>
                                        <p:tgtEl>
                                          <p:spTgt spid="9">
                                            <p:graphicEl>
                                              <a:dgm id="{2D3EFBCE-A2A0-4AA9-85D6-011C51AAA837}"/>
                                            </p:graphicEl>
                                          </p:spTgt>
                                        </p:tgtEl>
                                      </p:cBhvr>
                                      <p:to x="100000" y="90000"/>
                                    </p:animScale>
                                    <p:animScale>
                                      <p:cBhvr>
                                        <p:cTn id="256" dur="166" decel="50000">
                                          <p:stCondLst>
                                            <p:cond delay="1668"/>
                                          </p:stCondLst>
                                        </p:cTn>
                                        <p:tgtEl>
                                          <p:spTgt spid="9">
                                            <p:graphicEl>
                                              <a:dgm id="{2D3EFBCE-A2A0-4AA9-85D6-011C51AAA837}"/>
                                            </p:graphicEl>
                                          </p:spTgt>
                                        </p:tgtEl>
                                      </p:cBhvr>
                                      <p:to x="100000" y="100000"/>
                                    </p:animScale>
                                    <p:animScale>
                                      <p:cBhvr>
                                        <p:cTn id="257" dur="26">
                                          <p:stCondLst>
                                            <p:cond delay="1808"/>
                                          </p:stCondLst>
                                        </p:cTn>
                                        <p:tgtEl>
                                          <p:spTgt spid="9">
                                            <p:graphicEl>
                                              <a:dgm id="{2D3EFBCE-A2A0-4AA9-85D6-011C51AAA837}"/>
                                            </p:graphicEl>
                                          </p:spTgt>
                                        </p:tgtEl>
                                      </p:cBhvr>
                                      <p:to x="100000" y="95000"/>
                                    </p:animScale>
                                    <p:animScale>
                                      <p:cBhvr>
                                        <p:cTn id="258" dur="166" decel="50000">
                                          <p:stCondLst>
                                            <p:cond delay="1834"/>
                                          </p:stCondLst>
                                        </p:cTn>
                                        <p:tgtEl>
                                          <p:spTgt spid="9">
                                            <p:graphicEl>
                                              <a:dgm id="{2D3EFBCE-A2A0-4AA9-85D6-011C51AAA837}"/>
                                            </p:graphicEl>
                                          </p:spTgt>
                                        </p:tgtEl>
                                      </p:cBhvr>
                                      <p:to x="100000" y="100000"/>
                                    </p:animScale>
                                  </p:childTnLst>
                                </p:cTn>
                              </p:par>
                            </p:childTnLst>
                          </p:cTn>
                        </p:par>
                      </p:childTnLst>
                    </p:cTn>
                  </p:par>
                  <p:par>
                    <p:cTn id="259" fill="hold">
                      <p:stCondLst>
                        <p:cond delay="indefinite"/>
                      </p:stCondLst>
                      <p:childTnLst>
                        <p:par>
                          <p:cTn id="260" fill="hold">
                            <p:stCondLst>
                              <p:cond delay="0"/>
                            </p:stCondLst>
                            <p:childTnLst>
                              <p:par>
                                <p:cTn id="261" presetID="8" presetClass="emph" presetSubtype="0" fill="hold" grpId="0" nodeType="clickEffect">
                                  <p:stCondLst>
                                    <p:cond delay="0"/>
                                  </p:stCondLst>
                                  <p:childTnLst>
                                    <p:animRot by="21600000">
                                      <p:cBhvr>
                                        <p:cTn id="262"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92D05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27975"/>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8" name="Rounded Rectangle 7"/>
          <p:cNvSpPr/>
          <p:nvPr/>
        </p:nvSpPr>
        <p:spPr>
          <a:xfrm>
            <a:off x="378823" y="2651760"/>
            <a:ext cx="11390811" cy="17454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000" b="1" dirty="0" smtClean="0">
              <a:solidFill>
                <a:schemeClr val="tx1"/>
              </a:solidFill>
              <a:latin typeface="NikoshBAN" pitchFamily="2" charset="0"/>
              <a:cs typeface="NikoshBAN" pitchFamily="2" charset="0"/>
            </a:endParaRPr>
          </a:p>
          <a:p>
            <a:r>
              <a:rPr lang="bn-IN" sz="2000" b="1" dirty="0" smtClean="0">
                <a:solidFill>
                  <a:schemeClr val="tx1"/>
                </a:solidFill>
                <a:latin typeface="NikoshBAN" pitchFamily="2" charset="0"/>
                <a:cs typeface="NikoshBAN" pitchFamily="2" charset="0"/>
              </a:rPr>
              <a:t>শিশু অ্যাডলফ হিটলার (১৮৯০) </a:t>
            </a:r>
            <a:r>
              <a:rPr lang="bn-IN" sz="2000" dirty="0" smtClean="0">
                <a:solidFill>
                  <a:schemeClr val="tx1"/>
                </a:solidFill>
                <a:latin typeface="NikoshBAN" pitchFamily="2" charset="0"/>
                <a:cs typeface="NikoshBAN" pitchFamily="2" charset="0"/>
              </a:rPr>
              <a:t>‘‘পরিবারের অন্য সবার চেয়ে সে ব্যতিক্রম ছিল৷’’ – মা ক্লারা হিটলারকে উদ্বৃত করে অ্যাডলফ হিটলার সম্পর্কে এ কথা জানিয়েছিলেন তার ছোটবেলার বন্ধু অগুস্ট ক্যুবিসেক।</a:t>
            </a:r>
          </a:p>
          <a:p>
            <a:r>
              <a:rPr lang="bn-IN" sz="2000" b="1" dirty="0" smtClean="0">
                <a:solidFill>
                  <a:schemeClr val="tx1"/>
                </a:solidFill>
                <a:latin typeface="NikoshBAN" pitchFamily="2" charset="0"/>
                <a:cs typeface="NikoshBAN" pitchFamily="2" charset="0"/>
              </a:rPr>
              <a:t>অ্যাডলফ হিটলার এবং হ্যারমান গ্যোরিং, ১৯৪৪ </a:t>
            </a:r>
            <a:r>
              <a:rPr lang="bn-IN" sz="2000" dirty="0" smtClean="0">
                <a:solidFill>
                  <a:schemeClr val="tx1"/>
                </a:solidFill>
                <a:latin typeface="NikoshBAN" pitchFamily="2" charset="0"/>
                <a:cs typeface="NikoshBAN" pitchFamily="2" charset="0"/>
              </a:rPr>
              <a:t>‘‘আমি জানি, যুদ্ধে আমরা পরাজিত হয়েছি৷ তাদের শ্রেষ্ঠত্ব পরিষ্কার। আমি এখন আমার মাথায় গুলি করতে চাই। [কিন্তু] আমরা আত্মসমর্পন করি না। কখনো না। আমরা হারতে পারি। কিন্তু নিজেদের সঙ্গে একটা দুনিয়া নিয়ে যাবো৷’’ ১৯৪৪ সালের ডিসেম্বরের শেষে অ্যাডজুট্যান্ট নিকোলাউস ফন বেলো-কে। </a:t>
            </a:r>
            <a:r>
              <a:rPr lang="bn-IN" sz="2400" dirty="0" smtClean="0">
                <a:solidFill>
                  <a:schemeClr val="tx1"/>
                </a:solidFill>
                <a:latin typeface="NikoshBAN" pitchFamily="2" charset="0"/>
                <a:cs typeface="NikoshBAN" pitchFamily="2" charset="0"/>
              </a:rPr>
              <a:t>বলেছিলেন হিটলার। </a:t>
            </a:r>
          </a:p>
          <a:p>
            <a:endParaRPr lang="bn-IN" sz="2400" dirty="0" smtClean="0">
              <a:solidFill>
                <a:schemeClr val="tx1"/>
              </a:solidFill>
              <a:latin typeface="NikoshBAN" pitchFamily="2" charset="0"/>
              <a:cs typeface="NikoshBAN" pitchFamily="2" charset="0"/>
            </a:endParaRPr>
          </a:p>
        </p:txBody>
      </p:sp>
      <p:pic>
        <p:nvPicPr>
          <p:cNvPr id="41986" name="Picture 2" descr="https://upload.wikimedia.org/wikipedia/commons/thumb/c/ca/Bundesarchiv_B_145_Bild-F051673-0059%2C_Adolf_Hitler_und_Eva_Braun_auf_dem_Berghof.jpg/800px-Bundesarchiv_B_145_Bild-F051673-0059%2C_Adolf_Hitler_und_Eva_Braun_auf_dem_Berghof.jpg"/>
          <p:cNvPicPr>
            <a:picLocks noChangeAspect="1" noChangeArrowheads="1"/>
          </p:cNvPicPr>
          <p:nvPr/>
        </p:nvPicPr>
        <p:blipFill>
          <a:blip r:embed="rId2"/>
          <a:srcRect/>
          <a:stretch>
            <a:fillRect/>
          </a:stretch>
        </p:blipFill>
        <p:spPr bwMode="auto">
          <a:xfrm>
            <a:off x="313508" y="235130"/>
            <a:ext cx="3696789" cy="22206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1988" name="Picture 4" descr="হিটলারের বন্ধু হয়েছিল যে ইহুদি বালিকা - BBC News বাংলা"/>
          <p:cNvPicPr>
            <a:picLocks noChangeAspect="1" noChangeArrowheads="1"/>
          </p:cNvPicPr>
          <p:nvPr/>
        </p:nvPicPr>
        <p:blipFill>
          <a:blip r:embed="rId3"/>
          <a:srcRect/>
          <a:stretch>
            <a:fillRect/>
          </a:stretch>
        </p:blipFill>
        <p:spPr bwMode="auto">
          <a:xfrm>
            <a:off x="4143054" y="248194"/>
            <a:ext cx="3590157" cy="22076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1990" name="Picture 6" descr="হিটলার কি সত্যিই আত্মহত্যা করেছিলেন? - অলি গলি"/>
          <p:cNvPicPr>
            <a:picLocks noChangeAspect="1" noChangeArrowheads="1"/>
          </p:cNvPicPr>
          <p:nvPr/>
        </p:nvPicPr>
        <p:blipFill>
          <a:blip r:embed="rId4"/>
          <a:srcRect/>
          <a:stretch>
            <a:fillRect/>
          </a:stretch>
        </p:blipFill>
        <p:spPr bwMode="auto">
          <a:xfrm>
            <a:off x="7947212" y="282387"/>
            <a:ext cx="3845860" cy="22126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2" descr="Adolf Hitler Hitler as a child (picture-alliance/dpa)"/>
          <p:cNvPicPr>
            <a:picLocks noChangeAspect="1" noChangeArrowheads="1"/>
          </p:cNvPicPr>
          <p:nvPr/>
        </p:nvPicPr>
        <p:blipFill>
          <a:blip r:embed="rId5"/>
          <a:srcRect/>
          <a:stretch>
            <a:fillRect/>
          </a:stretch>
        </p:blipFill>
        <p:spPr bwMode="auto">
          <a:xfrm>
            <a:off x="286204" y="4519750"/>
            <a:ext cx="3384459" cy="20587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Chancellor Hitler officially takes power from President Hindenburg (Photo: ullstein bild)"/>
          <p:cNvPicPr>
            <a:picLocks noChangeAspect="1" noChangeArrowheads="1"/>
          </p:cNvPicPr>
          <p:nvPr/>
        </p:nvPicPr>
        <p:blipFill>
          <a:blip r:embed="rId6"/>
          <a:srcRect/>
          <a:stretch>
            <a:fillRect/>
          </a:stretch>
        </p:blipFill>
        <p:spPr bwMode="auto">
          <a:xfrm>
            <a:off x="3801291" y="4532811"/>
            <a:ext cx="4075612" cy="20900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6" descr="Adolf Hitler and Hermann Göring, 1944 (Foto: picture-alliance/dpa/Fine Art Images)"/>
          <p:cNvPicPr>
            <a:picLocks noChangeAspect="1" noChangeArrowheads="1"/>
          </p:cNvPicPr>
          <p:nvPr/>
        </p:nvPicPr>
        <p:blipFill>
          <a:blip r:embed="rId7"/>
          <a:srcRect/>
          <a:stretch>
            <a:fillRect/>
          </a:stretch>
        </p:blipFill>
        <p:spPr bwMode="auto">
          <a:xfrm>
            <a:off x="8032478" y="4504765"/>
            <a:ext cx="3827828" cy="21128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268217092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diamond(in)">
                                      <p:cBhvr>
                                        <p:cTn id="12" dur="20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diamond(in)">
                                      <p:cBhvr>
                                        <p:cTn id="17" dur="2000"/>
                                        <p:tgtEl>
                                          <p:spTgt spid="4198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1990"/>
                                        </p:tgtEl>
                                        <p:attrNameLst>
                                          <p:attrName>style.visibility</p:attrName>
                                        </p:attrNameLst>
                                      </p:cBhvr>
                                      <p:to>
                                        <p:strVal val="visible"/>
                                      </p:to>
                                    </p:set>
                                    <p:animEffect transition="in" filter="diamond(in)">
                                      <p:cBhvr>
                                        <p:cTn id="22" dur="2000"/>
                                        <p:tgtEl>
                                          <p:spTgt spid="4199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FFFF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2797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Rounded Rectangular Callout 3"/>
          <p:cNvSpPr/>
          <p:nvPr/>
        </p:nvSpPr>
        <p:spPr>
          <a:xfrm>
            <a:off x="3108960" y="291050"/>
            <a:ext cx="5891349" cy="599280"/>
          </a:xfrm>
          <a:prstGeom prst="wedgeRoundRect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lvl="0" algn="ctr"/>
            <a:r>
              <a:rPr lang="bn-IN" b="1" dirty="0" smtClean="0">
                <a:ln w="0"/>
                <a:solidFill>
                  <a:srgbClr val="000000"/>
                </a:solidFill>
                <a:latin typeface="NikoshBAN" panose="02000000000000000000" pitchFamily="2" charset="0"/>
                <a:cs typeface="NikoshBAN" panose="02000000000000000000" pitchFamily="2" charset="0"/>
              </a:rPr>
              <a:t> </a:t>
            </a:r>
            <a:r>
              <a:rPr lang="bn-IN" dirty="0" smtClean="0">
                <a:solidFill>
                  <a:srgbClr val="C00000"/>
                </a:solidFill>
                <a:latin typeface="NikoshBAN" pitchFamily="2" charset="0"/>
                <a:ea typeface="Times New Roman" pitchFamily="18" charset="0"/>
                <a:cs typeface="NikoshBAN" pitchFamily="2" charset="0"/>
              </a:rPr>
              <a:t>হিটলারের ২য় বিশ্বযুদ্ধ শুরু  </a:t>
            </a:r>
            <a:endParaRPr lang="en-US" b="1" dirty="0" smtClean="0">
              <a:solidFill>
                <a:srgbClr val="C00000"/>
              </a:solidFill>
              <a:latin typeface="NikoshBAN" pitchFamily="2" charset="0"/>
              <a:ea typeface="Times New Roman" pitchFamily="18" charset="0"/>
              <a:cs typeface="NikoshBAN" pitchFamily="2" charset="0"/>
            </a:endParaRPr>
          </a:p>
        </p:txBody>
      </p:sp>
      <p:sp>
        <p:nvSpPr>
          <p:cNvPr id="5" name="TextBox 4"/>
          <p:cNvSpPr txBox="1"/>
          <p:nvPr/>
        </p:nvSpPr>
        <p:spPr>
          <a:xfrm>
            <a:off x="313510" y="1031966"/>
            <a:ext cx="11495314" cy="230832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400" b="1" dirty="0" smtClean="0">
                <a:latin typeface="NikoshBAN" pitchFamily="2" charset="0"/>
                <a:cs typeface="NikoshBAN" pitchFamily="2" charset="0"/>
              </a:rPr>
              <a:t>দ্বিতী</a:t>
            </a:r>
            <a:r>
              <a:rPr lang="bn-IN" sz="2400" b="1" dirty="0" smtClean="0">
                <a:latin typeface="NikoshBAN" pitchFamily="2" charset="0"/>
                <a:cs typeface="NikoshBAN" pitchFamily="2" charset="0"/>
              </a:rPr>
              <a:t>য়</a:t>
            </a:r>
            <a:r>
              <a:rPr lang="as-IN" sz="2400" b="1" dirty="0" smtClean="0">
                <a:latin typeface="NikoshBAN" pitchFamily="2" charset="0"/>
                <a:cs typeface="NikoshBAN" pitchFamily="2" charset="0"/>
              </a:rPr>
              <a:t> বিশ্বযুদ্ধ</a:t>
            </a:r>
            <a:r>
              <a:rPr lang="as-IN" sz="2400" dirty="0" smtClean="0">
                <a:latin typeface="NikoshBAN" pitchFamily="2" charset="0"/>
                <a:cs typeface="NikoshBAN" pitchFamily="2" charset="0"/>
              </a:rPr>
              <a:t> মানবসভ্যতার ইতিহাসে এ যাবৎকাল পর্যন্ত সংঘটিত সর্ববৃহৎ এবং সবচে</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ভ</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বহ যুদ্ধ।</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১৯৩৯ সালের ১ সেপ্টেম্বর জার্মানি পোল্যান্ড আক্রমণ করে এবং তার ফলশ্রুতিতে ফ্রান্স ও যুক্তরাজ্য জার্মানির বিরুদ্ধে যুদ্ধ ঘোষণা করে। </a:t>
            </a:r>
            <a:r>
              <a:rPr lang="as-IN" sz="2400" b="1" dirty="0" smtClean="0">
                <a:latin typeface="NikoshBAN" pitchFamily="2" charset="0"/>
                <a:cs typeface="NikoshBAN" pitchFamily="2" charset="0"/>
              </a:rPr>
              <a:t>দ্বিতী</a:t>
            </a:r>
            <a:r>
              <a:rPr lang="bn-IN" sz="2400" b="1" dirty="0" smtClean="0">
                <a:latin typeface="NikoshBAN" pitchFamily="2" charset="0"/>
                <a:cs typeface="NikoshBAN" pitchFamily="2" charset="0"/>
              </a:rPr>
              <a:t>য়</a:t>
            </a:r>
            <a:r>
              <a:rPr lang="as-IN" sz="2400" dirty="0" smtClean="0">
                <a:latin typeface="NikoshBAN" pitchFamily="2" charset="0"/>
                <a:cs typeface="NikoshBAN" pitchFamily="2" charset="0"/>
              </a:rPr>
              <a:t> ঘটনাটিকে </a:t>
            </a:r>
            <a:r>
              <a:rPr lang="as-IN" sz="2400" b="1" dirty="0" smtClean="0">
                <a:latin typeface="NikoshBAN" pitchFamily="2" charset="0"/>
                <a:cs typeface="NikoshBAN" pitchFamily="2" charset="0"/>
              </a:rPr>
              <a:t>দ্বিতী</a:t>
            </a:r>
            <a:r>
              <a:rPr lang="bn-IN" sz="2400" b="1" dirty="0" smtClean="0">
                <a:latin typeface="NikoshBAN" pitchFamily="2" charset="0"/>
                <a:cs typeface="NikoshBAN" pitchFamily="2" charset="0"/>
              </a:rPr>
              <a:t>য়</a:t>
            </a:r>
            <a:r>
              <a:rPr lang="as-IN" sz="2400" b="1" dirty="0" smtClean="0">
                <a:latin typeface="NikoshBAN" pitchFamily="2" charset="0"/>
                <a:cs typeface="NikoshBAN" pitchFamily="2" charset="0"/>
              </a:rPr>
              <a:t> বিশ্বযুদ্ধের</a:t>
            </a:r>
            <a:r>
              <a:rPr lang="as-IN" sz="2400" dirty="0" smtClean="0">
                <a:latin typeface="NikoshBAN" pitchFamily="2" charset="0"/>
                <a:cs typeface="NikoshBAN" pitchFamily="2" charset="0"/>
              </a:rPr>
              <a:t> সূচনা বলে গণ্য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a:t>
            </a:r>
            <a:endParaRPr lang="bn-IN" sz="2400" dirty="0" smtClean="0">
              <a:latin typeface="NikoshBAN" pitchFamily="2" charset="0"/>
              <a:cs typeface="NikoshBAN" pitchFamily="2" charset="0"/>
            </a:endParaRPr>
          </a:p>
          <a:p>
            <a:r>
              <a:rPr lang="as-IN" sz="2400" dirty="0" smtClean="0">
                <a:latin typeface="NikoshBAN" pitchFamily="2" charset="0"/>
                <a:cs typeface="NikoshBAN" pitchFamily="2" charset="0"/>
              </a:rPr>
              <a:t>১৯৩৯ থেকে ১৯৪১ পর্যন্ত একনাগাড়ে বেশ ক</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কটি যুদ্ধ অভিযান পরিচালনা আর চুক্তি সম্পাদনার মাধ্যমে জার্মানি ইতালির সাথে একটি মিত্রজোট গঠন করে এবং ইউরোপ মহাদেশের অধিকাংশ অঞ্চল নিজের দখলে বা 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ন্ত্রণে আনতে সমর্থ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6" name="TextBox 5"/>
          <p:cNvSpPr txBox="1"/>
          <p:nvPr/>
        </p:nvSpPr>
        <p:spPr>
          <a:xfrm>
            <a:off x="352697" y="3461658"/>
            <a:ext cx="11456126" cy="1200329"/>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দ্বিতীয় বিশ্বযুদ্ধে দুইটি জোট </a:t>
            </a:r>
          </a:p>
          <a:p>
            <a:pPr algn="ctr"/>
            <a:r>
              <a:rPr lang="bn-IN" sz="2400" dirty="0" smtClean="0">
                <a:latin typeface="NikoshBAN" pitchFamily="2" charset="0"/>
                <a:cs typeface="NikoshBAN" pitchFamily="2" charset="0"/>
              </a:rPr>
              <a:t>মিত্র শক্তি-ইংল্যান্ড, ফ্রান্স, রাশিয়া এবং আমেরিকা +</a:t>
            </a:r>
          </a:p>
          <a:p>
            <a:pPr algn="ctr"/>
            <a:r>
              <a:rPr lang="bn-IN" sz="2400" dirty="0" smtClean="0">
                <a:latin typeface="NikoshBAN" pitchFamily="2" charset="0"/>
                <a:cs typeface="NikoshBAN" pitchFamily="2" charset="0"/>
              </a:rPr>
              <a:t>অক্ষশক্তি-জার্মানী, ইতালি এবং জাপান +  </a:t>
            </a:r>
            <a:endParaRPr lang="en-US" sz="2400" dirty="0">
              <a:latin typeface="NikoshBAN" pitchFamily="2" charset="0"/>
              <a:cs typeface="NikoshBAN" pitchFamily="2" charset="0"/>
            </a:endParaRPr>
          </a:p>
        </p:txBody>
      </p:sp>
      <p:sp>
        <p:nvSpPr>
          <p:cNvPr id="8" name="TextBox 7"/>
          <p:cNvSpPr txBox="1"/>
          <p:nvPr/>
        </p:nvSpPr>
        <p:spPr>
          <a:xfrm>
            <a:off x="261257" y="4794068"/>
            <a:ext cx="11560629" cy="1569660"/>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400" dirty="0" smtClean="0">
                <a:latin typeface="NikoshBAN" pitchFamily="2" charset="0"/>
                <a:cs typeface="NikoshBAN" pitchFamily="2" charset="0"/>
              </a:rPr>
              <a:t>অধিকাংশ যুদ্ধেই পরাজিত পক্ষের আত্মসমর্পণ বা নিঃশেষিত হয়ে যাবার দিনটিকে 'বিজয় দিবস' ঘোষণা করে বিজয়ী পক্ষ। ঐ একটি দিনকে তারা প্রতি বছর উদযাপন করে থাকে। কিন্তু দ্বিতীয় বিশ্বযুদ্ধ এক্ষেত্রে ব্যতিক্রম ছিল। মিত্রশক্তির বিজয় এসেছে দুটি ধাপে। তাই দুটি আলাদা দিনকে তারা বিজয় দিবস হিসেবে উদযাপন করে। একটি হলো </a:t>
            </a:r>
            <a:r>
              <a:rPr lang="en-US" sz="2400" dirty="0" smtClean="0">
                <a:latin typeface="NikoshBAN" pitchFamily="2" charset="0"/>
                <a:cs typeface="NikoshBAN" pitchFamily="2" charset="0"/>
              </a:rPr>
              <a:t>V-E Day </a:t>
            </a:r>
            <a:r>
              <a:rPr lang="as-IN" sz="2400" dirty="0" smtClean="0">
                <a:latin typeface="NikoshBAN" pitchFamily="2" charset="0"/>
                <a:cs typeface="NikoshBAN" pitchFamily="2" charset="0"/>
              </a:rPr>
              <a:t>বা ‘ভিক্টোরি ইন ইউরোপ দিবস’</a:t>
            </a:r>
            <a:r>
              <a:rPr lang="bn-IN" sz="2400" dirty="0" smtClean="0">
                <a:latin typeface="NikoshBAN" pitchFamily="2" charset="0"/>
                <a:cs typeface="NikoshBAN" pitchFamily="2" charset="0"/>
              </a:rPr>
              <a:t> ৮ মে, ১৯৪৫</a:t>
            </a:r>
            <a:r>
              <a:rPr lang="as-IN" sz="2400" dirty="0" smtClean="0">
                <a:latin typeface="NikoshBAN" pitchFamily="2" charset="0"/>
                <a:cs typeface="NikoshBAN" pitchFamily="2" charset="0"/>
              </a:rPr>
              <a:t> এবং অপরটি হলো </a:t>
            </a:r>
            <a:r>
              <a:rPr lang="en-US" sz="2400" dirty="0" smtClean="0">
                <a:latin typeface="NikoshBAN" pitchFamily="2" charset="0"/>
                <a:cs typeface="NikoshBAN" pitchFamily="2" charset="0"/>
              </a:rPr>
              <a:t>V-J Day </a:t>
            </a:r>
            <a:r>
              <a:rPr lang="as-IN" sz="2400" dirty="0" smtClean="0">
                <a:latin typeface="NikoshBAN" pitchFamily="2" charset="0"/>
                <a:cs typeface="NikoshBAN" pitchFamily="2" charset="0"/>
              </a:rPr>
              <a:t>বা ‘ভিক্টোরি ওভার জাপান দিবস’</a:t>
            </a:r>
            <a:r>
              <a:rPr lang="bn-IN" sz="2400" dirty="0" smtClean="0">
                <a:latin typeface="NikoshBAN" pitchFamily="2" charset="0"/>
                <a:cs typeface="NikoshBAN" pitchFamily="2" charset="0"/>
              </a:rPr>
              <a:t> ২ সেপ্টেম্বর ১৯৪৫</a:t>
            </a:r>
            <a:r>
              <a:rPr lang="as-IN" sz="2400" dirty="0" smtClean="0">
                <a:latin typeface="NikoshBAN" pitchFamily="2" charset="0"/>
                <a:cs typeface="NikoshBAN" pitchFamily="2" charset="0"/>
              </a:rPr>
              <a:t>।</a:t>
            </a:r>
            <a:r>
              <a:rPr lang="bn-IN"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p:txBody>
      </p:sp>
    </p:spTree>
    <p:extLst>
      <p:ext uri="{BB962C8B-B14F-4D97-AF65-F5344CB8AC3E}">
        <p14:creationId xmlns="" xmlns:p14="http://schemas.microsoft.com/office/powerpoint/2010/main" val="165677355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6;p1"/>
          <p:cNvSpPr/>
          <p:nvPr/>
        </p:nvSpPr>
        <p:spPr>
          <a:xfrm>
            <a:off x="0" y="0"/>
            <a:ext cx="12192000" cy="6858000"/>
          </a:xfrm>
          <a:prstGeom prst="frame">
            <a:avLst>
              <a:gd name="adj1" fmla="val 2947"/>
            </a:avLst>
          </a:prstGeom>
          <a:solidFill>
            <a:schemeClr val="tx2">
              <a:lumMod val="95000"/>
              <a:lumOff val="5000"/>
            </a:schemeClr>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3"/>
          <p:cNvSpPr txBox="1"/>
          <p:nvPr/>
        </p:nvSpPr>
        <p:spPr>
          <a:xfrm>
            <a:off x="182880" y="147145"/>
            <a:ext cx="11795760" cy="6527975"/>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5" name="Snip Diagonal Corner Rectangle 4"/>
          <p:cNvSpPr/>
          <p:nvPr/>
        </p:nvSpPr>
        <p:spPr>
          <a:xfrm>
            <a:off x="3897514" y="265607"/>
            <a:ext cx="3941147" cy="720437"/>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latin typeface="NikoshBAN" panose="02000000000000000000" pitchFamily="2" charset="0"/>
                <a:cs typeface="NikoshBAN" panose="02000000000000000000" pitchFamily="2" charset="0"/>
              </a:rPr>
              <a:t> জার্মানির পরাজয় ও হিটলারের শেষ জীবন  </a:t>
            </a:r>
            <a:endParaRPr lang="en-US" dirty="0" smtClean="0">
              <a:solidFill>
                <a:schemeClr val="tx1"/>
              </a:solidFill>
              <a:latin typeface="NikoshBAN" pitchFamily="2" charset="0"/>
              <a:cs typeface="NikoshBAN" pitchFamily="2" charset="0"/>
            </a:endParaRPr>
          </a:p>
        </p:txBody>
      </p:sp>
      <p:sp>
        <p:nvSpPr>
          <p:cNvPr id="6" name="TextBox 5"/>
          <p:cNvSpPr txBox="1"/>
          <p:nvPr/>
        </p:nvSpPr>
        <p:spPr>
          <a:xfrm>
            <a:off x="470263" y="1136469"/>
            <a:ext cx="11312434" cy="2677656"/>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দ্বিতীয় বিশ্বযুদ্ধ জার্মানির শক্তি প্রদর্শনের যুদ্ধ হলেও শেষ পর্যন্ত জয় হয়েছিল মানবতার। জার্মানিকে আরো একবার শোচনীয় পরাজয়ের গ্লানি বরণ করতে হলো। এই গ্লানি জার্মান নাৎসিবাদের কারণেই ঘটেছিল। উগ্রবাদী হিটলারের কাছে এই পরাজয়ের বেদনা অসহনীয় ছিল। জীবনের শেষ দিন গুলোতে জার্মান নেতা হিটলার বার্লিনেই ছিলেন। সেখান থেকে তার পালিয়ে যাওয়ার মত কাপুরুষ হিটলার নয় এবং মিত্রবাহিনীর কাছে অন্তত আত্মসমর্পণ করবেন না। এক্ষেত্রে আত্মহননই হয় তার জীবনের শেষ ইচ্ছা এবং এক গৌরবময় পরিনতি। ১৯৪৫ খ্রিষ্টাব্দে ইভা </a:t>
            </a:r>
            <a:r>
              <a:rPr lang="bn-IN" sz="2400" smtClean="0">
                <a:latin typeface="NikoshBAN" pitchFamily="2" charset="0"/>
                <a:cs typeface="NikoshBAN" pitchFamily="2" charset="0"/>
              </a:rPr>
              <a:t>ব্রাউনকে বিয়ে</a:t>
            </a:r>
            <a:r>
              <a:rPr lang="bn-IN" sz="2400" dirty="0" smtClean="0">
                <a:latin typeface="NikoshBAN" pitchFamily="2" charset="0"/>
                <a:cs typeface="NikoshBAN" pitchFamily="2" charset="0"/>
              </a:rPr>
              <a:t> করেন। বিয়ের পর ২৪ ঘণ্টা পার হওয়ার আগেই তিনি ফিউরার বাংকারে সস্ত্রীক আত্মহত্যা করেন। ইভা ব্রাউন সায়ানাইড বিষ ও হিটলার নিজে কপালে গুলি করে মারা যান।                 </a:t>
            </a:r>
            <a:endParaRPr lang="en-US" sz="2400" dirty="0">
              <a:latin typeface="NikoshBAN" pitchFamily="2" charset="0"/>
              <a:cs typeface="NikoshBAN" pitchFamily="2" charset="0"/>
            </a:endParaRPr>
          </a:p>
        </p:txBody>
      </p:sp>
      <p:sp>
        <p:nvSpPr>
          <p:cNvPr id="9" name="TextBox 8"/>
          <p:cNvSpPr txBox="1"/>
          <p:nvPr/>
        </p:nvSpPr>
        <p:spPr>
          <a:xfrm>
            <a:off x="509451" y="3931919"/>
            <a:ext cx="11155680" cy="1200329"/>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lvl="0"/>
            <a:r>
              <a:rPr lang="bn-IN" sz="2400" dirty="0" smtClean="0">
                <a:latin typeface="NikoshBAN" pitchFamily="2" charset="0"/>
                <a:cs typeface="NikoshBAN" pitchFamily="2" charset="0"/>
              </a:rPr>
              <a:t>১৯৪৫ সালে যুদ্ধের শেষ দিকে মিত্রবাহিনী যখন বার্লিন শহর দখল করে নিচ্ছিল, তখন পরাজয় নিশ্চিত জেনে ৩০ এপ্রিল হিটলার নিজেকে গুলি করে আত্মহত্যা করেন। মৃত্যুর পর তার লোকেরা তারই নির্দেশ মোতাবেক লাশকে আগুনে জ্বালিয়ে দেয়। এভাবেই শেষ হয় বিশ্বের সবচেয়ে নিষ্ঠুর ও আগ্রাসী এক শাসকের উপাখ্যান।</a:t>
            </a:r>
            <a:endParaRPr lang="bn-IN" sz="2400" dirty="0" smtClean="0">
              <a:solidFill>
                <a:schemeClr val="tx1"/>
              </a:solidFill>
              <a:latin typeface="NikoshBAN" pitchFamily="2" charset="0"/>
              <a:cs typeface="NikoshBAN" pitchFamily="2" charset="0"/>
            </a:endParaRPr>
          </a:p>
        </p:txBody>
      </p:sp>
      <p:sp>
        <p:nvSpPr>
          <p:cNvPr id="7" name="TextBox 6"/>
          <p:cNvSpPr txBox="1"/>
          <p:nvPr/>
        </p:nvSpPr>
        <p:spPr>
          <a:xfrm>
            <a:off x="600892" y="5316583"/>
            <a:ext cx="11155680" cy="1200329"/>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হিটলার বলেন, </a:t>
            </a:r>
            <a:r>
              <a:rPr lang="as-IN" sz="2400" dirty="0" smtClean="0">
                <a:latin typeface="NikoshBAN" pitchFamily="2" charset="0"/>
                <a:cs typeface="NikoshBAN" pitchFamily="2" charset="0"/>
              </a:rPr>
              <a:t>“</a:t>
            </a:r>
            <a:r>
              <a:rPr lang="as-IN" sz="2400" i="1" dirty="0" smtClean="0">
                <a:latin typeface="NikoshBAN" pitchFamily="2" charset="0"/>
                <a:cs typeface="NikoshBAN" pitchFamily="2" charset="0"/>
              </a:rPr>
              <a:t>যুদ্ধই জীবন, যুদ্ধই সার্বজনীন।</a:t>
            </a:r>
            <a:r>
              <a:rPr lang="as-IN" sz="2400" dirty="0" smtClean="0">
                <a:latin typeface="NikoshBAN" pitchFamily="2" charset="0"/>
                <a:cs typeface="NikoshBAN" pitchFamily="2" charset="0"/>
              </a:rPr>
              <a:t>”</a:t>
            </a:r>
            <a:r>
              <a:rPr lang="bn-IN" sz="2400" dirty="0" smtClean="0">
                <a:latin typeface="NikoshBAN" pitchFamily="2" charset="0"/>
                <a:cs typeface="NikoshBAN" pitchFamily="2" charset="0"/>
              </a:rPr>
              <a:t> নাৎসিদলের শ্লোগান ছিল “উদ্দীপ্ত জার্মানি”। “ইহুদীগণ আমাদের দুর্ভাগ্য” “ক্যাথলিক নিপাত যাক” “ভার্সাই সন্ধি নিপাত যাক।” “ফুয়েরার (হিটলার) দীর্ঘজীবি হোন” “আজ জার্মানি, আগামীকাল বিশ্ব” ইত্যাদি।</a:t>
            </a:r>
            <a:r>
              <a:rPr lang="en-US" sz="2400" dirty="0" smtClean="0">
                <a:latin typeface="SutonnyMJ" pitchFamily="2" charset="0"/>
                <a:cs typeface="SutonnyMJ" pitchFamily="2" charset="0"/>
              </a:rPr>
              <a:t> </a:t>
            </a:r>
            <a:r>
              <a:rPr lang="as-IN" sz="2400" dirty="0" smtClean="0"/>
              <a:t> </a:t>
            </a:r>
            <a:endParaRPr lang="en-US" sz="2400" dirty="0">
              <a:latin typeface="NikoshBAN" pitchFamily="2" charset="0"/>
              <a:cs typeface="NikoshBAN" pitchFamily="2" charset="0"/>
            </a:endParaRPr>
          </a:p>
        </p:txBody>
      </p:sp>
    </p:spTree>
    <p:extLst>
      <p:ext uri="{BB962C8B-B14F-4D97-AF65-F5344CB8AC3E}">
        <p14:creationId xmlns="" xmlns:p14="http://schemas.microsoft.com/office/powerpoint/2010/main" val="197779361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7030A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27975"/>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Round Diagonal Corner Rectangle 3"/>
          <p:cNvSpPr/>
          <p:nvPr/>
        </p:nvSpPr>
        <p:spPr>
          <a:xfrm>
            <a:off x="4127863" y="285732"/>
            <a:ext cx="4297680" cy="599090"/>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itchFamily="2" charset="0"/>
                <a:cs typeface="NikoshBAN" pitchFamily="2" charset="0"/>
              </a:rPr>
              <a:t>হিটলারের হত্যাকান্ড </a:t>
            </a:r>
            <a:endParaRPr lang="en-US" sz="4000" dirty="0">
              <a:latin typeface="NikoshBAN" pitchFamily="2" charset="0"/>
              <a:cs typeface="NikoshBAN" pitchFamily="2" charset="0"/>
            </a:endParaRPr>
          </a:p>
        </p:txBody>
      </p:sp>
      <p:sp>
        <p:nvSpPr>
          <p:cNvPr id="5" name="TextBox 4"/>
          <p:cNvSpPr txBox="1"/>
          <p:nvPr/>
        </p:nvSpPr>
        <p:spPr>
          <a:xfrm>
            <a:off x="561704" y="1182190"/>
            <a:ext cx="11129554" cy="1200329"/>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কথিত আছে ১৯৪১ থেকে ১৯৪৫ সাল পর্যন্ত সময়ে হিটলার অন্তত ১ কোটি ১০ লাখ মানুষকে হত্যা করেছেন। যাদের মধ্যে হিটলারের নাৎসি জার্মান বাহিনী ও দালালদের হাতে নিহত হয় ৬০ লাখ ইহুদি। বাকি ৫০ লাখ অ-ইহুদিকে হত্যা করা হয় গণহত্যার সময়ে। এ হত্যাকাণ্ড চলে দ্বিতীয় বিশ্বযুদ্ধ শেষ হওয়ার আগে পর্যন্ত।  </a:t>
            </a:r>
            <a:endParaRPr lang="en-US" sz="2400" dirty="0" smtClean="0">
              <a:latin typeface="NikoshBAN" pitchFamily="2" charset="0"/>
              <a:cs typeface="NikoshBAN" pitchFamily="2" charset="0"/>
            </a:endParaRPr>
          </a:p>
        </p:txBody>
      </p:sp>
      <p:sp>
        <p:nvSpPr>
          <p:cNvPr id="7" name="TextBox 6"/>
          <p:cNvSpPr txBox="1"/>
          <p:nvPr/>
        </p:nvSpPr>
        <p:spPr>
          <a:xfrm>
            <a:off x="483326" y="4598126"/>
            <a:ext cx="10985863" cy="1938992"/>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অ্যাডলফ হিটলার। পৃথিবীর ইতিহাসে তার নামটি নাৎসিদের নেতা ও স্বৈরাচারী শাসক হিসেবে উল্লেখ হলেও জামার্নিদের কাছে তিনি মহানায়ক। তার উগ্র জাতীয়তাবাদই এ জনপ্রিয়তার কারণ। </a:t>
            </a:r>
            <a:r>
              <a:rPr lang="as-IN" sz="2400" dirty="0" smtClean="0">
                <a:latin typeface="NikoshBAN" pitchFamily="2" charset="0"/>
                <a:cs typeface="NikoshBAN" pitchFamily="2" charset="0"/>
              </a:rPr>
              <a:t>আগ্রাসী মনোভাব দিয়ে পৃথিবীর ইতিহাসকে যে ব্যক্তি বদলে দিয়েছেন তার নাম হিটলার। পুরো নাম অ্যাডলফ হিটলার। জার্মানিদের কাছে তিনি মহানা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 হলেও বিংশ শতাব্দীর সবচে</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স্বৈরাচারী শাসক হিসেবে তাকে আখ্যা</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কঠোর এই মানুষটির জীবন বড় বিচিত্র তথ্যে ভরপুর</a:t>
            </a:r>
            <a:r>
              <a:rPr lang="bn-IN" sz="2400" dirty="0" smtClean="0">
                <a:latin typeface="NikoshBAN" pitchFamily="2" charset="0"/>
                <a:cs typeface="NikoshBAN" pitchFamily="2" charset="0"/>
              </a:rPr>
              <a:t> ছিল।</a:t>
            </a:r>
            <a:endParaRPr lang="bn-IN" sz="2400" dirty="0" smtClean="0">
              <a:solidFill>
                <a:schemeClr val="tx1"/>
              </a:solidFill>
              <a:latin typeface="NikoshBAN" pitchFamily="2" charset="0"/>
              <a:cs typeface="NikoshBAN" pitchFamily="2" charset="0"/>
            </a:endParaRPr>
          </a:p>
        </p:txBody>
      </p:sp>
      <p:sp>
        <p:nvSpPr>
          <p:cNvPr id="8" name="TextBox 7"/>
          <p:cNvSpPr txBox="1"/>
          <p:nvPr/>
        </p:nvSpPr>
        <p:spPr>
          <a:xfrm>
            <a:off x="627017" y="2867298"/>
            <a:ext cx="10972800" cy="1200329"/>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400" dirty="0" smtClean="0">
                <a:latin typeface="NikoshBAN" pitchFamily="2" charset="0"/>
                <a:cs typeface="NikoshBAN" pitchFamily="2" charset="0"/>
              </a:rPr>
              <a:t>হলোকাস্টে ব্যবহার করা এক্সটার্মিনেশন ক্যাম্প বা ইহুদি নিধনশিবিরগুলোতে পরিকল্পিতভাবে ইহুদিদের নিধনের জন্য রাখা হয়েছিল গ্যাসচেম্বার। ইহুদিদের গণহারে গ্যাসচেম্বারে ঢুকিয়ে হত্যা করায় এটি ছিল এক অনন্য নির্মম উদাহরণ, যা ইতিহাসে এর আগে কখনো ঘটেনি।</a:t>
            </a:r>
            <a:endParaRPr lang="en-US" sz="2400" dirty="0">
              <a:latin typeface="NikoshBAN" pitchFamily="2" charset="0"/>
              <a:cs typeface="NikoshBAN" pitchFamily="2" charset="0"/>
            </a:endParaRPr>
          </a:p>
        </p:txBody>
      </p:sp>
    </p:spTree>
    <p:extLst>
      <p:ext uri="{BB962C8B-B14F-4D97-AF65-F5344CB8AC3E}">
        <p14:creationId xmlns="" xmlns:p14="http://schemas.microsoft.com/office/powerpoint/2010/main" val="31599018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FF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222068" y="0"/>
            <a:ext cx="11795760" cy="651491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pic>
        <p:nvPicPr>
          <p:cNvPr id="1026" name="Picture 2" descr="C:\Users\jahid\Pictures\New folder\edit 10.jpg"/>
          <p:cNvPicPr>
            <a:picLocks noChangeAspect="1" noChangeArrowheads="1"/>
          </p:cNvPicPr>
          <p:nvPr/>
        </p:nvPicPr>
        <p:blipFill>
          <a:blip r:embed="rId2" cstate="print"/>
          <a:srcRect/>
          <a:stretch>
            <a:fillRect/>
          </a:stretch>
        </p:blipFill>
        <p:spPr bwMode="auto">
          <a:xfrm>
            <a:off x="276184" y="235131"/>
            <a:ext cx="4139062" cy="3762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No photo description available."/>
          <p:cNvPicPr>
            <a:picLocks noChangeAspect="1" noChangeArrowheads="1"/>
          </p:cNvPicPr>
          <p:nvPr/>
        </p:nvPicPr>
        <p:blipFill>
          <a:blip r:embed="rId3"/>
          <a:srcRect/>
          <a:stretch>
            <a:fillRect/>
          </a:stretch>
        </p:blipFill>
        <p:spPr bwMode="auto">
          <a:xfrm>
            <a:off x="8158130" y="233856"/>
            <a:ext cx="3581400" cy="2548533"/>
          </a:xfrm>
          <a:prstGeom prst="rect">
            <a:avLst/>
          </a:prstGeom>
          <a:solidFill>
            <a:srgbClr val="FFC000"/>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910940" y="267788"/>
            <a:ext cx="4558146" cy="92333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err="1" smtClean="0">
                <a:solidFill>
                  <a:srgbClr val="00B050"/>
                </a:solidFill>
                <a:latin typeface="NikoshBAN" panose="02000000000000000000" pitchFamily="2" charset="0"/>
                <a:cs typeface="NikoshBAN" panose="02000000000000000000" pitchFamily="2" charset="0"/>
              </a:rPr>
              <a:t>পরিচিতি</a:t>
            </a:r>
            <a:endParaRPr lang="en-US" sz="5400" dirty="0">
              <a:solidFill>
                <a:srgbClr val="00B050"/>
              </a:solidFill>
              <a:latin typeface="NikoshBAN" panose="02000000000000000000" pitchFamily="2" charset="0"/>
              <a:cs typeface="NikoshBAN" panose="02000000000000000000" pitchFamily="2" charset="0"/>
            </a:endParaRPr>
          </a:p>
        </p:txBody>
      </p:sp>
      <p:sp>
        <p:nvSpPr>
          <p:cNvPr id="8" name="Snip Same Side Corner Rectangle 7"/>
          <p:cNvSpPr/>
          <p:nvPr/>
        </p:nvSpPr>
        <p:spPr>
          <a:xfrm>
            <a:off x="205046" y="3317966"/>
            <a:ext cx="5202977" cy="3331028"/>
          </a:xfrm>
          <a:prstGeom prst="snip2Same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1050" b="1" dirty="0" smtClean="0">
                <a:ln/>
                <a:solidFill>
                  <a:srgbClr val="000000"/>
                </a:solidFill>
                <a:effectLst>
                  <a:outerShdw blurRad="38100" dist="38100" dir="2700000" algn="tl">
                    <a:srgbClr val="000000">
                      <a:alpha val="43137"/>
                    </a:srgbClr>
                  </a:outerShdw>
                </a:effectLst>
                <a:latin typeface="NikoshBAN" pitchFamily="2" charset="0"/>
                <a:cs typeface="NikoshBAN" pitchFamily="2" charset="0"/>
              </a:rPr>
              <a:t>মোঃ জাহিদুল ইসলাম</a:t>
            </a:r>
            <a:endParaRPr lang="bn-IN" sz="1050" b="1" dirty="0">
              <a:ln/>
              <a:solidFill>
                <a:srgbClr val="000000"/>
              </a:solidFill>
              <a:effectLst>
                <a:outerShdw blurRad="38100" dist="38100" dir="2700000" algn="tl">
                  <a:srgbClr val="000000">
                    <a:alpha val="43137"/>
                  </a:srgbClr>
                </a:outerShdw>
              </a:effectLst>
              <a:latin typeface="NikoshBAN" pitchFamily="2" charset="0"/>
              <a:cs typeface="NikoshBAN" pitchFamily="2" charset="0"/>
            </a:endParaRPr>
          </a:p>
          <a:p>
            <a:pPr algn="ctr"/>
            <a:r>
              <a:rPr lang="bn-IN" sz="1050" b="1" dirty="0" smtClean="0">
                <a:ln/>
                <a:solidFill>
                  <a:srgbClr val="000000"/>
                </a:solidFill>
                <a:effectLst>
                  <a:outerShdw blurRad="38100" dist="38100" dir="2700000" algn="tl">
                    <a:srgbClr val="000000">
                      <a:alpha val="43137"/>
                    </a:srgbClr>
                  </a:outerShdw>
                </a:effectLst>
                <a:latin typeface="NikoshBAN" pitchFamily="2" charset="0"/>
                <a:cs typeface="NikoshBAN" pitchFamily="2" charset="0"/>
              </a:rPr>
              <a:t>সহকারী অধ্যাপক, ইতিহাস বিভাগ,</a:t>
            </a:r>
            <a:endParaRPr lang="bn-IN" sz="1050" b="1" dirty="0">
              <a:ln/>
              <a:solidFill>
                <a:srgbClr val="000000"/>
              </a:solidFill>
              <a:effectLst>
                <a:outerShdw blurRad="38100" dist="38100" dir="2700000" algn="tl">
                  <a:srgbClr val="000000">
                    <a:alpha val="43137"/>
                  </a:srgbClr>
                </a:outerShdw>
              </a:effectLst>
              <a:latin typeface="NikoshBAN" pitchFamily="2" charset="0"/>
              <a:cs typeface="NikoshBAN" pitchFamily="2" charset="0"/>
            </a:endParaRPr>
          </a:p>
          <a:p>
            <a:pPr algn="ctr"/>
            <a:r>
              <a:rPr lang="bn-IN" sz="1050" b="1" dirty="0" smtClean="0">
                <a:ln/>
                <a:solidFill>
                  <a:srgbClr val="000000"/>
                </a:solidFill>
                <a:effectLst>
                  <a:outerShdw blurRad="38100" dist="38100" dir="2700000" algn="tl">
                    <a:srgbClr val="000000">
                      <a:alpha val="43137"/>
                    </a:srgbClr>
                  </a:outerShdw>
                </a:effectLst>
                <a:latin typeface="NikoshBAN" pitchFamily="2" charset="0"/>
                <a:cs typeface="NikoshBAN" pitchFamily="2" charset="0"/>
              </a:rPr>
              <a:t>পল্লবী </a:t>
            </a:r>
            <a:r>
              <a:rPr lang="bn-IN" sz="1050" b="1" dirty="0">
                <a:ln/>
                <a:solidFill>
                  <a:srgbClr val="000000"/>
                </a:solidFill>
                <a:effectLst>
                  <a:outerShdw blurRad="38100" dist="38100" dir="2700000" algn="tl">
                    <a:srgbClr val="000000">
                      <a:alpha val="43137"/>
                    </a:srgbClr>
                  </a:outerShdw>
                </a:effectLst>
                <a:latin typeface="NikoshBAN" pitchFamily="2" charset="0"/>
                <a:cs typeface="NikoshBAN" pitchFamily="2" charset="0"/>
              </a:rPr>
              <a:t>ডিগ্রি </a:t>
            </a:r>
            <a:r>
              <a:rPr lang="bn-IN" sz="1050" b="1" dirty="0" smtClean="0">
                <a:ln/>
                <a:solidFill>
                  <a:srgbClr val="000000"/>
                </a:solidFill>
                <a:effectLst>
                  <a:outerShdw blurRad="38100" dist="38100" dir="2700000" algn="tl">
                    <a:srgbClr val="000000">
                      <a:alpha val="43137"/>
                    </a:srgbClr>
                  </a:outerShdw>
                </a:effectLst>
                <a:latin typeface="NikoshBAN" pitchFamily="2" charset="0"/>
                <a:cs typeface="NikoshBAN" pitchFamily="2" charset="0"/>
              </a:rPr>
              <a:t>কলেজ,</a:t>
            </a:r>
          </a:p>
          <a:p>
            <a:pPr algn="ctr"/>
            <a:r>
              <a:rPr lang="bn-IN" sz="1050" b="1" dirty="0" smtClean="0">
                <a:ln/>
                <a:solidFill>
                  <a:srgbClr val="000000"/>
                </a:solidFill>
                <a:effectLst>
                  <a:outerShdw blurRad="38100" dist="38100" dir="2700000" algn="tl">
                    <a:srgbClr val="000000">
                      <a:alpha val="43137"/>
                    </a:srgbClr>
                  </a:outerShdw>
                </a:effectLst>
                <a:latin typeface="NikoshBAN" pitchFamily="2" charset="0"/>
                <a:cs typeface="NikoshBAN" pitchFamily="2" charset="0"/>
              </a:rPr>
              <a:t>প্লট#১/১, রোড#৫, সেকশন#৮,</a:t>
            </a:r>
          </a:p>
          <a:p>
            <a:pPr algn="ctr"/>
            <a:r>
              <a:rPr lang="bn-IN" sz="1050" b="1" dirty="0" smtClean="0">
                <a:ln/>
                <a:solidFill>
                  <a:srgbClr val="000000"/>
                </a:solidFill>
                <a:effectLst>
                  <a:outerShdw blurRad="38100" dist="38100" dir="2700000" algn="tl">
                    <a:srgbClr val="000000">
                      <a:alpha val="43137"/>
                    </a:srgbClr>
                  </a:outerShdw>
                </a:effectLst>
                <a:latin typeface="NikoshBAN" pitchFamily="2" charset="0"/>
                <a:cs typeface="NikoshBAN" pitchFamily="2" charset="0"/>
              </a:rPr>
              <a:t>দুয়ারীপাড়া, রুপনগর, ঢাকা-১২১৬।</a:t>
            </a:r>
            <a:endParaRPr lang="bn-BD" sz="1050" b="1" dirty="0">
              <a:ln/>
              <a:solidFill>
                <a:srgbClr val="000000"/>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800" b="1" dirty="0" smtClean="0">
                <a:ln/>
                <a:solidFill>
                  <a:srgbClr val="000000"/>
                </a:solidFill>
                <a:latin typeface="NikoshBAN" pitchFamily="2" charset="0"/>
                <a:cs typeface="NikoshBAN" pitchFamily="2" charset="0"/>
              </a:rPr>
              <a:t>মোবাইল-০১৫</a:t>
            </a:r>
            <a:r>
              <a:rPr lang="bn-IN" sz="800" b="1" dirty="0" smtClean="0">
                <a:ln/>
                <a:solidFill>
                  <a:srgbClr val="000000"/>
                </a:solidFill>
                <a:latin typeface="NikoshBAN" pitchFamily="2" charset="0"/>
                <a:cs typeface="NikoshBAN" pitchFamily="2" charset="0"/>
              </a:rPr>
              <a:t>৫২৪৬০৬৯৫।</a:t>
            </a:r>
            <a:endParaRPr lang="en-US" sz="800" b="1" dirty="0">
              <a:ln/>
              <a:solidFill>
                <a:srgbClr val="000000"/>
              </a:solidFill>
              <a:latin typeface="NikoshBAN" pitchFamily="2" charset="0"/>
              <a:cs typeface="NikoshBAN" pitchFamily="2" charset="0"/>
            </a:endParaRPr>
          </a:p>
          <a:p>
            <a:pPr algn="ctr"/>
            <a:r>
              <a:rPr lang="en-US" sz="800" dirty="0" smtClean="0">
                <a:solidFill>
                  <a:srgbClr val="000000"/>
                </a:solidFill>
                <a:latin typeface="NikoshBAN" pitchFamily="2" charset="0"/>
                <a:cs typeface="NikoshBAN" pitchFamily="2" charset="0"/>
              </a:rPr>
              <a:t>jahid01081971@gmail.com</a:t>
            </a:r>
            <a:endParaRPr lang="en-US" sz="1200" dirty="0">
              <a:solidFill>
                <a:srgbClr val="000000"/>
              </a:solidFill>
              <a:latin typeface="NikoshBAN" pitchFamily="2" charset="0"/>
              <a:cs typeface="NikoshBAN" pitchFamily="2" charset="0"/>
            </a:endParaRPr>
          </a:p>
        </p:txBody>
      </p:sp>
      <p:sp>
        <p:nvSpPr>
          <p:cNvPr id="9" name="Rectangle 8"/>
          <p:cNvSpPr/>
          <p:nvPr/>
        </p:nvSpPr>
        <p:spPr>
          <a:xfrm>
            <a:off x="7641269" y="2944837"/>
            <a:ext cx="4114800" cy="3662541"/>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SG" sz="2800" dirty="0" err="1" smtClean="0">
                <a:solidFill>
                  <a:schemeClr val="tx1"/>
                </a:solidFill>
                <a:latin typeface="NikoshBAN" panose="02000000000000000000" pitchFamily="2" charset="0"/>
                <a:cs typeface="NikoshBAN" panose="02000000000000000000" pitchFamily="2" charset="0"/>
              </a:rPr>
              <a:t>আজকের</a:t>
            </a:r>
            <a:r>
              <a:rPr lang="en-SG" sz="2800" dirty="0" smtClean="0">
                <a:solidFill>
                  <a:schemeClr val="tx1"/>
                </a:solidFill>
                <a:latin typeface="NikoshBAN" panose="02000000000000000000" pitchFamily="2" charset="0"/>
                <a:cs typeface="NikoshBAN" panose="02000000000000000000" pitchFamily="2" charset="0"/>
              </a:rPr>
              <a:t> </a:t>
            </a:r>
            <a:r>
              <a:rPr lang="en-SG" sz="2800" dirty="0" err="1" smtClean="0">
                <a:solidFill>
                  <a:schemeClr val="tx1"/>
                </a:solidFill>
                <a:latin typeface="NikoshBAN" panose="02000000000000000000" pitchFamily="2" charset="0"/>
                <a:cs typeface="NikoshBAN" panose="02000000000000000000" pitchFamily="2" charset="0"/>
              </a:rPr>
              <a:t>বি</a:t>
            </a:r>
            <a:r>
              <a:rPr lang="as-IN" sz="2800" dirty="0" smtClean="0">
                <a:solidFill>
                  <a:schemeClr val="tx1"/>
                </a:solidFill>
                <a:latin typeface="NikoshBAN" panose="02000000000000000000" pitchFamily="2" charset="0"/>
                <a:cs typeface="NikoshBAN" panose="02000000000000000000" pitchFamily="2" charset="0"/>
              </a:rPr>
              <a:t>ষ</a:t>
            </a:r>
            <a:r>
              <a:rPr lang="en-SG"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a:t>
            </a:r>
          </a:p>
          <a:p>
            <a:endParaRPr lang="en-US" sz="2800" dirty="0" smtClean="0">
              <a:solidFill>
                <a:schemeClr val="tx1"/>
              </a:solidFill>
              <a:latin typeface="NikoshBAN" panose="02000000000000000000" pitchFamily="2" charset="0"/>
              <a:cs typeface="NikoshBAN" panose="02000000000000000000" pitchFamily="2" charset="0"/>
            </a:endParaRPr>
          </a:p>
          <a:p>
            <a:r>
              <a:rPr lang="en-SG" sz="2800" dirty="0" err="1" smtClean="0">
                <a:solidFill>
                  <a:schemeClr val="tx1"/>
                </a:solidFill>
                <a:latin typeface="NikoshBAN" panose="02000000000000000000" pitchFamily="2" charset="0"/>
                <a:cs typeface="NikoshBAN" panose="02000000000000000000" pitchFamily="2" charset="0"/>
              </a:rPr>
              <a:t>শ্রেনীঃ</a:t>
            </a:r>
            <a:r>
              <a:rPr lang="en-SG" sz="2800" dirty="0" smtClean="0">
                <a:solidFill>
                  <a:schemeClr val="tx1"/>
                </a:solidFill>
                <a:latin typeface="NikoshBAN" panose="02000000000000000000" pitchFamily="2" charset="0"/>
                <a:cs typeface="NikoshBAN" panose="02000000000000000000" pitchFamily="2" charset="0"/>
              </a:rPr>
              <a:t> </a:t>
            </a:r>
            <a:r>
              <a:rPr lang="en-SG" sz="2800" dirty="0" err="1" smtClean="0">
                <a:solidFill>
                  <a:schemeClr val="tx1"/>
                </a:solidFill>
                <a:latin typeface="NikoshBAN" panose="02000000000000000000" pitchFamily="2" charset="0"/>
                <a:cs typeface="NikoshBAN" panose="02000000000000000000" pitchFamily="2" charset="0"/>
              </a:rPr>
              <a:t>একাদশ</a:t>
            </a:r>
            <a:r>
              <a:rPr lang="en-SG"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দ্বাদশ</a:t>
            </a:r>
            <a:r>
              <a:rPr lang="en-SG"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পত্র-দ্বিতীয়,   </a:t>
            </a:r>
          </a:p>
          <a:p>
            <a:r>
              <a:rPr lang="bn-IN" sz="2800" dirty="0" smtClean="0">
                <a:solidFill>
                  <a:schemeClr val="tx1"/>
                </a:solidFill>
                <a:latin typeface="NikoshBAN" panose="02000000000000000000" pitchFamily="2" charset="0"/>
                <a:cs typeface="NikoshBAN" panose="02000000000000000000" pitchFamily="2" charset="0"/>
              </a:rPr>
              <a:t>বিষয়</a:t>
            </a:r>
            <a:r>
              <a:rPr lang="bn-IN" sz="2800" b="1" dirty="0" smtClean="0">
                <a:solidFill>
                  <a:schemeClr val="tx1"/>
                </a:solidFill>
                <a:latin typeface="NikoshBAN" panose="02000000000000000000" pitchFamily="2" charset="0"/>
                <a:cs typeface="NikoshBAN" panose="02000000000000000000" pitchFamily="2" charset="0"/>
              </a:rPr>
              <a:t>-</a:t>
            </a:r>
            <a:r>
              <a:rPr lang="en-SG" sz="2800" dirty="0" err="1" smtClean="0">
                <a:solidFill>
                  <a:schemeClr val="tx1"/>
                </a:solidFill>
                <a:latin typeface="NikoshBAN" panose="02000000000000000000" pitchFamily="2" charset="0"/>
                <a:cs typeface="NikoshBAN" panose="02000000000000000000" pitchFamily="2" charset="0"/>
              </a:rPr>
              <a:t>ইতিহা</a:t>
            </a:r>
            <a:r>
              <a:rPr lang="bn-IN" sz="2800" dirty="0" smtClean="0">
                <a:solidFill>
                  <a:schemeClr val="tx1"/>
                </a:solidFill>
                <a:latin typeface="NikoshBAN" panose="02000000000000000000" pitchFamily="2" charset="0"/>
                <a:cs typeface="NikoshBAN" panose="02000000000000000000" pitchFamily="2" charset="0"/>
              </a:rPr>
              <a:t>স</a:t>
            </a:r>
            <a:r>
              <a:rPr lang="bn-IN" sz="2800" b="1" dirty="0" smtClean="0">
                <a:solidFill>
                  <a:schemeClr val="tx1"/>
                </a:solidFill>
                <a:latin typeface="NikoshBAN" panose="02000000000000000000" pitchFamily="2" charset="0"/>
                <a:cs typeface="NikoshBAN" panose="02000000000000000000" pitchFamily="2" charset="0"/>
              </a:rPr>
              <a:t>, </a:t>
            </a:r>
            <a:r>
              <a:rPr lang="en-SG" sz="2800" dirty="0" smtClean="0">
                <a:solidFill>
                  <a:schemeClr val="tx1"/>
                </a:solidFill>
                <a:latin typeface="NikoshBAN" panose="02000000000000000000" pitchFamily="2" charset="0"/>
                <a:cs typeface="NikoshBAN" panose="02000000000000000000" pitchFamily="2" charset="0"/>
              </a:rPr>
              <a:t>অ</a:t>
            </a:r>
            <a:r>
              <a:rPr lang="as-IN" sz="2800" dirty="0" smtClean="0">
                <a:solidFill>
                  <a:schemeClr val="tx1"/>
                </a:solidFill>
                <a:latin typeface="NikoshBAN" panose="02000000000000000000" pitchFamily="2" charset="0"/>
                <a:cs typeface="NikoshBAN" panose="02000000000000000000" pitchFamily="2" charset="0"/>
              </a:rPr>
              <a:t>ধ</a:t>
            </a:r>
            <a:r>
              <a:rPr lang="en-SG" sz="2800" dirty="0" smtClean="0">
                <a:solidFill>
                  <a:schemeClr val="tx1"/>
                </a:solidFill>
                <a:latin typeface="NikoshBAN" panose="02000000000000000000" pitchFamily="2" charset="0"/>
                <a:cs typeface="NikoshBAN" panose="02000000000000000000" pitchFamily="2" charset="0"/>
              </a:rPr>
              <a:t>্</a:t>
            </a:r>
            <a:r>
              <a:rPr lang="as-IN" sz="2800" dirty="0" smtClean="0">
                <a:solidFill>
                  <a:schemeClr val="tx1"/>
                </a:solidFill>
                <a:latin typeface="NikoshBAN" panose="02000000000000000000" pitchFamily="2" charset="0"/>
                <a:cs typeface="NikoshBAN" panose="02000000000000000000" pitchFamily="2" charset="0"/>
              </a:rPr>
              <a:t>য</a:t>
            </a:r>
            <a:r>
              <a:rPr lang="en-SG" sz="2800" dirty="0" smtClean="0">
                <a:solidFill>
                  <a:schemeClr val="tx1"/>
                </a:solidFill>
                <a:latin typeface="NikoshBAN" panose="02000000000000000000" pitchFamily="2" charset="0"/>
                <a:cs typeface="NikoshBAN" panose="02000000000000000000" pitchFamily="2" charset="0"/>
              </a:rPr>
              <a:t>া</a:t>
            </a:r>
            <a:r>
              <a:rPr lang="as-IN" sz="2800" dirty="0" smtClean="0">
                <a:solidFill>
                  <a:schemeClr val="tx1"/>
                </a:solidFill>
                <a:latin typeface="NikoshBAN" panose="02000000000000000000" pitchFamily="2" charset="0"/>
                <a:cs typeface="NikoshBAN" panose="02000000000000000000" pitchFamily="2" charset="0"/>
              </a:rPr>
              <a:t>য়</a:t>
            </a:r>
            <a:r>
              <a:rPr lang="bn-IN" sz="2800" dirty="0" smtClean="0">
                <a:solidFill>
                  <a:schemeClr val="tx1"/>
                </a:solidFill>
                <a:latin typeface="NikoshBAN" panose="02000000000000000000" pitchFamily="2" charset="0"/>
                <a:cs typeface="NikoshBAN" panose="02000000000000000000" pitchFamily="2" charset="0"/>
              </a:rPr>
              <a:t>-পঞ্চম</a:t>
            </a:r>
            <a:r>
              <a:rPr lang="en-SG"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endParaRPr lang="bn-IN" sz="2800" dirty="0" smtClean="0">
              <a:solidFill>
                <a:schemeClr val="tx1"/>
              </a:solidFill>
              <a:latin typeface="NikoshBAN" panose="02000000000000000000" pitchFamily="2" charset="0"/>
              <a:cs typeface="NikoshBAN" panose="02000000000000000000" pitchFamily="2" charset="0"/>
            </a:endParaRPr>
          </a:p>
          <a:p>
            <a:r>
              <a:rPr lang="bn-IN" sz="2400" dirty="0" smtClean="0">
                <a:solidFill>
                  <a:schemeClr val="tx1"/>
                </a:solidFill>
                <a:latin typeface="NikoshBAN" panose="02000000000000000000" pitchFamily="2" charset="0"/>
                <a:cs typeface="NikoshBAN" panose="02000000000000000000" pitchFamily="2" charset="0"/>
              </a:rPr>
              <a:t>আধুনিক বিশ্বের ইতিহাস, কোড-৩০৫,</a:t>
            </a:r>
            <a:r>
              <a:rPr lang="bn-IN" sz="2000" dirty="0" smtClean="0">
                <a:solidFill>
                  <a:schemeClr val="tx1"/>
                </a:solidFill>
                <a:latin typeface="NikoshBAN" panose="02000000000000000000" pitchFamily="2" charset="0"/>
                <a:cs typeface="NikoshBAN" panose="02000000000000000000" pitchFamily="2" charset="0"/>
              </a:rPr>
              <a:t> </a:t>
            </a:r>
          </a:p>
          <a:p>
            <a:r>
              <a:rPr lang="bn-IN" sz="2400" dirty="0" smtClean="0">
                <a:solidFill>
                  <a:schemeClr val="tx1"/>
                </a:solidFill>
                <a:latin typeface="NikoshBAN" panose="02000000000000000000" pitchFamily="2" charset="0"/>
                <a:cs typeface="NikoshBAN" panose="02000000000000000000" pitchFamily="2" charset="0"/>
              </a:rPr>
              <a:t>হিটলার ও মুসোলিনির উত্থান এবং দ্বিতীয়  বিশ্বযুদ্ধ</a:t>
            </a:r>
            <a:r>
              <a:rPr lang="bn-IN" sz="2400" dirty="0" smtClean="0">
                <a:solidFill>
                  <a:schemeClr val="tx1"/>
                </a:solidFill>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(একাদশ-দ্বাদশ শ্রেণি), </a:t>
            </a:r>
          </a:p>
          <a:p>
            <a:r>
              <a:rPr lang="bn-IN" sz="2400" dirty="0" smtClean="0">
                <a:solidFill>
                  <a:schemeClr val="tx1"/>
                </a:solidFill>
                <a:latin typeface="NikoshBAN" panose="02000000000000000000" pitchFamily="2" charset="0"/>
                <a:cs typeface="NikoshBAN" panose="02000000000000000000" pitchFamily="2" charset="0"/>
              </a:rPr>
              <a:t>সময়-বেলা ১১ থেকে ১১.৩০টা, </a:t>
            </a:r>
            <a:endParaRPr lang="bn-IN" sz="2400" dirty="0" smtClean="0">
              <a:solidFill>
                <a:schemeClr val="tx1"/>
              </a:solidFill>
              <a:latin typeface="NikoshBAN" panose="02000000000000000000" pitchFamily="2" charset="0"/>
              <a:cs typeface="NikoshBAN" panose="02000000000000000000" pitchFamily="2" charset="0"/>
            </a:endParaRPr>
          </a:p>
          <a:p>
            <a:r>
              <a:rPr lang="bn-IN" sz="2400" dirty="0" smtClean="0">
                <a:solidFill>
                  <a:schemeClr val="tx1"/>
                </a:solidFill>
                <a:latin typeface="NikoshBAN" panose="02000000000000000000" pitchFamily="2" charset="0"/>
                <a:cs typeface="NikoshBAN" panose="02000000000000000000" pitchFamily="2" charset="0"/>
              </a:rPr>
              <a:t>শনিবার, টপিক-হিটলারের উত্থান। </a:t>
            </a:r>
            <a:endParaRPr lang="bn-IN" sz="2400" dirty="0" smtClean="0">
              <a:solidFill>
                <a:schemeClr val="tx1"/>
              </a:solidFill>
              <a:latin typeface="NikoshBAN" panose="02000000000000000000" pitchFamily="2" charset="0"/>
              <a:cs typeface="NikoshBAN" panose="02000000000000000000" pitchFamily="2" charset="0"/>
            </a:endParaRPr>
          </a:p>
        </p:txBody>
      </p:sp>
      <p:sp>
        <p:nvSpPr>
          <p:cNvPr id="11" name="Left-Right Arrow 10"/>
          <p:cNvSpPr/>
          <p:nvPr/>
        </p:nvSpPr>
        <p:spPr>
          <a:xfrm rot="5400000" flipV="1">
            <a:off x="3636000" y="3846009"/>
            <a:ext cx="5226147" cy="172831"/>
          </a:xfrm>
          <a:prstGeom prst="leftRightArrow">
            <a:avLst/>
          </a:prstGeom>
          <a:solidFill>
            <a:srgbClr val="FF0000"/>
          </a:solidFill>
          <a:ln w="19050">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C0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27975"/>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Oval Callout 3"/>
          <p:cNvSpPr/>
          <p:nvPr/>
        </p:nvSpPr>
        <p:spPr>
          <a:xfrm>
            <a:off x="3918857" y="0"/>
            <a:ext cx="3895503" cy="979714"/>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gd name="adj" fmla="val 40875"/>
              </a:avLst>
            </a:prstTxWarp>
          </a:bodyPr>
          <a:lstStyle/>
          <a:p>
            <a:pPr algn="ctr"/>
            <a:r>
              <a:rPr lang="bn-IN" sz="1050" dirty="0" smtClean="0">
                <a:latin typeface="NikoshBAN" pitchFamily="2" charset="0"/>
                <a:cs typeface="NikoshBAN" pitchFamily="2" charset="0"/>
              </a:rPr>
              <a:t>হিটলারের বাণী</a:t>
            </a:r>
            <a:endParaRPr lang="en-US" sz="1050" dirty="0" smtClean="0">
              <a:latin typeface="NikoshBAN" pitchFamily="2" charset="0"/>
              <a:cs typeface="NikoshBAN" pitchFamily="2" charset="0"/>
            </a:endParaRPr>
          </a:p>
        </p:txBody>
      </p:sp>
      <p:sp>
        <p:nvSpPr>
          <p:cNvPr id="37889" name="Rectangle 1"/>
          <p:cNvSpPr>
            <a:spLocks noChangeArrowheads="1"/>
          </p:cNvSpPr>
          <p:nvPr/>
        </p:nvSpPr>
        <p:spPr bwMode="auto">
          <a:xfrm>
            <a:off x="1031966" y="1097280"/>
            <a:ext cx="10411097" cy="3416320"/>
          </a:xfrm>
          <a:prstGeom prst="rect">
            <a:avLst/>
          </a:prstGeom>
          <a:solidFill>
            <a:srgbClr val="FF0000"/>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i="1" dirty="0" smtClean="0">
                <a:solidFill>
                  <a:srgbClr val="222222"/>
                </a:solidFill>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আমি চাইলে সব ইহুদীদের হত্যা করতে পারতাম। কিন্তু কিছু ইহুদী বাচিয়ে রেখেছি</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এই জন্যে যে</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যাতে পৃথিবীর মানুষ বুঝতে পারে</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আমি কেন ইহুদী হত্যায় মেতেছিলাম।</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ভালোবাসা না করে যুদ্ধে যাও</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 হয় তুমি জয়ী হবে না হলে মরবে। কিন্তু ভালোবাসায় পরাজিত হলে না পারবে তুমি বেঁচে থাকতে না পারবে মরে যেতে।</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lang="bn-IN" sz="2400" dirty="0" smtClean="0">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সন্ত্রাস</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নাশকতা</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হত্যা এবং বিস্ময়ের মধ্য দিয়ে শত্রুর মনোবল ভেঙে দাও</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এটাই যুদ্ধের ভবিষ্যৎ।</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lvl="0" eaLnBrk="0" fontAlgn="base" hangingPunct="0">
              <a:spcBef>
                <a:spcPct val="0"/>
              </a:spcBef>
              <a:spcAft>
                <a:spcPct val="0"/>
              </a:spcAft>
            </a:pP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একজন খ্রিস্টান হিসেবে প্রতারিত হওয়া আমার কর্তব্য নয়</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কর্তব্য হলো সত্য এবং ন্যায়ের জন্য যুদ্ধ করা।</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bn-IN" sz="2400" b="1" i="1" u="none" strike="noStrike" cap="none" normalizeH="0" baseline="0" dirty="0" smtClean="0">
              <a:ln>
                <a:noFill/>
              </a:ln>
              <a:solidFill>
                <a:srgbClr val="222222"/>
              </a:solidFill>
              <a:effectLst/>
              <a:latin typeface="NikoshBAN" pitchFamily="2" charset="0"/>
              <a:cs typeface="NikoshBAN" pitchFamily="2" charset="0"/>
            </a:endParaRPr>
          </a:p>
          <a:p>
            <a:r>
              <a:rPr lang="as-IN" sz="2400" b="1" i="1" dirty="0" smtClean="0">
                <a:latin typeface="NikoshBAN" pitchFamily="2" charset="0"/>
                <a:cs typeface="NikoshBAN" pitchFamily="2" charset="0"/>
              </a:rPr>
              <a:t>“জার্মানি হবে পৃথিবীর সর্বশক্তিমান নয়তো কিছুই নয়।”</a:t>
            </a:r>
          </a:p>
          <a:p>
            <a:r>
              <a:rPr lang="as-IN" sz="2400" b="1" i="1" dirty="0" smtClean="0">
                <a:latin typeface="NikoshBAN" pitchFamily="2" charset="0"/>
                <a:cs typeface="NikoshBAN" pitchFamily="2" charset="0"/>
              </a:rPr>
              <a:t>“শক্তি প্রতিরোধে নয়, আক্রমণেই প্রকাশিত হয়।”</a:t>
            </a:r>
          </a:p>
          <a:p>
            <a:r>
              <a:rPr lang="as-IN" sz="2400" b="1" i="1" dirty="0" smtClean="0">
                <a:latin typeface="NikoshBAN" pitchFamily="2" charset="0"/>
                <a:cs typeface="NikoshBAN" pitchFamily="2" charset="0"/>
              </a:rPr>
              <a:t>“যারা বাঁচতে চায়, তারা লড়াই করে বাঁচুক। আর যারা লড়তে চায় না, তাদের বাঁচার কোন অধিকার নেই।”</a:t>
            </a:r>
          </a:p>
        </p:txBody>
      </p:sp>
      <p:sp>
        <p:nvSpPr>
          <p:cNvPr id="37890" name="Rectangle 2"/>
          <p:cNvSpPr>
            <a:spLocks noChangeArrowheads="1"/>
          </p:cNvSpPr>
          <p:nvPr/>
        </p:nvSpPr>
        <p:spPr bwMode="auto">
          <a:xfrm>
            <a:off x="1097281" y="4672786"/>
            <a:ext cx="10084525" cy="1938992"/>
          </a:xfrm>
          <a:prstGeom prst="rect">
            <a:avLst/>
          </a:prstGeom>
          <a:solidFill>
            <a:srgbClr val="0070C0"/>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যদি সূর্যের মত আলো ছড়াতে চাও আগে এর মত জ্বলতে হবে।</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মিথ্যা যত বড়</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লোকে তা বিশ্বাস করার সম্ভাবনা তত বেশি।</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যে যুবক ভবিষ্যৎকে জয় করে</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সে হয় একা।</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যে ব্যাক্তি আকাশকে সবুজ দেখে এবং জমিনকে আঁকে নীল রঙে তাকে নপংসুক করে দেয়া কর্তব্য।</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যদি কোন মিথ্যাকে তুমি বারবার এবং সাবলীলভাবে বলতে পারো তবেই তা বিশ্বাসযোগ্য হবে।</a:t>
            </a:r>
            <a:endParaRPr kumimoji="0" lang="en-US" sz="2400" b="0" i="0" u="none" strike="noStrike" cap="none" normalizeH="0" baseline="0" dirty="0" smtClean="0">
              <a:ln>
                <a:noFill/>
              </a:ln>
              <a:solidFill>
                <a:srgbClr val="FC4A00"/>
              </a:solidFill>
              <a:effectLst/>
              <a:latin typeface="NikoshBAN" pitchFamily="2" charset="0"/>
              <a:cs typeface="NikoshBAN" pitchFamily="2"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7889"/>
                                        </p:tgtEl>
                                        <p:attrNameLst>
                                          <p:attrName>style.visibility</p:attrName>
                                        </p:attrNameLst>
                                      </p:cBhvr>
                                      <p:to>
                                        <p:strVal val="visible"/>
                                      </p:to>
                                    </p:set>
                                    <p:animEffect transition="in" filter="checkerboard(across)">
                                      <p:cBhvr>
                                        <p:cTn id="13" dur="500"/>
                                        <p:tgtEl>
                                          <p:spTgt spid="3788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7890"/>
                                        </p:tgtEl>
                                        <p:attrNameLst>
                                          <p:attrName>style.visibility</p:attrName>
                                        </p:attrNameLst>
                                      </p:cBhvr>
                                      <p:to>
                                        <p:strVal val="visible"/>
                                      </p:to>
                                    </p:set>
                                    <p:animEffect transition="in" filter="checkerboard(across)">
                                      <p:cBhvr>
                                        <p:cTn id="18"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889" grpId="0" animBg="1"/>
      <p:bldP spid="378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chemeClr val="accent6">
              <a:lumMod val="75000"/>
            </a:schemeClr>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222069" y="182880"/>
            <a:ext cx="11808823" cy="6479177"/>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Rounded Rectangle 3"/>
          <p:cNvSpPr/>
          <p:nvPr/>
        </p:nvSpPr>
        <p:spPr>
          <a:xfrm>
            <a:off x="2926080" y="332509"/>
            <a:ext cx="5525589" cy="58189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atin typeface="NikoshBAN" pitchFamily="2" charset="0"/>
                <a:cs typeface="NikoshBAN" pitchFamily="2" charset="0"/>
              </a:rPr>
              <a:t>হিটলারের বাণী</a:t>
            </a:r>
            <a:endParaRPr lang="en-US" dirty="0">
              <a:latin typeface="NikoshBAN" pitchFamily="2" charset="0"/>
              <a:cs typeface="NikoshBAN" pitchFamily="2" charset="0"/>
            </a:endParaRPr>
          </a:p>
        </p:txBody>
      </p:sp>
      <p:sp>
        <p:nvSpPr>
          <p:cNvPr id="5" name="Snip Diagonal Corner Rectangle 4"/>
          <p:cNvSpPr/>
          <p:nvPr/>
        </p:nvSpPr>
        <p:spPr>
          <a:xfrm>
            <a:off x="311134" y="1140824"/>
            <a:ext cx="11222182" cy="2373085"/>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400" dirty="0">
              <a:ln w="0"/>
              <a:solidFill>
                <a:srgbClr val="000000"/>
              </a:solidFill>
              <a:latin typeface="NikoshBAN" panose="02000000000000000000" pitchFamily="2" charset="0"/>
              <a:cs typeface="NikoshBAN" panose="02000000000000000000" pitchFamily="2" charset="0"/>
            </a:endParaRPr>
          </a:p>
        </p:txBody>
      </p:sp>
      <p:sp>
        <p:nvSpPr>
          <p:cNvPr id="6" name="Snip Diagonal Corner Rectangle 5"/>
          <p:cNvSpPr/>
          <p:nvPr/>
        </p:nvSpPr>
        <p:spPr>
          <a:xfrm>
            <a:off x="391886" y="3697188"/>
            <a:ext cx="11181806" cy="2246412"/>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36865" name="Rectangle 1"/>
          <p:cNvSpPr>
            <a:spLocks noChangeArrowheads="1"/>
          </p:cNvSpPr>
          <p:nvPr/>
        </p:nvSpPr>
        <p:spPr bwMode="auto">
          <a:xfrm>
            <a:off x="522514" y="1410789"/>
            <a:ext cx="10816046" cy="1938992"/>
          </a:xfrm>
          <a:prstGeom prst="rect">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কে বলেছে আমি ঈশ্বরের দ্বারা সুরক্ষিত নই।</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মানুষ হয়ত সবসময় তোমার মুখের কথায় বিশ্বাস করবে না</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কিন্তু তোমার কাজে তারা সবসময়ই বিশ্বাস করবে।</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যার কোন সমস্যা নেই</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তাকে কখনো বিশ্বাস করবে না।</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জীবন আয়নার মত। তুমি ভেংচি কাটলে এটাও তোমাকে ভেঙ্গাবে</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তুমি হাসলে এটা তোমাকে অভিবাদন জানাবে।</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যে কোন ঝামেলা ছাড়াই জেতে সে বিজেতা</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কিন্তু যে শত ঝামেলা সামলে জেতে সে ইতিহাস রচয়িতা।</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36866" name="Rectangle 2"/>
          <p:cNvSpPr>
            <a:spLocks noChangeArrowheads="1"/>
          </p:cNvSpPr>
          <p:nvPr/>
        </p:nvSpPr>
        <p:spPr bwMode="auto">
          <a:xfrm>
            <a:off x="613954" y="3827417"/>
            <a:ext cx="10829109" cy="1938992"/>
          </a:xfrm>
          <a:prstGeom prst="rect">
            <a:avLst/>
          </a:prstGeom>
          <a:solidFill>
            <a:srgbClr val="00B0F0"/>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একজন বড় মিথ্যাবাদী</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একজন বড় জাদুকরও।</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en-US" sz="2400" b="0" i="0" u="none" strike="noStrike" cap="none" normalizeH="0" baseline="0" dirty="0" smtClean="0">
                <a:ln>
                  <a:noFill/>
                </a:ln>
                <a:solidFill>
                  <a:srgbClr val="333333"/>
                </a:solidFill>
                <a:effectLst/>
                <a:latin typeface="NikoshBAN" pitchFamily="2" charset="0"/>
                <a:cs typeface="NikoshBAN" pitchFamily="2" charset="0"/>
              </a:rPr>
              <a:t> </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বিজয়ীকে কেউ কখনো জিজ্ঞাসা করেনা সে সত্য বলছে কিনা।</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যদি বড় কোন মিথ্যাকে প্রতিষ্ঠিত করতে চাও</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সহজ ভাবে এটাকে বলো</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বারবার বলতে থাকো</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 </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একসময় দেখবে সবাই এটা বিশ্বাস করতে শুরু করেছে।</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r>
              <a:rPr kumimoji="0" lang="bn-IN" sz="2400" b="1" i="1" u="none" strike="noStrike" cap="none" normalizeH="0" baseline="0" dirty="0" smtClean="0">
                <a:ln>
                  <a:noFill/>
                </a:ln>
                <a:solidFill>
                  <a:srgbClr val="222222"/>
                </a:solidFill>
                <a:effectLst/>
                <a:latin typeface="NikoshBAN" pitchFamily="2" charset="0"/>
                <a:cs typeface="NikoshBAN" pitchFamily="2" charset="0"/>
              </a:rPr>
              <a:t>অপছন্দের চেয়ে ঘৃণার স্থায়িত্ব বেশি।</a:t>
            </a:r>
            <a:r>
              <a:rPr kumimoji="0" lang="en-US" sz="2400" b="1" i="1" u="none" strike="noStrike" cap="none" normalizeH="0" baseline="0" dirty="0" smtClean="0">
                <a:ln>
                  <a:noFill/>
                </a:ln>
                <a:solidFill>
                  <a:srgbClr val="222222"/>
                </a:solidFill>
                <a:effectLst/>
                <a:latin typeface="NikoshBAN" pitchFamily="2" charset="0"/>
                <a:cs typeface="NikoshBAN" pitchFamily="2" charset="0"/>
              </a:rPr>
              <a:t>”</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fade">
                                      <p:cBhvr>
                                        <p:cTn id="21" dur="1000"/>
                                        <p:tgtEl>
                                          <p:spTgt spid="6">
                                            <p:bg/>
                                          </p:spTgt>
                                        </p:tgtEl>
                                      </p:cBhvr>
                                    </p:animEffect>
                                    <p:anim calcmode="lin" valueType="num">
                                      <p:cBhvr>
                                        <p:cTn id="22" dur="1000" fill="hold"/>
                                        <p:tgtEl>
                                          <p:spTgt spid="6">
                                            <p:bg/>
                                          </p:spTgt>
                                        </p:tgtEl>
                                        <p:attrNameLst>
                                          <p:attrName>ppt_x</p:attrName>
                                        </p:attrNameLst>
                                      </p:cBhvr>
                                      <p:tavLst>
                                        <p:tav tm="0">
                                          <p:val>
                                            <p:strVal val="#ppt_x"/>
                                          </p:val>
                                        </p:tav>
                                        <p:tav tm="100000">
                                          <p:val>
                                            <p:strVal val="#ppt_x"/>
                                          </p:val>
                                        </p:tav>
                                      </p:tavLst>
                                    </p:anim>
                                    <p:anim calcmode="lin" valueType="num">
                                      <p:cBhvr>
                                        <p:cTn id="23"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2000" fill="hold"/>
                                        <p:tgtEl>
                                          <p:spTgt spid="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36865"/>
                                        </p:tgtEl>
                                        <p:attrNameLst>
                                          <p:attrName>style.visibility</p:attrName>
                                        </p:attrNameLst>
                                      </p:cBhvr>
                                      <p:to>
                                        <p:strVal val="visible"/>
                                      </p:to>
                                    </p:set>
                                    <p:animEffect transition="in" filter="diamond(in)">
                                      <p:cBhvr>
                                        <p:cTn id="39" dur="2000"/>
                                        <p:tgtEl>
                                          <p:spTgt spid="36865"/>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36866"/>
                                        </p:tgtEl>
                                        <p:attrNameLst>
                                          <p:attrName>style.visibility</p:attrName>
                                        </p:attrNameLst>
                                      </p:cBhvr>
                                      <p:to>
                                        <p:strVal val="visible"/>
                                      </p:to>
                                    </p:set>
                                    <p:animEffect transition="in" filter="diamond(in)">
                                      <p:cBhvr>
                                        <p:cTn id="44"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build="p" animBg="1"/>
      <p:bldP spid="36865" grpId="0" animBg="1"/>
      <p:bldP spid="368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6;p1"/>
          <p:cNvSpPr/>
          <p:nvPr/>
        </p:nvSpPr>
        <p:spPr>
          <a:xfrm>
            <a:off x="0" y="0"/>
            <a:ext cx="12192000" cy="6858000"/>
          </a:xfrm>
          <a:prstGeom prst="frame">
            <a:avLst>
              <a:gd name="adj1" fmla="val 2947"/>
            </a:avLst>
          </a:prstGeom>
          <a:solidFill>
            <a:srgbClr val="92D05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3"/>
          <p:cNvSpPr txBox="1"/>
          <p:nvPr/>
        </p:nvSpPr>
        <p:spPr>
          <a:xfrm>
            <a:off x="169817" y="195943"/>
            <a:ext cx="11808823" cy="647917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12" name="Horizontal Scroll 11"/>
          <p:cNvSpPr/>
          <p:nvPr/>
        </p:nvSpPr>
        <p:spPr>
          <a:xfrm>
            <a:off x="2985057" y="169817"/>
            <a:ext cx="5763491" cy="845128"/>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600" dirty="0" smtClean="0">
                <a:latin typeface="NikoshBAN" pitchFamily="2" charset="0"/>
                <a:cs typeface="NikoshBAN" pitchFamily="2" charset="0"/>
              </a:rPr>
              <a:t>হিটলারের আরো কিছু জানা তথ্য</a:t>
            </a:r>
            <a:endParaRPr lang="en-US" sz="3600" dirty="0"/>
          </a:p>
        </p:txBody>
      </p:sp>
      <p:sp>
        <p:nvSpPr>
          <p:cNvPr id="13" name="TextBox 12"/>
          <p:cNvSpPr txBox="1"/>
          <p:nvPr/>
        </p:nvSpPr>
        <p:spPr>
          <a:xfrm>
            <a:off x="496389" y="1031965"/>
            <a:ext cx="11220994" cy="2554545"/>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000" dirty="0" smtClean="0">
                <a:latin typeface="NikoshBAN" pitchFamily="2" charset="0"/>
                <a:cs typeface="NikoshBAN" pitchFamily="2" charset="0"/>
              </a:rPr>
              <a:t>(১) হিটলার ১৯৩৯ সালে নোবেল শান্তি পুরস্কারের জন্য মনোনীত হয়েছিলেন।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(২) হিটলারের প্রথম ভালোবাসা ছিল একজন ইহুদী তরুণী। কিন্তু সাহসের অভাবে হিটলার তার ভালোবাসার কথা সেই তরুণীকে জানাতেই পারেন নি! অথচ এ ব্যক্তিই পরবর্তী জীবনে হত্যা করেছেন বহু ইহুদীকে।</a:t>
            </a:r>
            <a:br>
              <a:rPr lang="as-IN" sz="2000" dirty="0" smtClean="0">
                <a:latin typeface="NikoshBAN" pitchFamily="2" charset="0"/>
                <a:cs typeface="NikoshBAN" pitchFamily="2" charset="0"/>
              </a:rPr>
            </a:br>
            <a:r>
              <a:rPr lang="as-IN" sz="2000" dirty="0" smtClean="0">
                <a:latin typeface="NikoshBAN" pitchFamily="2" charset="0"/>
                <a:cs typeface="NikoshBAN" pitchFamily="2" charset="0"/>
              </a:rPr>
              <a:t>(৩) হিটলারের নাম কিন্তু প্রথমে ছিল </a:t>
            </a:r>
            <a:r>
              <a:rPr lang="en-US" sz="2000" dirty="0" err="1" smtClean="0">
                <a:latin typeface="NikoshBAN" pitchFamily="2" charset="0"/>
                <a:cs typeface="NikoshBAN" pitchFamily="2" charset="0"/>
              </a:rPr>
              <a:t>Adlof</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Shicklgruber</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তবে তার বাবা ১৮৭৭ সালে তার ছেলের নামের শেষ অংশ পরিবর্তন করে এডলফ হিটলার রাখেন।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(৪) হিটলার </a:t>
            </a:r>
            <a:r>
              <a:rPr lang="en-US" sz="2000" dirty="0" smtClean="0">
                <a:latin typeface="NikoshBAN" pitchFamily="2" charset="0"/>
                <a:cs typeface="NikoshBAN" pitchFamily="2" charset="0"/>
              </a:rPr>
              <a:t>Chronic flatulence </a:t>
            </a:r>
            <a:r>
              <a:rPr lang="as-IN" sz="2000" dirty="0" smtClean="0">
                <a:latin typeface="NikoshBAN" pitchFamily="2" charset="0"/>
                <a:cs typeface="NikoshBAN" pitchFamily="2" charset="0"/>
              </a:rPr>
              <a:t>এ আক্রান্ত ছিলেন। এর থেকে প্রতিকার পেতে তিনি ২৮ ধরণের ওষুধ সেবন করতেন।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(৫) আধুনিক ইতিহাসে হিটলারই প্রথম ধূমপান-বিরোধী প্রচারণা শুরু করেন।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(৬) ব্রিটেন ও জার্মানির সম্পর্ক অতীতে কখনোই তেমন ভালো ছিল না। প্রথম বিশ্বযুদ্ধে একজন ব্রিটিশ সেনা একজন জার্মানের প্রাণ বাঁচিয়েছিল। আর সে জার্মানটি ছিলেন এডলফ হিটলার!</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(৭) অত্যন্ত অস্বাভাবিকভাবে হিটলারের অণ্ডকোষ ছিল একটি!</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(৮) হিটলার ইংল্যান্ডে লিভারপুলে তার ভাগ্নের বাড়ির উপর বোমা বর্ষণ করেন। কেন জানেন? যাতে তার ভাগ্নে তার উপর ক্ষিপ্ত হয়ে আমেরিকান সেনাবাহিনী</a:t>
            </a:r>
            <a:r>
              <a:rPr lang="bn-IN" sz="2000" dirty="0" smtClean="0">
                <a:latin typeface="NikoshBAN" pitchFamily="2" charset="0"/>
                <a:cs typeface="NikoshBAN" pitchFamily="2" charset="0"/>
              </a:rPr>
              <a:t>তে</a:t>
            </a:r>
            <a:r>
              <a:rPr lang="as-IN" sz="2000" dirty="0" smtClean="0">
                <a:latin typeface="NikoshBAN" pitchFamily="2" charset="0"/>
                <a:cs typeface="NikoshBAN" pitchFamily="2" charset="0"/>
              </a:rPr>
              <a:t> যোগ দেয় ও তার বিরুদ্ধে যুদ্ধ করে</a:t>
            </a:r>
            <a:r>
              <a:rPr lang="bn-IN"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14" name="TextBox 13"/>
          <p:cNvSpPr txBox="1"/>
          <p:nvPr/>
        </p:nvSpPr>
        <p:spPr>
          <a:xfrm>
            <a:off x="457199" y="3696788"/>
            <a:ext cx="11273246" cy="255454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000" dirty="0" smtClean="0">
                <a:latin typeface="NikoshBAN" pitchFamily="2" charset="0"/>
                <a:cs typeface="NikoshBAN" pitchFamily="2" charset="0"/>
              </a:rPr>
              <a:t>(৯) আমেরিকার সাথে শত্রুতা থাকা সত্ত্বেও হিটলারের অনুপ্রেরণা ছিলেন হেনরি ফোর্ড। আমেরিকার এ ব্যক্তি ছিলেন বিখ্যাত ফোর্ড গাড়ি কোম্পানির প্রতিষ্ঠাতা। হিটলারের ডেস্কের পেছনে ফোর্ডের একটা পোট্রেট ছিল।</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(১০) হিটলার নিজে ছিলেন নিরামিষভোজী ও প্রাণী হত্যাকে নিষিদ্ধ করে আইন প্রণয়ন করেছিলেন।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(১১) মাত্র চার বছর বয়সে হিটলারকে পানিতে ডুবে যাবার হাত থেকে বাঁচিয়েছিলেন এক পাদ্রী।</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(১২) জার্মানিতে সেসময় একজন ইহুদী বংশোদ্ভূত চিকিৎসক ছিলেন, যিনি হিটলারের পরিবারের কাছ থেকে চি</a:t>
            </a:r>
            <a:r>
              <a:rPr lang="bn-IN" sz="2000" dirty="0" smtClean="0">
                <a:latin typeface="NikoshBAN" pitchFamily="2" charset="0"/>
                <a:cs typeface="NikoshBAN" pitchFamily="2" charset="0"/>
              </a:rPr>
              <a:t>কিৎ</a:t>
            </a:r>
            <a:r>
              <a:rPr lang="as-IN" sz="2000" dirty="0" smtClean="0">
                <a:latin typeface="NikoshBAN" pitchFamily="2" charset="0"/>
                <a:cs typeface="NikoshBAN" pitchFamily="2" charset="0"/>
              </a:rPr>
              <a:t>সার জন্য অর্থ নেননি। কারণ হিটলারের পরিবার সেসময় আর্থিক অনটনে ছিল। পরে ইহুদীদের প্রতি চরম অত্যাচার চালালেও হিটলার সে চিকিৎসককে রক্ষা করেন। তিনি এ ব্যক্তিকে ডাকতেন ‘মহান ইহুদী’।</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(১৩)ইহুদীদের নির্যাতন করে মারার জন্য হিটলারর নাৎসি বাহিনী তৈরি করেছিল কনসেন্ট্রেশন ক্যাম্প। তবে অদ্ভুত বিষয় হচ্ছে, হিটলার তার জীবনে কখনোই এসব কনসেন্ট্রেশন ক্যাম্প নিজের চোখে দেখেনই 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(১৪) ছোটবেলায় হিটলার চেয়েছিলেন একজন পাদ্রী হতে।</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(১৫) হিটলার ছিলেন ডিজনি নির্মিত কার্টুনের বিশাল ভক্ত!</a:t>
            </a:r>
            <a:r>
              <a:rPr lang="bn-IN" sz="2000" dirty="0" smtClean="0">
                <a:latin typeface="NikoshBAN" pitchFamily="2" charset="0"/>
                <a:cs typeface="NikoshBAN" pitchFamily="2" charset="0"/>
              </a:rPr>
              <a:t> </a:t>
            </a:r>
            <a:endParaRPr lang="en-US" sz="2000" dirty="0" smtClean="0">
              <a:latin typeface="NikoshBAN" pitchFamily="2" charset="0"/>
              <a:cs typeface="NikoshBAN" pitchFamily="2" charset="0"/>
            </a:endParaRPr>
          </a:p>
        </p:txBody>
      </p:sp>
    </p:spTree>
    <p:extLst>
      <p:ext uri="{BB962C8B-B14F-4D97-AF65-F5344CB8AC3E}">
        <p14:creationId xmlns="" xmlns:p14="http://schemas.microsoft.com/office/powerpoint/2010/main" val="243346954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
          <p:cNvSpPr/>
          <p:nvPr/>
        </p:nvSpPr>
        <p:spPr>
          <a:xfrm>
            <a:off x="0" y="0"/>
            <a:ext cx="12192000" cy="6858000"/>
          </a:xfrm>
          <a:prstGeom prst="frame">
            <a:avLst>
              <a:gd name="adj1" fmla="val 2947"/>
            </a:avLst>
          </a:prstGeom>
          <a:solidFill>
            <a:srgbClr val="00206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Box 8"/>
          <p:cNvSpPr txBox="1"/>
          <p:nvPr/>
        </p:nvSpPr>
        <p:spPr>
          <a:xfrm>
            <a:off x="169817" y="195943"/>
            <a:ext cx="11808823" cy="6479177"/>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12" name="TextBox 11"/>
          <p:cNvSpPr txBox="1"/>
          <p:nvPr/>
        </p:nvSpPr>
        <p:spPr>
          <a:xfrm>
            <a:off x="3830346" y="281303"/>
            <a:ext cx="3657600" cy="92333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5400" b="1" dirty="0" smtClean="0">
                <a:solidFill>
                  <a:schemeClr val="tx1"/>
                </a:solidFill>
                <a:latin typeface="NikoshBAN" pitchFamily="2" charset="0"/>
                <a:cs typeface="NikoshBAN" pitchFamily="2" charset="0"/>
              </a:rPr>
              <a:t>উপসংহার</a:t>
            </a:r>
            <a:endParaRPr lang="en-US" sz="5400" b="1" dirty="0"/>
          </a:p>
        </p:txBody>
      </p:sp>
      <p:sp>
        <p:nvSpPr>
          <p:cNvPr id="13" name="TextBox 12"/>
          <p:cNvSpPr txBox="1"/>
          <p:nvPr/>
        </p:nvSpPr>
        <p:spPr>
          <a:xfrm>
            <a:off x="1345475" y="1502229"/>
            <a:ext cx="9823267" cy="3046988"/>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as-IN" sz="2400" dirty="0" smtClean="0">
                <a:latin typeface="NikoshBAN" pitchFamily="2" charset="0"/>
                <a:cs typeface="NikoshBAN" pitchFamily="2" charset="0"/>
              </a:rPr>
              <a:t>হিটলার শব্দটি শুনলে মনে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একজন ব্যক্তি যে অসম্ভব চালাক এবং তীক্ষ্ণ বদবুদ্ধি সম্পন্ন।  কিন্তু</a:t>
            </a:r>
            <a:br>
              <a:rPr lang="as-IN" sz="2400" dirty="0" smtClean="0">
                <a:latin typeface="NikoshBAN" pitchFamily="2" charset="0"/>
                <a:cs typeface="NikoshBAN" pitchFamily="2" charset="0"/>
              </a:rPr>
            </a:br>
            <a:r>
              <a:rPr lang="as-IN" sz="2400" dirty="0" smtClean="0">
                <a:latin typeface="NikoshBAN" pitchFamily="2" charset="0"/>
                <a:cs typeface="NikoshBAN" pitchFamily="2" charset="0"/>
              </a:rPr>
              <a:t>আসলেই কি তাই। চলুন জেনে নেওয়া যাক হিটলার সম্পর্কে কিছু অজানা কথা।</a:t>
            </a:r>
          </a:p>
          <a:p>
            <a:pPr fontAlgn="base"/>
            <a:r>
              <a:rPr lang="as-IN" sz="2400" dirty="0" smtClean="0">
                <a:latin typeface="NikoshBAN" pitchFamily="2" charset="0"/>
                <a:cs typeface="NikoshBAN" pitchFamily="2" charset="0"/>
              </a:rPr>
              <a:t>হিটলার দুটি কথা মনে প্রাণে মানতেন যে,  "</a:t>
            </a:r>
            <a:r>
              <a:rPr lang="en-US" sz="2400" dirty="0" smtClean="0">
                <a:latin typeface="NikoshBAN" pitchFamily="2" charset="0"/>
                <a:cs typeface="NikoshBAN" pitchFamily="2" charset="0"/>
              </a:rPr>
              <a:t>History is written by the victors" </a:t>
            </a:r>
            <a:r>
              <a:rPr lang="as-IN" sz="2400" dirty="0" smtClean="0">
                <a:latin typeface="NikoshBAN" pitchFamily="2" charset="0"/>
                <a:cs typeface="NikoshBAN" pitchFamily="2" charset="0"/>
              </a:rPr>
              <a:t>এবং</a:t>
            </a:r>
            <a:br>
              <a:rPr lang="as-IN" sz="2400" dirty="0" smtClean="0">
                <a:latin typeface="NikoshBAN" pitchFamily="2" charset="0"/>
                <a:cs typeface="NikoshBAN" pitchFamily="2" charset="0"/>
              </a:rPr>
            </a:br>
            <a:r>
              <a:rPr lang="as-IN" sz="2400" dirty="0" smtClean="0">
                <a:latin typeface="NikoshBAN" pitchFamily="2" charset="0"/>
                <a:cs typeface="NikoshBAN" pitchFamily="2" charset="0"/>
              </a:rPr>
              <a:t>"</a:t>
            </a:r>
            <a:r>
              <a:rPr lang="en-US" sz="2400" dirty="0" smtClean="0">
                <a:latin typeface="NikoshBAN" pitchFamily="2" charset="0"/>
                <a:cs typeface="NikoshBAN" pitchFamily="2" charset="0"/>
              </a:rPr>
              <a:t>The victor will never be asked if he told the truth."</a:t>
            </a:r>
          </a:p>
          <a:p>
            <a:pPr fontAlgn="base"/>
            <a:r>
              <a:rPr lang="as-IN" sz="2400" dirty="0" smtClean="0">
                <a:latin typeface="NikoshBAN" pitchFamily="2" charset="0"/>
                <a:cs typeface="NikoshBAN" pitchFamily="2" charset="0"/>
              </a:rPr>
              <a:t>দ্বিতীয় বিশ্বযুদ্ধে জার্মানি পরাজিত হয়। আর এ জন্য দ্বিতী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বিশ্বযুদ্ধের ইতিহাস লেখার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ত্ব পা</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a:r>
            <a:br>
              <a:rPr lang="as-IN" sz="2400" dirty="0" smtClean="0">
                <a:latin typeface="NikoshBAN" pitchFamily="2" charset="0"/>
                <a:cs typeface="NikoshBAN" pitchFamily="2" charset="0"/>
              </a:rPr>
            </a:br>
            <a:r>
              <a:rPr lang="as-IN" sz="2400" dirty="0" smtClean="0">
                <a:latin typeface="NikoshBAN" pitchFamily="2" charset="0"/>
                <a:cs typeface="NikoshBAN" pitchFamily="2" charset="0"/>
              </a:rPr>
              <a:t>ব্রিটেন, ফ্রান্স এবং বলা হয় দ্বিতীয় বিশ্বযুদ্ধের জন্য একমাত্র হিটলার দায়ী।  কিন্তু সত্য ইতিহাস বলে</a:t>
            </a:r>
            <a:br>
              <a:rPr lang="as-IN" sz="2400" dirty="0" smtClean="0">
                <a:latin typeface="NikoshBAN" pitchFamily="2" charset="0"/>
                <a:cs typeface="NikoshBAN" pitchFamily="2" charset="0"/>
              </a:rPr>
            </a:br>
            <a:r>
              <a:rPr lang="as-IN" sz="2400" dirty="0" smtClean="0">
                <a:latin typeface="NikoshBAN" pitchFamily="2" charset="0"/>
                <a:cs typeface="NikoshBAN" pitchFamily="2" charset="0"/>
              </a:rPr>
              <a:t>অন্যকথা। হিটলার তার দেশের জন্য ছিল নায়ক।  হিটলারের প্রতিটি কাজের পেছনে তার দেশের</a:t>
            </a:r>
            <a:br>
              <a:rPr lang="as-IN" sz="2400" dirty="0" smtClean="0">
                <a:latin typeface="NikoshBAN" pitchFamily="2" charset="0"/>
                <a:cs typeface="NikoshBAN" pitchFamily="2" charset="0"/>
              </a:rPr>
            </a:br>
            <a:r>
              <a:rPr lang="as-IN" sz="2400" dirty="0" smtClean="0">
                <a:latin typeface="NikoshBAN" pitchFamily="2" charset="0"/>
                <a:cs typeface="NikoshBAN" pitchFamily="2" charset="0"/>
              </a:rPr>
              <a:t>মানুষের সমর্থন ছিল। ছিল প্রবল দেশপ্রেম।  </a:t>
            </a:r>
            <a:endParaRPr lang="as-IN" sz="2400" dirty="0">
              <a:latin typeface="NikoshBAN" pitchFamily="2" charset="0"/>
              <a:cs typeface="NikoshBAN" pitchFamily="2" charset="0"/>
            </a:endParaRPr>
          </a:p>
        </p:txBody>
      </p:sp>
      <p:sp>
        <p:nvSpPr>
          <p:cNvPr id="6" name="TextBox 5"/>
          <p:cNvSpPr txBox="1"/>
          <p:nvPr/>
        </p:nvSpPr>
        <p:spPr>
          <a:xfrm>
            <a:off x="901337" y="4781006"/>
            <a:ext cx="10332720" cy="12003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400" dirty="0" smtClean="0">
                <a:latin typeface="NikoshBAN" pitchFamily="2" charset="0"/>
                <a:cs typeface="NikoshBAN" pitchFamily="2" charset="0"/>
              </a:rPr>
              <a:t>একজন হিটলার যে কিনা সাধারণ এক সৈনিক থেকে অসাধারণ একজন হিটলার হয়ে উঠেছিল। একজন হিটলার যেভাবে দুনিয়াকে যেভাবে কাপিয়ে দিয়েছে তা অবিস্মরণীয়। হিটলার জন্ম দিয়েছে এযাবত দুনিয়ার সবচেয়ে বড় রক্তক্ষয়ী যুদ্ধের। হয়ত ইতিহাস অন্য রকম হত যদি না সে একরোখা আর জেদী স্বভাবের হত।</a:t>
            </a:r>
            <a:endParaRPr lang="en-US" sz="2400" dirty="0">
              <a:latin typeface="NikoshBAN" pitchFamily="2" charset="0"/>
              <a:cs typeface="NikoshBAN" pitchFamily="2" charset="0"/>
            </a:endParaRPr>
          </a:p>
        </p:txBody>
      </p:sp>
    </p:spTree>
    <p:extLst>
      <p:ext uri="{BB962C8B-B14F-4D97-AF65-F5344CB8AC3E}">
        <p14:creationId xmlns="" xmlns:p14="http://schemas.microsoft.com/office/powerpoint/2010/main" val="49023736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0" fill="hold"/>
                                        <p:tgtEl>
                                          <p:spTgt spid="13"/>
                                        </p:tgtEl>
                                        <p:attrNameLst>
                                          <p:attrName>ppt_w</p:attrName>
                                        </p:attrNameLst>
                                      </p:cBhvr>
                                      <p:tavLst>
                                        <p:tav tm="0" fmla="#ppt_w*sin(2.5*pi*$)">
                                          <p:val>
                                            <p:fltVal val="0"/>
                                          </p:val>
                                        </p:tav>
                                        <p:tav tm="100000">
                                          <p:val>
                                            <p:fltVal val="1"/>
                                          </p:val>
                                        </p:tav>
                                      </p:tavLst>
                                    </p:anim>
                                    <p:anim calcmode="lin" valueType="num">
                                      <p:cBhvr>
                                        <p:cTn id="16" dur="5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0" fill="hold"/>
                                        <p:tgtEl>
                                          <p:spTgt spid="6"/>
                                        </p:tgtEl>
                                        <p:attrNameLst>
                                          <p:attrName>ppt_w</p:attrName>
                                        </p:attrNameLst>
                                      </p:cBhvr>
                                      <p:tavLst>
                                        <p:tav tm="0" fmla="#ppt_w*sin(2.5*pi*$)">
                                          <p:val>
                                            <p:fltVal val="0"/>
                                          </p:val>
                                        </p:tav>
                                        <p:tav tm="100000">
                                          <p:val>
                                            <p:fltVal val="1"/>
                                          </p:val>
                                        </p:tav>
                                      </p:tavLst>
                                    </p:anim>
                                    <p:anim calcmode="lin" valueType="num">
                                      <p:cBhvr>
                                        <p:cTn id="22"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
          <p:cNvSpPr/>
          <p:nvPr/>
        </p:nvSpPr>
        <p:spPr>
          <a:xfrm>
            <a:off x="0" y="0"/>
            <a:ext cx="12192000" cy="6858000"/>
          </a:xfrm>
          <a:prstGeom prst="frame">
            <a:avLst>
              <a:gd name="adj1" fmla="val 2947"/>
            </a:avLst>
          </a:prstGeom>
          <a:solidFill>
            <a:srgbClr val="FFFF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Box 8"/>
          <p:cNvSpPr txBox="1"/>
          <p:nvPr/>
        </p:nvSpPr>
        <p:spPr>
          <a:xfrm>
            <a:off x="182880" y="147145"/>
            <a:ext cx="11795760" cy="652797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10" name="Oval 9"/>
          <p:cNvSpPr/>
          <p:nvPr/>
        </p:nvSpPr>
        <p:spPr>
          <a:xfrm>
            <a:off x="4495800" y="259605"/>
            <a:ext cx="3581400" cy="851337"/>
          </a:xfrm>
          <a:prstGeom prst="ellipse">
            <a:avLst/>
          </a:prstGeom>
          <a:solidFill>
            <a:schemeClr val="tx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একক</a:t>
            </a:r>
            <a:r>
              <a:rPr lang="en-US" sz="40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4000" dirty="0"/>
          </a:p>
        </p:txBody>
      </p:sp>
      <p:pic>
        <p:nvPicPr>
          <p:cNvPr id="11" name="Google Shape;166;p14"/>
          <p:cNvPicPr preferRelativeResize="0"/>
          <p:nvPr/>
        </p:nvPicPr>
        <p:blipFill rotWithShape="1">
          <a:blip r:embed="rId2">
            <a:alphaModFix/>
          </a:blip>
          <a:srcRect/>
          <a:stretch/>
        </p:blipFill>
        <p:spPr>
          <a:xfrm>
            <a:off x="1253285" y="1332411"/>
            <a:ext cx="4585813" cy="3161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Google Shape;264;p18"/>
          <p:cNvPicPr preferRelativeResize="0"/>
          <p:nvPr/>
        </p:nvPicPr>
        <p:blipFill rotWithShape="1">
          <a:blip r:embed="rId3">
            <a:alphaModFix/>
          </a:blip>
          <a:srcRect/>
          <a:stretch/>
        </p:blipFill>
        <p:spPr>
          <a:xfrm>
            <a:off x="6466338" y="1319349"/>
            <a:ext cx="4349707" cy="3108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Google Shape;167;p14"/>
          <p:cNvSpPr/>
          <p:nvPr/>
        </p:nvSpPr>
        <p:spPr>
          <a:xfrm>
            <a:off x="2649508" y="4823648"/>
            <a:ext cx="7056195" cy="1103586"/>
          </a:xfrm>
          <a:prstGeom prst="homePlat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bn-IN" sz="3200" b="1" dirty="0" smtClean="0">
                <a:solidFill>
                  <a:srgbClr val="FF9900"/>
                </a:solidFill>
                <a:latin typeface="NikoshBAN" pitchFamily="2" charset="0"/>
                <a:cs typeface="NikoshBAN" pitchFamily="2" charset="0"/>
              </a:rPr>
              <a:t>হিটলারের পরিচয়</a:t>
            </a:r>
            <a:r>
              <a:rPr lang="en-GB" sz="3200" b="1" dirty="0" smtClean="0">
                <a:solidFill>
                  <a:srgbClr val="FF9900"/>
                </a:solidFill>
                <a:latin typeface="NikoshBAN" pitchFamily="2" charset="0"/>
                <a:cs typeface="NikoshBAN" pitchFamily="2" charset="0"/>
              </a:rPr>
              <a:t> </a:t>
            </a:r>
            <a:r>
              <a:rPr lang="bn-IN" sz="3200" b="1" dirty="0" smtClean="0">
                <a:solidFill>
                  <a:srgbClr val="FF9900"/>
                </a:solidFill>
                <a:latin typeface="NikoshBAN" pitchFamily="2" charset="0"/>
                <a:cs typeface="NikoshBAN" pitchFamily="2" charset="0"/>
              </a:rPr>
              <a:t>কি? ব্যাখ্যা </a:t>
            </a:r>
            <a:r>
              <a:rPr lang="bn-IN" sz="3200" b="1" dirty="0" smtClean="0">
                <a:solidFill>
                  <a:srgbClr val="FF9900"/>
                </a:solidFill>
                <a:latin typeface="NikoshBAN" pitchFamily="2" charset="0"/>
                <a:cs typeface="NikoshBAN" pitchFamily="2" charset="0"/>
              </a:rPr>
              <a:t>কর।   </a:t>
            </a:r>
            <a:endParaRPr sz="3200" b="1" i="0" u="none" strike="noStrike" cap="none">
              <a:solidFill>
                <a:srgbClr val="FF9900"/>
              </a:solidFill>
              <a:latin typeface="NikoshBAN" pitchFamily="2" charset="0"/>
              <a:cs typeface="NikoshBAN" pitchFamily="2" charset="0"/>
              <a:sym typeface="Arial"/>
            </a:endParaRPr>
          </a:p>
        </p:txBody>
      </p:sp>
    </p:spTree>
    <p:extLst>
      <p:ext uri="{BB962C8B-B14F-4D97-AF65-F5344CB8AC3E}">
        <p14:creationId xmlns="" xmlns:p14="http://schemas.microsoft.com/office/powerpoint/2010/main" val="146371630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6;p1"/>
          <p:cNvSpPr/>
          <p:nvPr/>
        </p:nvSpPr>
        <p:spPr>
          <a:xfrm>
            <a:off x="0" y="0"/>
            <a:ext cx="12192000" cy="6858000"/>
          </a:xfrm>
          <a:prstGeom prst="frame">
            <a:avLst>
              <a:gd name="adj1" fmla="val 2947"/>
            </a:avLst>
          </a:prstGeom>
          <a:solidFill>
            <a:srgbClr val="7030A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TextBox 9"/>
          <p:cNvSpPr txBox="1"/>
          <p:nvPr/>
        </p:nvSpPr>
        <p:spPr>
          <a:xfrm>
            <a:off x="182880" y="147145"/>
            <a:ext cx="11795760" cy="652797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11" name="Google Shape;165;p14"/>
          <p:cNvSpPr/>
          <p:nvPr/>
        </p:nvSpPr>
        <p:spPr>
          <a:xfrm>
            <a:off x="3755646" y="326480"/>
            <a:ext cx="5034456" cy="833862"/>
          </a:xfrm>
          <a:prstGeom prst="flowChartDecision">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900"/>
              <a:buFont typeface="Arial"/>
              <a:buNone/>
            </a:pPr>
            <a:r>
              <a:rPr lang="bn-IN" sz="3600" b="1" dirty="0" smtClean="0">
                <a:solidFill>
                  <a:srgbClr val="0000FF"/>
                </a:solidFill>
                <a:latin typeface="NikoshBAN" pitchFamily="2" charset="0"/>
                <a:cs typeface="NikoshBAN" pitchFamily="2" charset="0"/>
              </a:rPr>
              <a:t>জোড়ায়</a:t>
            </a:r>
            <a:r>
              <a:rPr lang="en-GB" sz="3600" b="1" i="0" u="none" strike="noStrike" cap="none" dirty="0" smtClean="0">
                <a:solidFill>
                  <a:srgbClr val="0000FF"/>
                </a:solidFill>
                <a:latin typeface="NikoshBAN" pitchFamily="2" charset="0"/>
                <a:cs typeface="NikoshBAN" pitchFamily="2" charset="0"/>
                <a:sym typeface="Arial"/>
              </a:rPr>
              <a:t> </a:t>
            </a:r>
            <a:r>
              <a:rPr lang="en-GB" sz="3600" b="1" i="0" u="none" strike="noStrike" cap="none" dirty="0" err="1" smtClean="0">
                <a:solidFill>
                  <a:srgbClr val="0000FF"/>
                </a:solidFill>
                <a:latin typeface="NikoshBAN" pitchFamily="2" charset="0"/>
                <a:cs typeface="NikoshBAN" pitchFamily="2" charset="0"/>
                <a:sym typeface="Arial"/>
              </a:rPr>
              <a:t>কাজ</a:t>
            </a:r>
            <a:r>
              <a:rPr lang="bn-IN" sz="3600" b="1" i="0" u="none" strike="noStrike" cap="none" dirty="0" smtClean="0">
                <a:solidFill>
                  <a:srgbClr val="0000FF"/>
                </a:solidFill>
                <a:latin typeface="NikoshBAN" pitchFamily="2" charset="0"/>
                <a:cs typeface="NikoshBAN" pitchFamily="2" charset="0"/>
                <a:sym typeface="Arial"/>
              </a:rPr>
              <a:t> </a:t>
            </a:r>
            <a:endParaRPr sz="3600" b="1" i="0" u="none" strike="noStrike" cap="none">
              <a:solidFill>
                <a:srgbClr val="0000FF"/>
              </a:solidFill>
              <a:latin typeface="NikoshBAN" pitchFamily="2" charset="0"/>
              <a:cs typeface="NikoshBAN" pitchFamily="2" charset="0"/>
              <a:sym typeface="Aria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59274" y="1341122"/>
            <a:ext cx="8050925" cy="3635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Google Shape;189;p17"/>
          <p:cNvSpPr/>
          <p:nvPr/>
        </p:nvSpPr>
        <p:spPr>
          <a:xfrm>
            <a:off x="1721894" y="5358773"/>
            <a:ext cx="9133340" cy="950587"/>
          </a:xfrm>
          <a:prstGeom prst="wedgeRoundRectCallout">
            <a:avLst>
              <a:gd name="adj1" fmla="val -53310"/>
              <a:gd name="adj2" fmla="val 76358"/>
              <a:gd name="adj3" fmla="val 0"/>
            </a:avLst>
          </a:prstGeom>
          <a:solidFill>
            <a:srgbClr val="FFC000"/>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buClr>
                <a:srgbClr val="000000"/>
              </a:buClr>
              <a:buSzPts val="2500"/>
            </a:pPr>
            <a:endParaRPr lang="en-SG" sz="2800" dirty="0" smtClean="0">
              <a:solidFill>
                <a:srgbClr val="CC0000"/>
              </a:solidFill>
              <a:latin typeface="NikoshBAN" pitchFamily="2" charset="0"/>
              <a:cs typeface="NikoshBAN" pitchFamily="2" charset="0"/>
            </a:endParaRPr>
          </a:p>
          <a:p>
            <a:pPr algn="ctr">
              <a:buClr>
                <a:srgbClr val="000000"/>
              </a:buClr>
              <a:buSzPts val="2500"/>
            </a:pPr>
            <a:r>
              <a:rPr lang="en-SG" sz="2800" dirty="0" err="1" smtClean="0">
                <a:solidFill>
                  <a:schemeClr val="tx1"/>
                </a:solidFill>
                <a:latin typeface="NikoshBAN" pitchFamily="2" charset="0"/>
                <a:cs typeface="NikoshBAN" pitchFamily="2" charset="0"/>
              </a:rPr>
              <a:t>হিটলার</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তথা</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নাৎসি</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পার্টি</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একক</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দল</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হিসেবে</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জনপ্রিয়তা</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অর্জনের</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কারণ</a:t>
            </a:r>
            <a:r>
              <a:rPr lang="en-SG" sz="2800" dirty="0" smtClean="0">
                <a:solidFill>
                  <a:schemeClr val="tx1"/>
                </a:solidFill>
                <a:latin typeface="NikoshBAN" pitchFamily="2" charset="0"/>
                <a:cs typeface="NikoshBAN" pitchFamily="2" charset="0"/>
              </a:rPr>
              <a:t> </a:t>
            </a:r>
            <a:r>
              <a:rPr lang="en-SG" sz="2800" dirty="0" err="1" smtClean="0">
                <a:solidFill>
                  <a:schemeClr val="tx1"/>
                </a:solidFill>
                <a:latin typeface="NikoshBAN" pitchFamily="2" charset="0"/>
                <a:cs typeface="NikoshBAN" pitchFamily="2" charset="0"/>
              </a:rPr>
              <a:t>বর্ণনা</a:t>
            </a:r>
            <a:r>
              <a:rPr lang="en-SG" sz="2800" dirty="0" smtClean="0">
                <a:solidFill>
                  <a:schemeClr val="tx1"/>
                </a:solidFill>
                <a:latin typeface="NikoshBAN" pitchFamily="2" charset="0"/>
                <a:cs typeface="NikoshBAN" pitchFamily="2" charset="0"/>
              </a:rPr>
              <a:t> ক</a:t>
            </a:r>
            <a:r>
              <a:rPr lang="bn-IN" sz="2800" dirty="0" smtClean="0">
                <a:solidFill>
                  <a:schemeClr val="tx1"/>
                </a:solidFill>
                <a:latin typeface="NikoshBAN" pitchFamily="2" charset="0"/>
                <a:cs typeface="NikoshBAN" pitchFamily="2" charset="0"/>
              </a:rPr>
              <a:t>র।</a:t>
            </a:r>
            <a:r>
              <a:rPr lang="en-SG" sz="2800" dirty="0" smtClean="0">
                <a:solidFill>
                  <a:schemeClr val="tx1"/>
                </a:solidFill>
                <a:latin typeface="NikoshBAN" pitchFamily="2" charset="0"/>
                <a:cs typeface="NikoshBAN" pitchFamily="2" charset="0"/>
              </a:rPr>
              <a:t> </a:t>
            </a:r>
            <a:endParaRPr lang="en-US" sz="2800" dirty="0" smtClean="0">
              <a:solidFill>
                <a:schemeClr val="tx1"/>
              </a:solidFill>
              <a:latin typeface="NikoshBAN" pitchFamily="2" charset="0"/>
              <a:cs typeface="NikoshBAN" pitchFamily="2" charset="0"/>
            </a:endParaRPr>
          </a:p>
          <a:p>
            <a:pPr lvl="0" algn="ctr">
              <a:buClr>
                <a:srgbClr val="000000"/>
              </a:buClr>
              <a:buSzPts val="2500"/>
            </a:pPr>
            <a:r>
              <a:rPr lang="bn-BD" sz="2800" dirty="0" smtClean="0">
                <a:solidFill>
                  <a:schemeClr val="tx1"/>
                </a:solidFill>
                <a:latin typeface="NikoshBAN" pitchFamily="2" charset="0"/>
                <a:cs typeface="NikoshBAN" pitchFamily="2" charset="0"/>
              </a:rPr>
              <a:t>হিটলারের</a:t>
            </a:r>
            <a:r>
              <a:rPr lang="bn-IN" sz="2800" dirty="0" smtClean="0">
                <a:solidFill>
                  <a:schemeClr val="tx1"/>
                </a:solidFill>
                <a:latin typeface="NikoshBAN" pitchFamily="2" charset="0"/>
                <a:cs typeface="NikoshBAN" pitchFamily="2" charset="0"/>
              </a:rPr>
              <a:t> কর্মকান্ড ব্যাখ্যা </a:t>
            </a:r>
            <a:r>
              <a:rPr lang="bn-IN" sz="2800" dirty="0" smtClean="0">
                <a:solidFill>
                  <a:schemeClr val="tx1"/>
                </a:solidFill>
                <a:latin typeface="NikoshBAN" pitchFamily="2" charset="0"/>
                <a:cs typeface="NikoshBAN" pitchFamily="2" charset="0"/>
              </a:rPr>
              <a:t>করবে।</a:t>
            </a:r>
            <a:endParaRPr lang="en-US" sz="2800" dirty="0" smtClean="0">
              <a:solidFill>
                <a:schemeClr val="tx1"/>
              </a:solidFill>
              <a:latin typeface="NikoshBAN" pitchFamily="2" charset="0"/>
              <a:cs typeface="NikoshBAN" pitchFamily="2" charset="0"/>
            </a:endParaRPr>
          </a:p>
          <a:p>
            <a:pPr lvl="0" algn="ctr">
              <a:buClr>
                <a:srgbClr val="000000"/>
              </a:buClr>
              <a:buSzPts val="2500"/>
            </a:pPr>
            <a:endParaRPr sz="1400" b="0" i="0" u="none" strike="noStrike" cap="none">
              <a:solidFill>
                <a:schemeClr val="tx1"/>
              </a:solidFill>
              <a:latin typeface="NikoshBAN" pitchFamily="2" charset="0"/>
              <a:ea typeface="Arial"/>
              <a:cs typeface="NikoshBAN" pitchFamily="2" charset="0"/>
              <a:sym typeface="Arial"/>
            </a:endParaRPr>
          </a:p>
        </p:txBody>
      </p:sp>
    </p:spTree>
    <p:extLst>
      <p:ext uri="{BB962C8B-B14F-4D97-AF65-F5344CB8AC3E}">
        <p14:creationId xmlns="" xmlns:p14="http://schemas.microsoft.com/office/powerpoint/2010/main" val="76501970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chemeClr val="tx2"/>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27975"/>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Round Diagonal Corner Rectangle 3"/>
          <p:cNvSpPr/>
          <p:nvPr/>
        </p:nvSpPr>
        <p:spPr>
          <a:xfrm>
            <a:off x="4015778" y="285731"/>
            <a:ext cx="3581400" cy="599090"/>
          </a:xfrm>
          <a:prstGeom prst="round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NikoshBAN" pitchFamily="2" charset="0"/>
                <a:cs typeface="NikoshBAN" pitchFamily="2" charset="0"/>
              </a:rPr>
              <a:t>দল</a:t>
            </a:r>
            <a:r>
              <a:rPr lang="bn-IN" sz="4000" b="1" dirty="0" smtClean="0">
                <a:solidFill>
                  <a:srgbClr val="002060"/>
                </a:solidFill>
                <a:latin typeface="NikoshBAN" pitchFamily="2" charset="0"/>
                <a:cs typeface="NikoshBAN" pitchFamily="2" charset="0"/>
              </a:rPr>
              <a:t>গত</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কাজ</a:t>
            </a:r>
            <a:endParaRPr lang="en-US" sz="4000" b="1" dirty="0" smtClean="0">
              <a:solidFill>
                <a:srgbClr val="002060"/>
              </a:solidFill>
              <a:latin typeface="NikoshBAN" pitchFamily="2" charset="0"/>
              <a:cs typeface="NikoshBAN" pitchFamily="2" charset="0"/>
            </a:endParaRPr>
          </a:p>
        </p:txBody>
      </p:sp>
      <p:pic>
        <p:nvPicPr>
          <p:cNvPr id="5" name="Google Shape;256;p17"/>
          <p:cNvPicPr preferRelativeResize="0"/>
          <p:nvPr/>
        </p:nvPicPr>
        <p:blipFill rotWithShape="1">
          <a:blip r:embed="rId3">
            <a:alphaModFix/>
          </a:blip>
          <a:srcRect/>
          <a:stretch/>
        </p:blipFill>
        <p:spPr>
          <a:xfrm>
            <a:off x="1593670" y="1045029"/>
            <a:ext cx="9021778" cy="2991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nvGraphicFramePr>
        <p:xfrm>
          <a:off x="640081" y="4334163"/>
          <a:ext cx="10659290" cy="667407"/>
        </p:xfrm>
        <a:graphic>
          <a:graphicData uri="http://schemas.openxmlformats.org/drawingml/2006/table">
            <a:tbl>
              <a:tblPr firstRow="1" bandRow="1">
                <a:tableStyleId>{5C22544A-7EE6-4342-B048-85BDC9FD1C3A}</a:tableStyleId>
              </a:tblPr>
              <a:tblGrid>
                <a:gridCol w="3867533"/>
                <a:gridCol w="6791757"/>
              </a:tblGrid>
              <a:tr h="667407">
                <a:tc>
                  <a:txBody>
                    <a:bodyPr/>
                    <a:lstStyle/>
                    <a:p>
                      <a:pPr algn="ctr"/>
                      <a:r>
                        <a:rPr lang="en-US" sz="3600" dirty="0" err="1" smtClean="0">
                          <a:solidFill>
                            <a:schemeClr val="tx2">
                              <a:lumMod val="25000"/>
                            </a:schemeClr>
                          </a:solidFill>
                          <a:latin typeface="NikoshBAN" pitchFamily="2" charset="0"/>
                          <a:cs typeface="NikoshBAN" pitchFamily="2" charset="0"/>
                        </a:rPr>
                        <a:t>দলের</a:t>
                      </a:r>
                      <a:r>
                        <a:rPr lang="en-US" sz="3600" dirty="0" smtClean="0">
                          <a:solidFill>
                            <a:schemeClr val="tx2">
                              <a:lumMod val="25000"/>
                            </a:schemeClr>
                          </a:solidFill>
                          <a:latin typeface="NikoshBAN" pitchFamily="2" charset="0"/>
                          <a:cs typeface="NikoshBAN" pitchFamily="2" charset="0"/>
                        </a:rPr>
                        <a:t> </a:t>
                      </a:r>
                      <a:r>
                        <a:rPr lang="en-US" sz="3600" dirty="0" err="1" smtClean="0">
                          <a:solidFill>
                            <a:schemeClr val="tx2">
                              <a:lumMod val="25000"/>
                            </a:schemeClr>
                          </a:solidFill>
                          <a:latin typeface="NikoshBAN" pitchFamily="2" charset="0"/>
                          <a:cs typeface="NikoshBAN" pitchFamily="2" charset="0"/>
                        </a:rPr>
                        <a:t>নাম</a:t>
                      </a:r>
                      <a:r>
                        <a:rPr lang="en-US" sz="3600" baseline="0" dirty="0" err="1" smtClean="0">
                          <a:solidFill>
                            <a:schemeClr val="tx2">
                              <a:lumMod val="25000"/>
                            </a:schemeClr>
                          </a:solidFill>
                          <a:latin typeface="NikoshBAN" pitchFamily="2" charset="0"/>
                          <a:cs typeface="NikoshBAN" pitchFamily="2" charset="0"/>
                        </a:rPr>
                        <a:t>ঃ</a:t>
                      </a:r>
                      <a:r>
                        <a:rPr lang="en-US" sz="3600" baseline="0" dirty="0" smtClean="0">
                          <a:solidFill>
                            <a:schemeClr val="tx2">
                              <a:lumMod val="25000"/>
                            </a:schemeClr>
                          </a:solidFill>
                          <a:latin typeface="NikoshBAN" pitchFamily="2" charset="0"/>
                          <a:cs typeface="NikoshBAN" pitchFamily="2" charset="0"/>
                        </a:rPr>
                        <a:t> </a:t>
                      </a:r>
                      <a:r>
                        <a:rPr lang="bn-IN" sz="3600" baseline="0" dirty="0" smtClean="0">
                          <a:solidFill>
                            <a:schemeClr val="tx2">
                              <a:lumMod val="25000"/>
                            </a:schemeClr>
                          </a:solidFill>
                          <a:latin typeface="NikoshBAN" pitchFamily="2" charset="0"/>
                          <a:cs typeface="NikoshBAN" pitchFamily="2" charset="0"/>
                        </a:rPr>
                        <a:t>বংশাই</a:t>
                      </a:r>
                      <a:endParaRPr lang="en-US" sz="3600" dirty="0">
                        <a:solidFill>
                          <a:schemeClr val="tx2">
                            <a:lumMod val="25000"/>
                          </a:schemeClr>
                        </a:solidFill>
                        <a:latin typeface="NikoshBAN" pitchFamily="2" charset="0"/>
                        <a:cs typeface="NikoshBAN" pitchFamily="2" charset="0"/>
                      </a:endParaRPr>
                    </a:p>
                  </a:txBody>
                  <a:tcPr marL="121920" marR="121920">
                    <a:blipFill>
                      <a:blip r:embed="rId4"/>
                      <a:tile tx="0" ty="0" sx="100000" sy="100000" flip="none" algn="tl"/>
                    </a:blipFill>
                  </a:tcPr>
                </a:tc>
                <a:tc>
                  <a:txBody>
                    <a:bodyPr/>
                    <a:lstStyle/>
                    <a:p>
                      <a:pPr lvl="0"/>
                      <a:r>
                        <a:rPr lang="en-SG" sz="2400" b="0" dirty="0" err="1" smtClean="0">
                          <a:solidFill>
                            <a:schemeClr val="tx1"/>
                          </a:solidFill>
                          <a:latin typeface="NikoshBAN" pitchFamily="2" charset="0"/>
                          <a:cs typeface="NikoshBAN" pitchFamily="2" charset="0"/>
                        </a:rPr>
                        <a:t>হিটলারের</a:t>
                      </a:r>
                      <a:r>
                        <a:rPr lang="en-SG" sz="2400" b="0" dirty="0" smtClean="0">
                          <a:solidFill>
                            <a:schemeClr val="tx1"/>
                          </a:solidFill>
                          <a:latin typeface="NikoshBAN" pitchFamily="2" charset="0"/>
                          <a:cs typeface="NikoshBAN" pitchFamily="2" charset="0"/>
                        </a:rPr>
                        <a:t> </a:t>
                      </a:r>
                      <a:r>
                        <a:rPr lang="en-SG" sz="2400" b="0" dirty="0" err="1" smtClean="0">
                          <a:solidFill>
                            <a:schemeClr val="tx1"/>
                          </a:solidFill>
                          <a:latin typeface="NikoshBAN" pitchFamily="2" charset="0"/>
                          <a:cs typeface="NikoshBAN" pitchFamily="2" charset="0"/>
                        </a:rPr>
                        <a:t>প্রাথমিক</a:t>
                      </a:r>
                      <a:r>
                        <a:rPr lang="en-SG" sz="2400" b="0" dirty="0" smtClean="0">
                          <a:solidFill>
                            <a:schemeClr val="tx1"/>
                          </a:solidFill>
                          <a:latin typeface="NikoshBAN" pitchFamily="2" charset="0"/>
                          <a:cs typeface="NikoshBAN" pitchFamily="2" charset="0"/>
                        </a:rPr>
                        <a:t> </a:t>
                      </a:r>
                      <a:r>
                        <a:rPr lang="en-SG" sz="2400" b="0" dirty="0" err="1" smtClean="0">
                          <a:solidFill>
                            <a:schemeClr val="tx1"/>
                          </a:solidFill>
                          <a:latin typeface="NikoshBAN" pitchFamily="2" charset="0"/>
                          <a:cs typeface="NikoshBAN" pitchFamily="2" charset="0"/>
                        </a:rPr>
                        <a:t>জীবন</a:t>
                      </a:r>
                      <a:r>
                        <a:rPr lang="en-SG" sz="2400" b="0" dirty="0" smtClean="0">
                          <a:solidFill>
                            <a:schemeClr val="tx1"/>
                          </a:solidFill>
                          <a:latin typeface="NikoshBAN" pitchFamily="2" charset="0"/>
                          <a:cs typeface="NikoshBAN" pitchFamily="2" charset="0"/>
                        </a:rPr>
                        <a:t> ও ১ম </a:t>
                      </a:r>
                      <a:r>
                        <a:rPr lang="en-SG" sz="2400" b="0" dirty="0" err="1" smtClean="0">
                          <a:solidFill>
                            <a:schemeClr val="tx1"/>
                          </a:solidFill>
                          <a:latin typeface="NikoshBAN" pitchFamily="2" charset="0"/>
                          <a:cs typeface="NikoshBAN" pitchFamily="2" charset="0"/>
                        </a:rPr>
                        <a:t>বিশ্বযুদ্ধে</a:t>
                      </a:r>
                      <a:r>
                        <a:rPr lang="en-SG" sz="2400" b="0" dirty="0" smtClean="0">
                          <a:solidFill>
                            <a:schemeClr val="tx1"/>
                          </a:solidFill>
                          <a:latin typeface="NikoshBAN" pitchFamily="2" charset="0"/>
                          <a:cs typeface="NikoshBAN" pitchFamily="2" charset="0"/>
                        </a:rPr>
                        <a:t> </a:t>
                      </a:r>
                      <a:r>
                        <a:rPr lang="en-SG" sz="2400" b="0" dirty="0" err="1" smtClean="0">
                          <a:solidFill>
                            <a:schemeClr val="tx1"/>
                          </a:solidFill>
                          <a:latin typeface="NikoshBAN" pitchFamily="2" charset="0"/>
                          <a:cs typeface="NikoshBAN" pitchFamily="2" charset="0"/>
                        </a:rPr>
                        <a:t>অংশ</a:t>
                      </a:r>
                      <a:r>
                        <a:rPr lang="en-SG" sz="2400" b="0" dirty="0" smtClean="0">
                          <a:solidFill>
                            <a:schemeClr val="tx1"/>
                          </a:solidFill>
                          <a:latin typeface="NikoshBAN" pitchFamily="2" charset="0"/>
                          <a:cs typeface="NikoshBAN" pitchFamily="2" charset="0"/>
                        </a:rPr>
                        <a:t> </a:t>
                      </a:r>
                      <a:r>
                        <a:rPr lang="en-SG" sz="2400" b="0" dirty="0" err="1" smtClean="0">
                          <a:solidFill>
                            <a:schemeClr val="tx1"/>
                          </a:solidFill>
                          <a:latin typeface="NikoshBAN" pitchFamily="2" charset="0"/>
                          <a:cs typeface="NikoshBAN" pitchFamily="2" charset="0"/>
                        </a:rPr>
                        <a:t>গ্রহণ</a:t>
                      </a:r>
                      <a:r>
                        <a:rPr lang="en-SG" sz="2400" b="0" dirty="0" smtClean="0">
                          <a:solidFill>
                            <a:schemeClr val="tx1"/>
                          </a:solidFill>
                          <a:latin typeface="NikoshBAN" pitchFamily="2" charset="0"/>
                          <a:cs typeface="NikoshBAN" pitchFamily="2" charset="0"/>
                        </a:rPr>
                        <a:t> </a:t>
                      </a:r>
                      <a:r>
                        <a:rPr lang="bn-IN" sz="2400" b="0" dirty="0" smtClean="0">
                          <a:solidFill>
                            <a:schemeClr val="tx1"/>
                          </a:solidFill>
                          <a:latin typeface="NikoshBAN" pitchFamily="2" charset="0"/>
                          <a:cs typeface="NikoshBAN" pitchFamily="2" charset="0"/>
                        </a:rPr>
                        <a:t>সম্পর্কে</a:t>
                      </a:r>
                      <a:r>
                        <a:rPr lang="bn-IN" sz="2400" b="0" baseline="0" dirty="0" smtClean="0">
                          <a:solidFill>
                            <a:schemeClr val="tx1"/>
                          </a:solidFill>
                          <a:latin typeface="NikoshBAN" pitchFamily="2" charset="0"/>
                          <a:cs typeface="NikoshBAN" pitchFamily="2" charset="0"/>
                        </a:rPr>
                        <a:t> </a:t>
                      </a:r>
                      <a:r>
                        <a:rPr lang="bn-IN" sz="2400" b="0" baseline="0" dirty="0" smtClean="0">
                          <a:solidFill>
                            <a:schemeClr val="tx1"/>
                          </a:solidFill>
                          <a:latin typeface="NikoshBAN" pitchFamily="2" charset="0"/>
                          <a:cs typeface="NikoshBAN" pitchFamily="2" charset="0"/>
                        </a:rPr>
                        <a:t>লিখবে।</a:t>
                      </a:r>
                      <a:endParaRPr lang="en-US" sz="2400" b="0" dirty="0">
                        <a:solidFill>
                          <a:schemeClr val="tx1"/>
                        </a:solidFill>
                        <a:latin typeface="NikoshBAN" pitchFamily="2" charset="0"/>
                        <a:cs typeface="NikoshBAN" pitchFamily="2" charset="0"/>
                      </a:endParaRPr>
                    </a:p>
                  </a:txBody>
                  <a:tcPr marL="121920" marR="121920">
                    <a:blipFill>
                      <a:blip r:embed="rId5"/>
                      <a:tile tx="0" ty="0" sx="100000" sy="100000" flip="none" algn="tl"/>
                    </a:blipFill>
                  </a:tcPr>
                </a:tc>
              </a:tr>
            </a:tbl>
          </a:graphicData>
        </a:graphic>
      </p:graphicFrame>
      <p:graphicFrame>
        <p:nvGraphicFramePr>
          <p:cNvPr id="7" name="Table 6"/>
          <p:cNvGraphicFramePr>
            <a:graphicFrameLocks noGrp="1"/>
          </p:cNvGraphicFramePr>
          <p:nvPr/>
        </p:nvGraphicFramePr>
        <p:xfrm>
          <a:off x="613953" y="5121353"/>
          <a:ext cx="10789921" cy="675290"/>
        </p:xfrm>
        <a:graphic>
          <a:graphicData uri="http://schemas.openxmlformats.org/drawingml/2006/table">
            <a:tbl>
              <a:tblPr firstRow="1" bandRow="1">
                <a:tableStyleId>{5C22544A-7EE6-4342-B048-85BDC9FD1C3A}</a:tableStyleId>
              </a:tblPr>
              <a:tblGrid>
                <a:gridCol w="3913993"/>
                <a:gridCol w="6875928"/>
              </a:tblGrid>
              <a:tr h="675290">
                <a:tc>
                  <a:txBody>
                    <a:bodyPr/>
                    <a:lstStyle/>
                    <a:p>
                      <a:pPr algn="ctr"/>
                      <a:r>
                        <a:rPr lang="en-US" sz="3600" strike="noStrike" dirty="0" err="1" smtClean="0">
                          <a:solidFill>
                            <a:schemeClr val="tx2">
                              <a:lumMod val="25000"/>
                            </a:schemeClr>
                          </a:solidFill>
                          <a:latin typeface="NikoshBAN" pitchFamily="2" charset="0"/>
                          <a:cs typeface="NikoshBAN" pitchFamily="2" charset="0"/>
                        </a:rPr>
                        <a:t>দলের</a:t>
                      </a:r>
                      <a:r>
                        <a:rPr lang="en-US" sz="3600" strike="noStrike" dirty="0" smtClean="0">
                          <a:solidFill>
                            <a:schemeClr val="tx2">
                              <a:lumMod val="25000"/>
                            </a:schemeClr>
                          </a:solidFill>
                          <a:latin typeface="NikoshBAN" pitchFamily="2" charset="0"/>
                          <a:cs typeface="NikoshBAN" pitchFamily="2" charset="0"/>
                        </a:rPr>
                        <a:t> </a:t>
                      </a:r>
                      <a:r>
                        <a:rPr lang="en-US" sz="3600" strike="noStrike" dirty="0" err="1" smtClean="0">
                          <a:solidFill>
                            <a:schemeClr val="tx2">
                              <a:lumMod val="25000"/>
                            </a:schemeClr>
                          </a:solidFill>
                          <a:latin typeface="NikoshBAN" pitchFamily="2" charset="0"/>
                          <a:cs typeface="NikoshBAN" pitchFamily="2" charset="0"/>
                        </a:rPr>
                        <a:t>নাম</a:t>
                      </a:r>
                      <a:r>
                        <a:rPr lang="en-US" sz="3600" strike="noStrike" baseline="0" dirty="0" err="1" smtClean="0">
                          <a:solidFill>
                            <a:schemeClr val="tx2">
                              <a:lumMod val="25000"/>
                            </a:schemeClr>
                          </a:solidFill>
                          <a:latin typeface="NikoshBAN" pitchFamily="2" charset="0"/>
                          <a:cs typeface="NikoshBAN" pitchFamily="2" charset="0"/>
                        </a:rPr>
                        <a:t>ঃ</a:t>
                      </a:r>
                      <a:r>
                        <a:rPr lang="en-US" sz="3600" strike="noStrike" baseline="0" dirty="0" smtClean="0">
                          <a:solidFill>
                            <a:schemeClr val="tx2">
                              <a:lumMod val="25000"/>
                            </a:schemeClr>
                          </a:solidFill>
                          <a:latin typeface="NikoshBAN" pitchFamily="2" charset="0"/>
                          <a:cs typeface="NikoshBAN" pitchFamily="2" charset="0"/>
                        </a:rPr>
                        <a:t> </a:t>
                      </a:r>
                      <a:r>
                        <a:rPr lang="bn-IN" sz="3600" strike="noStrike" baseline="0" dirty="0" smtClean="0">
                          <a:solidFill>
                            <a:schemeClr val="tx2">
                              <a:lumMod val="25000"/>
                            </a:schemeClr>
                          </a:solidFill>
                          <a:latin typeface="NikoshBAN" pitchFamily="2" charset="0"/>
                          <a:cs typeface="NikoshBAN" pitchFamily="2" charset="0"/>
                        </a:rPr>
                        <a:t>ঝিনাই </a:t>
                      </a:r>
                      <a:endParaRPr lang="en-US" sz="3600" strike="noStrike" dirty="0">
                        <a:solidFill>
                          <a:schemeClr val="tx2">
                            <a:lumMod val="25000"/>
                          </a:schemeClr>
                        </a:solidFill>
                        <a:latin typeface="NikoshBAN" pitchFamily="2" charset="0"/>
                        <a:cs typeface="NikoshBAN" pitchFamily="2" charset="0"/>
                      </a:endParaRPr>
                    </a:p>
                  </a:txBody>
                  <a:tcPr marL="121920" marR="121920">
                    <a:blipFill>
                      <a:blip r:embed="rId6"/>
                      <a:tile tx="0" ty="0" sx="100000" sy="100000" flip="none" algn="tl"/>
                    </a:blipFill>
                  </a:tcPr>
                </a:tc>
                <a:tc>
                  <a:txBody>
                    <a:bodyPr/>
                    <a:lstStyle/>
                    <a:p>
                      <a:pPr lvl="0"/>
                      <a:r>
                        <a:rPr lang="en-SG" sz="2400" b="0" dirty="0" err="1" smtClean="0">
                          <a:solidFill>
                            <a:schemeClr val="tx1"/>
                          </a:solidFill>
                          <a:latin typeface="NikoshBAN" pitchFamily="2" charset="0"/>
                          <a:cs typeface="NikoshBAN" pitchFamily="2" charset="0"/>
                        </a:rPr>
                        <a:t>হিটলারের</a:t>
                      </a:r>
                      <a:r>
                        <a:rPr lang="en-SG" sz="2400" b="0" dirty="0" smtClean="0">
                          <a:solidFill>
                            <a:schemeClr val="tx1"/>
                          </a:solidFill>
                          <a:latin typeface="NikoshBAN" pitchFamily="2" charset="0"/>
                          <a:cs typeface="NikoshBAN" pitchFamily="2" charset="0"/>
                        </a:rPr>
                        <a:t> </a:t>
                      </a:r>
                      <a:r>
                        <a:rPr lang="en-SG" sz="2400" b="0" dirty="0" err="1" smtClean="0">
                          <a:solidFill>
                            <a:schemeClr val="tx1"/>
                          </a:solidFill>
                          <a:latin typeface="NikoshBAN" pitchFamily="2" charset="0"/>
                          <a:cs typeface="NikoshBAN" pitchFamily="2" charset="0"/>
                        </a:rPr>
                        <a:t>রাজনীতিতে</a:t>
                      </a:r>
                      <a:r>
                        <a:rPr lang="en-SG" sz="2400" b="0" dirty="0" smtClean="0">
                          <a:solidFill>
                            <a:schemeClr val="tx1"/>
                          </a:solidFill>
                          <a:latin typeface="NikoshBAN" pitchFamily="2" charset="0"/>
                          <a:cs typeface="NikoshBAN" pitchFamily="2" charset="0"/>
                        </a:rPr>
                        <a:t> </a:t>
                      </a:r>
                      <a:r>
                        <a:rPr lang="en-SG" sz="2400" b="0" dirty="0" err="1" smtClean="0">
                          <a:solidFill>
                            <a:schemeClr val="tx1"/>
                          </a:solidFill>
                          <a:latin typeface="NikoshBAN" pitchFamily="2" charset="0"/>
                          <a:cs typeface="NikoshBAN" pitchFamily="2" charset="0"/>
                        </a:rPr>
                        <a:t>প্রবেশ</a:t>
                      </a:r>
                      <a:r>
                        <a:rPr lang="en-SG" sz="2400" b="0" dirty="0" smtClean="0">
                          <a:solidFill>
                            <a:schemeClr val="tx1"/>
                          </a:solidFill>
                          <a:latin typeface="NikoshBAN" pitchFamily="2" charset="0"/>
                          <a:cs typeface="NikoshBAN" pitchFamily="2" charset="0"/>
                        </a:rPr>
                        <a:t> ও </a:t>
                      </a:r>
                      <a:r>
                        <a:rPr lang="en-SG" sz="2400" b="0" dirty="0" err="1" smtClean="0">
                          <a:solidFill>
                            <a:schemeClr val="tx1"/>
                          </a:solidFill>
                          <a:latin typeface="NikoshBAN" pitchFamily="2" charset="0"/>
                          <a:cs typeface="NikoshBAN" pitchFamily="2" charset="0"/>
                        </a:rPr>
                        <a:t>প্রধান</a:t>
                      </a:r>
                      <a:r>
                        <a:rPr lang="en-SG" sz="2400" b="0" dirty="0" smtClean="0">
                          <a:solidFill>
                            <a:schemeClr val="tx1"/>
                          </a:solidFill>
                          <a:latin typeface="NikoshBAN" pitchFamily="2" charset="0"/>
                          <a:cs typeface="NikoshBAN" pitchFamily="2" charset="0"/>
                        </a:rPr>
                        <a:t> </a:t>
                      </a:r>
                      <a:r>
                        <a:rPr lang="en-SG" sz="2400" b="0" dirty="0" err="1" smtClean="0">
                          <a:solidFill>
                            <a:schemeClr val="tx1"/>
                          </a:solidFill>
                          <a:latin typeface="NikoshBAN" pitchFamily="2" charset="0"/>
                          <a:cs typeface="NikoshBAN" pitchFamily="2" charset="0"/>
                        </a:rPr>
                        <a:t>নেতা</a:t>
                      </a:r>
                      <a:r>
                        <a:rPr lang="en-SG" sz="2400" b="0" dirty="0" smtClean="0">
                          <a:solidFill>
                            <a:schemeClr val="tx1"/>
                          </a:solidFill>
                          <a:latin typeface="NikoshBAN" pitchFamily="2" charset="0"/>
                          <a:cs typeface="NikoshBAN" pitchFamily="2" charset="0"/>
                        </a:rPr>
                        <a:t> </a:t>
                      </a:r>
                      <a:r>
                        <a:rPr lang="en-SG" sz="2400" b="0" dirty="0" err="1" smtClean="0">
                          <a:solidFill>
                            <a:schemeClr val="tx1"/>
                          </a:solidFill>
                          <a:latin typeface="NikoshBAN" pitchFamily="2" charset="0"/>
                          <a:cs typeface="NikoshBAN" pitchFamily="2" charset="0"/>
                        </a:rPr>
                        <a:t>হওয়ার</a:t>
                      </a:r>
                      <a:r>
                        <a:rPr lang="en-SG" sz="2400" b="0" dirty="0" smtClean="0">
                          <a:solidFill>
                            <a:schemeClr val="tx1"/>
                          </a:solidFill>
                          <a:latin typeface="NikoshBAN" pitchFamily="2" charset="0"/>
                          <a:cs typeface="NikoshBAN" pitchFamily="2" charset="0"/>
                        </a:rPr>
                        <a:t> </a:t>
                      </a:r>
                      <a:r>
                        <a:rPr lang="en-SG" sz="2400" b="0" dirty="0" err="1" smtClean="0">
                          <a:solidFill>
                            <a:schemeClr val="tx1"/>
                          </a:solidFill>
                          <a:latin typeface="NikoshBAN" pitchFamily="2" charset="0"/>
                          <a:cs typeface="NikoshBAN" pitchFamily="2" charset="0"/>
                        </a:rPr>
                        <a:t>ধাপ</a:t>
                      </a:r>
                      <a:r>
                        <a:rPr lang="bn-IN" sz="2400" b="0" dirty="0" smtClean="0">
                          <a:solidFill>
                            <a:schemeClr val="tx1"/>
                          </a:solidFill>
                          <a:latin typeface="NikoshBAN" pitchFamily="2" charset="0"/>
                          <a:cs typeface="NikoshBAN" pitchFamily="2" charset="0"/>
                        </a:rPr>
                        <a:t>গুলো</a:t>
                      </a:r>
                      <a:r>
                        <a:rPr lang="en-SG" sz="2400" b="0" dirty="0" smtClean="0">
                          <a:solidFill>
                            <a:schemeClr val="tx1"/>
                          </a:solidFill>
                          <a:latin typeface="NikoshBAN" pitchFamily="2" charset="0"/>
                          <a:cs typeface="NikoshBAN" pitchFamily="2" charset="0"/>
                        </a:rPr>
                        <a:t> </a:t>
                      </a:r>
                      <a:r>
                        <a:rPr lang="bn-IN" sz="2400" b="0" dirty="0" smtClean="0">
                          <a:solidFill>
                            <a:schemeClr val="tx1"/>
                          </a:solidFill>
                          <a:latin typeface="NikoshBAN" pitchFamily="2" charset="0"/>
                          <a:cs typeface="NikoshBAN" pitchFamily="2" charset="0"/>
                        </a:rPr>
                        <a:t>লিখবে। </a:t>
                      </a:r>
                      <a:r>
                        <a:rPr lang="en-SG" sz="2400" b="0" dirty="0" smtClean="0">
                          <a:solidFill>
                            <a:schemeClr val="tx1"/>
                          </a:solidFill>
                          <a:latin typeface="NikoshBAN" pitchFamily="2" charset="0"/>
                          <a:cs typeface="NikoshBAN" pitchFamily="2" charset="0"/>
                        </a:rPr>
                        <a:t>  </a:t>
                      </a:r>
                      <a:endParaRPr lang="en-US" sz="2400" b="0" dirty="0">
                        <a:solidFill>
                          <a:schemeClr val="tx1"/>
                        </a:solidFill>
                        <a:latin typeface="NikoshBAN" pitchFamily="2" charset="0"/>
                        <a:cs typeface="NikoshBAN" pitchFamily="2" charset="0"/>
                      </a:endParaRPr>
                    </a:p>
                  </a:txBody>
                  <a:tcPr marL="121920" marR="121920">
                    <a:blipFill>
                      <a:blip r:embed="rId7"/>
                      <a:tile tx="0" ty="0" sx="100000" sy="100000" flip="none" algn="tl"/>
                    </a:blip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from="(-#ppt_w/2)" to="(#ppt_x)" calcmode="lin" valueType="num">
                                      <p:cBhvr>
                                        <p:cTn id="17" dur="600" fill="hold">
                                          <p:stCondLst>
                                            <p:cond delay="0"/>
                                          </p:stCondLst>
                                        </p:cTn>
                                        <p:tgtEl>
                                          <p:spTgt spid="6"/>
                                        </p:tgtEl>
                                        <p:attrNameLst>
                                          <p:attrName>ppt_x</p:attrName>
                                        </p:attrNameLst>
                                      </p:cBhvr>
                                    </p:anim>
                                    <p:anim from="0" to="-1.0" calcmode="lin" valueType="num">
                                      <p:cBhvr>
                                        <p:cTn id="18" dur="200" decel="50000" autoRev="1" fill="hold">
                                          <p:stCondLst>
                                            <p:cond delay="600"/>
                                          </p:stCondLst>
                                        </p:cTn>
                                        <p:tgtEl>
                                          <p:spTgt spid="6"/>
                                        </p:tgtEl>
                                        <p:attrNameLst>
                                          <p:attrName>xshear</p:attrName>
                                        </p:attrNameLst>
                                      </p:cBhvr>
                                    </p:anim>
                                    <p:animScale>
                                      <p:cBhvr>
                                        <p:cTn id="19" dur="200" decel="100000" autoRev="1" fill="hold">
                                          <p:stCondLst>
                                            <p:cond delay="600"/>
                                          </p:stCondLst>
                                        </p:cTn>
                                        <p:tgtEl>
                                          <p:spTgt spid="6"/>
                                        </p:tgtEl>
                                      </p:cBhvr>
                                      <p:from x="100000" y="100000"/>
                                      <p:to x="80000" y="100000"/>
                                    </p:animScale>
                                    <p:anim by="(#ppt_h/3+#ppt_w*0.1)" calcmode="lin" valueType="num">
                                      <p:cBhvr additive="sum">
                                        <p:cTn id="20" dur="200" decel="100000" autoRev="1" fill="hold">
                                          <p:stCondLst>
                                            <p:cond delay="600"/>
                                          </p:stCondLst>
                                        </p:cTn>
                                        <p:tgtEl>
                                          <p:spTgt spid="6"/>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from="(-#ppt_w/2)" to="(#ppt_x)" calcmode="lin" valueType="num">
                                      <p:cBhvr>
                                        <p:cTn id="25" dur="600" fill="hold">
                                          <p:stCondLst>
                                            <p:cond delay="0"/>
                                          </p:stCondLst>
                                        </p:cTn>
                                        <p:tgtEl>
                                          <p:spTgt spid="7"/>
                                        </p:tgtEl>
                                        <p:attrNameLst>
                                          <p:attrName>ppt_x</p:attrName>
                                        </p:attrNameLst>
                                      </p:cBhvr>
                                    </p:anim>
                                    <p:anim from="0" to="-1.0" calcmode="lin" valueType="num">
                                      <p:cBhvr>
                                        <p:cTn id="26" dur="200" decel="50000" autoRev="1" fill="hold">
                                          <p:stCondLst>
                                            <p:cond delay="600"/>
                                          </p:stCondLst>
                                        </p:cTn>
                                        <p:tgtEl>
                                          <p:spTgt spid="7"/>
                                        </p:tgtEl>
                                        <p:attrNameLst>
                                          <p:attrName>xshear</p:attrName>
                                        </p:attrNameLst>
                                      </p:cBhvr>
                                    </p:anim>
                                    <p:animScale>
                                      <p:cBhvr>
                                        <p:cTn id="27" dur="200" decel="100000" autoRev="1" fill="hold">
                                          <p:stCondLst>
                                            <p:cond delay="600"/>
                                          </p:stCondLst>
                                        </p:cTn>
                                        <p:tgtEl>
                                          <p:spTgt spid="7"/>
                                        </p:tgtEl>
                                      </p:cBhvr>
                                      <p:from x="100000" y="100000"/>
                                      <p:to x="80000" y="100000"/>
                                    </p:animScale>
                                    <p:anim by="(#ppt_h/3+#ppt_w*0.1)" calcmode="lin" valueType="num">
                                      <p:cBhvr additive="sum">
                                        <p:cTn id="28"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7030A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2797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TextBox 3"/>
          <p:cNvSpPr txBox="1"/>
          <p:nvPr/>
        </p:nvSpPr>
        <p:spPr>
          <a:xfrm>
            <a:off x="4093027" y="202473"/>
            <a:ext cx="3657600" cy="707886"/>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err="1" smtClean="0">
                <a:solidFill>
                  <a:schemeClr val="tx1"/>
                </a:solidFill>
                <a:latin typeface="NikoshBAN" pitchFamily="2" charset="0"/>
                <a:cs typeface="NikoshBAN" pitchFamily="2" charset="0"/>
              </a:rPr>
              <a:t>বাড়ীর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কাজ</a:t>
            </a:r>
            <a:endParaRPr lang="en-US" sz="4000" b="1"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4909" y="1058091"/>
            <a:ext cx="11166764" cy="5473338"/>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70361" y="1387832"/>
            <a:ext cx="2116975" cy="1603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a:extLst>
              <a:ext uri="{28A0092B-C50C-407E-A947-70E740481C1C}">
                <a14:useLocalDpi xmlns="" xmlns:a14="http://schemas.microsoft.com/office/drawing/2010/main" val="0"/>
              </a:ext>
            </a:extLst>
          </a:blip>
          <a:srcRect t="13637" b="15135"/>
          <a:stretch/>
        </p:blipFill>
        <p:spPr>
          <a:xfrm>
            <a:off x="3357155" y="1436914"/>
            <a:ext cx="4153989" cy="3187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006432" y="3161211"/>
            <a:ext cx="2115591" cy="1476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https://scontent.fdac13-1.fna.fbcdn.net/v/t1.0-9/47576860_558043281285678_7158926255763488768_n.jpg?_nc_cat=100&amp;_nc_sid=8bfeb9&amp;_nc_ohc=7pqlsqp5PAcAX_ZUyKL&amp;_nc_ht=scontent.fdac13-1.fna&amp;oh=b08e8f8b714a1f67883af8acf4575e35&amp;oe=5F9E212F"/>
          <p:cNvPicPr>
            <a:picLocks noChangeAspect="1" noChangeArrowheads="1"/>
          </p:cNvPicPr>
          <p:nvPr/>
        </p:nvPicPr>
        <p:blipFill>
          <a:blip r:embed="rId7"/>
          <a:srcRect/>
          <a:stretch>
            <a:fillRect/>
          </a:stretch>
        </p:blipFill>
        <p:spPr bwMode="auto">
          <a:xfrm>
            <a:off x="7667896" y="1410789"/>
            <a:ext cx="3433355" cy="3187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756953" y="4976326"/>
            <a:ext cx="6746967" cy="954107"/>
          </a:xfrm>
          <a:prstGeom prst="rect">
            <a:avLst/>
          </a:prstGeom>
          <a:blipFill>
            <a:blip r:embed="rId8"/>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AutoNum type="arabicParenR"/>
            </a:pPr>
            <a:r>
              <a:rPr lang="bn-BD" sz="2800" dirty="0" smtClean="0">
                <a:solidFill>
                  <a:schemeClr val="tx1"/>
                </a:solidFill>
                <a:latin typeface="NikoshBAN" pitchFamily="2" charset="0"/>
                <a:cs typeface="NikoshBAN" pitchFamily="2" charset="0"/>
              </a:rPr>
              <a:t>হিটলারের</a:t>
            </a:r>
            <a:r>
              <a:rPr lang="en-US"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উত্থানের পটভূমি বিশ্লেষণ </a:t>
            </a:r>
            <a:r>
              <a:rPr lang="bn-IN" sz="2800" dirty="0" smtClean="0">
                <a:solidFill>
                  <a:schemeClr val="tx1"/>
                </a:solidFill>
                <a:latin typeface="NikoshBAN" pitchFamily="2" charset="0"/>
                <a:cs typeface="NikoshBAN" pitchFamily="2" charset="0"/>
              </a:rPr>
              <a:t>করবে।</a:t>
            </a:r>
            <a:endParaRPr lang="bn-IN" sz="2800" dirty="0" smtClean="0">
              <a:solidFill>
                <a:schemeClr val="tx1"/>
              </a:solidFill>
              <a:latin typeface="NikoshBAN" pitchFamily="2" charset="0"/>
              <a:cs typeface="NikoshBAN" pitchFamily="2" charset="0"/>
            </a:endParaRPr>
          </a:p>
          <a:p>
            <a:pPr>
              <a:buNone/>
            </a:pPr>
            <a:r>
              <a:rPr lang="bn-IN" sz="2800" dirty="0" smtClean="0">
                <a:solidFill>
                  <a:srgbClr val="002060"/>
                </a:solidFill>
                <a:latin typeface="NikoshBAN" pitchFamily="2" charset="0"/>
                <a:cs typeface="NikoshBAN" pitchFamily="2" charset="0"/>
              </a:rPr>
              <a:t>২) </a:t>
            </a:r>
            <a:r>
              <a:rPr lang="bn-BD" sz="2800" dirty="0" smtClean="0">
                <a:solidFill>
                  <a:schemeClr val="tx1"/>
                </a:solidFill>
                <a:latin typeface="NikoshBAN" pitchFamily="2" charset="0"/>
                <a:cs typeface="NikoshBAN" pitchFamily="2" charset="0"/>
              </a:rPr>
              <a:t>হিটলারের</a:t>
            </a:r>
            <a:r>
              <a:rPr lang="bn-IN" sz="2800" dirty="0" smtClean="0">
                <a:solidFill>
                  <a:schemeClr val="tx1"/>
                </a:solidFill>
                <a:latin typeface="NikoshBAN" pitchFamily="2" charset="0"/>
                <a:cs typeface="NikoshBAN" pitchFamily="2" charset="0"/>
              </a:rPr>
              <a:t> শেষ পরিণতি সম্পর্কে </a:t>
            </a:r>
            <a:r>
              <a:rPr lang="bn-IN" sz="2800" smtClean="0">
                <a:solidFill>
                  <a:schemeClr val="tx1"/>
                </a:solidFill>
                <a:latin typeface="NikoshBAN" pitchFamily="2" charset="0"/>
                <a:cs typeface="NikoshBAN" pitchFamily="2" charset="0"/>
              </a:rPr>
              <a:t>বর্ণনা </a:t>
            </a:r>
            <a:r>
              <a:rPr lang="bn-IN" sz="2800" smtClean="0">
                <a:solidFill>
                  <a:schemeClr val="tx1"/>
                </a:solidFill>
                <a:latin typeface="NikoshBAN" pitchFamily="2" charset="0"/>
                <a:cs typeface="NikoshBAN" pitchFamily="2" charset="0"/>
              </a:rPr>
              <a:t>করবে।  </a:t>
            </a:r>
            <a:endParaRPr lang="en-US" sz="2800" dirty="0" smtClean="0">
              <a:solidFill>
                <a:schemeClr val="tx1"/>
              </a:solidFill>
              <a:latin typeface="NikoshBAN" pitchFamily="2" charset="0"/>
              <a:cs typeface="NikoshBAN" pitchFamily="2"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from="(-#ppt_w/2)" to="(#ppt_x)" calcmode="lin" valueType="num">
                                      <p:cBhvr>
                                        <p:cTn id="15" dur="600" fill="hold">
                                          <p:stCondLst>
                                            <p:cond delay="0"/>
                                          </p:stCondLst>
                                        </p:cTn>
                                        <p:tgtEl>
                                          <p:spTgt spid="10"/>
                                        </p:tgtEl>
                                        <p:attrNameLst>
                                          <p:attrName>ppt_x</p:attrName>
                                        </p:attrNameLst>
                                      </p:cBhvr>
                                    </p:anim>
                                    <p:anim from="0" to="-1.0" calcmode="lin" valueType="num">
                                      <p:cBhvr>
                                        <p:cTn id="16" dur="200" decel="50000" autoRev="1" fill="hold">
                                          <p:stCondLst>
                                            <p:cond delay="600"/>
                                          </p:stCondLst>
                                        </p:cTn>
                                        <p:tgtEl>
                                          <p:spTgt spid="10"/>
                                        </p:tgtEl>
                                        <p:attrNameLst>
                                          <p:attrName>xshear</p:attrName>
                                        </p:attrNameLst>
                                      </p:cBhvr>
                                    </p:anim>
                                    <p:animScale>
                                      <p:cBhvr>
                                        <p:cTn id="17" dur="200" decel="100000" autoRev="1" fill="hold">
                                          <p:stCondLst>
                                            <p:cond delay="600"/>
                                          </p:stCondLst>
                                        </p:cTn>
                                        <p:tgtEl>
                                          <p:spTgt spid="10"/>
                                        </p:tgtEl>
                                      </p:cBhvr>
                                      <p:from x="100000" y="100000"/>
                                      <p:to x="80000" y="100000"/>
                                    </p:animScale>
                                    <p:anim by="(#ppt_h/3+#ppt_w*0.1)" calcmode="lin" valueType="num">
                                      <p:cBhvr additive="sum">
                                        <p:cTn id="18" dur="200" decel="100000" autoRev="1" fill="hold">
                                          <p:stCondLst>
                                            <p:cond delay="600"/>
                                          </p:stCondLst>
                                        </p:cTn>
                                        <p:tgtEl>
                                          <p:spTgt spid="10"/>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FFFF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2797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Frame 3"/>
          <p:cNvSpPr/>
          <p:nvPr/>
        </p:nvSpPr>
        <p:spPr>
          <a:xfrm>
            <a:off x="332509" y="261257"/>
            <a:ext cx="11416146" cy="6236525"/>
          </a:xfrm>
          <a:prstGeom prst="frame">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09451" y="3161211"/>
            <a:ext cx="5695406" cy="3161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26925" y="3082833"/>
            <a:ext cx="4990011" cy="3279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2" name="Picture 2" descr="হিটলারের অপ্রকাশিত ও দুর্লভ কিছু ছবি"/>
          <p:cNvPicPr>
            <a:picLocks noChangeAspect="1" noChangeArrowheads="1"/>
          </p:cNvPicPr>
          <p:nvPr/>
        </p:nvPicPr>
        <p:blipFill>
          <a:blip r:embed="rId4"/>
          <a:srcRect/>
          <a:stretch>
            <a:fillRect/>
          </a:stretch>
        </p:blipFill>
        <p:spPr bwMode="auto">
          <a:xfrm>
            <a:off x="509452" y="0"/>
            <a:ext cx="5708468" cy="3004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4" name="Picture 4" descr="এডলফ হিটলার সম্বন্ধে কিছু মজার তথ্য! - ঢাকাবাসী এর বাংলা ব্লগ । bangla blog  | সামহোয়্যার ইন ব্লগ - বাঁধ ভাঙ্গার আওয়াজ"/>
          <p:cNvPicPr>
            <a:picLocks noChangeAspect="1" noChangeArrowheads="1"/>
          </p:cNvPicPr>
          <p:nvPr/>
        </p:nvPicPr>
        <p:blipFill>
          <a:blip r:embed="rId5"/>
          <a:srcRect/>
          <a:stretch>
            <a:fillRect/>
          </a:stretch>
        </p:blipFill>
        <p:spPr bwMode="auto">
          <a:xfrm>
            <a:off x="6374675" y="1"/>
            <a:ext cx="5329645" cy="2913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diamond(in)">
                                      <p:cBhvr>
                                        <p:cTn id="12"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6;p1"/>
          <p:cNvSpPr/>
          <p:nvPr/>
        </p:nvSpPr>
        <p:spPr>
          <a:xfrm>
            <a:off x="0" y="0"/>
            <a:ext cx="12192000" cy="6858000"/>
          </a:xfrm>
          <a:prstGeom prst="frame">
            <a:avLst>
              <a:gd name="adj1" fmla="val 2947"/>
            </a:avLst>
          </a:prstGeom>
          <a:solidFill>
            <a:srgbClr val="7030A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p:cNvSpPr txBox="1"/>
          <p:nvPr/>
        </p:nvSpPr>
        <p:spPr>
          <a:xfrm>
            <a:off x="182880" y="147145"/>
            <a:ext cx="11795760" cy="6514912"/>
          </a:xfrm>
          <a:prstGeom prst="rect">
            <a:avLst/>
          </a:prstGeom>
          <a:solidFill>
            <a:schemeClr val="tx1">
              <a:lumMod val="50000"/>
              <a:lumOff val="5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pic>
        <p:nvPicPr>
          <p:cNvPr id="28674" name="Picture 2" descr="আডলফ হিটলার - উইকিপিডিয়া"/>
          <p:cNvPicPr>
            <a:picLocks noChangeAspect="1" noChangeArrowheads="1"/>
          </p:cNvPicPr>
          <p:nvPr/>
        </p:nvPicPr>
        <p:blipFill>
          <a:blip r:embed="rId2"/>
          <a:srcRect/>
          <a:stretch>
            <a:fillRect/>
          </a:stretch>
        </p:blipFill>
        <p:spPr bwMode="auto">
          <a:xfrm>
            <a:off x="274319" y="248195"/>
            <a:ext cx="3461657" cy="3252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8" name="Picture 6" descr="প্রতাপশালী শাসক #হিটলারের... - প্রশান্ত আত্মার মুচকি হাসি | Facebook"/>
          <p:cNvPicPr>
            <a:picLocks noChangeAspect="1" noChangeArrowheads="1"/>
          </p:cNvPicPr>
          <p:nvPr/>
        </p:nvPicPr>
        <p:blipFill>
          <a:blip r:embed="rId3"/>
          <a:srcRect/>
          <a:stretch>
            <a:fillRect/>
          </a:stretch>
        </p:blipFill>
        <p:spPr bwMode="auto">
          <a:xfrm>
            <a:off x="7733212" y="287383"/>
            <a:ext cx="4127862" cy="3174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80" name="Picture 8" descr="এডলফ হিটলার সম্পর্কে কিছু অবাক করা চমকপ্রদ তথ্য।! - Exciting Modern  Military Technology News | SamorikBisoy"/>
          <p:cNvPicPr>
            <a:picLocks noChangeAspect="1" noChangeArrowheads="1"/>
          </p:cNvPicPr>
          <p:nvPr/>
        </p:nvPicPr>
        <p:blipFill>
          <a:blip r:embed="rId4"/>
          <a:srcRect/>
          <a:stretch>
            <a:fillRect/>
          </a:stretch>
        </p:blipFill>
        <p:spPr bwMode="auto">
          <a:xfrm>
            <a:off x="248193" y="3657600"/>
            <a:ext cx="3540035" cy="29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82" name="Picture 10" descr="হিটলার কেন আত্মহত্যা করেছিলেন?"/>
          <p:cNvPicPr>
            <a:picLocks noChangeAspect="1" noChangeArrowheads="1"/>
          </p:cNvPicPr>
          <p:nvPr/>
        </p:nvPicPr>
        <p:blipFill>
          <a:blip r:embed="rId5"/>
          <a:srcRect/>
          <a:stretch>
            <a:fillRect/>
          </a:stretch>
        </p:blipFill>
        <p:spPr bwMode="auto">
          <a:xfrm>
            <a:off x="3905793" y="3686175"/>
            <a:ext cx="3762103" cy="2832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84" name="Picture 12" descr="হিটলার - যে নামে কেঁপেছিল বিশ্ব (প্রথম পর্ব) - ইতিবৃত্ত"/>
          <p:cNvPicPr>
            <a:picLocks noChangeAspect="1" noChangeArrowheads="1"/>
          </p:cNvPicPr>
          <p:nvPr/>
        </p:nvPicPr>
        <p:blipFill>
          <a:blip r:embed="rId6"/>
          <a:srcRect/>
          <a:stretch>
            <a:fillRect/>
          </a:stretch>
        </p:blipFill>
        <p:spPr bwMode="auto">
          <a:xfrm>
            <a:off x="7785463" y="3644537"/>
            <a:ext cx="4101737" cy="2913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4" descr="যে কারণে কুখ্যাত হিটলার"/>
          <p:cNvPicPr>
            <a:picLocks noChangeAspect="1" noChangeArrowheads="1"/>
          </p:cNvPicPr>
          <p:nvPr/>
        </p:nvPicPr>
        <p:blipFill>
          <a:blip r:embed="rId7"/>
          <a:srcRect/>
          <a:stretch>
            <a:fillRect/>
          </a:stretch>
        </p:blipFill>
        <p:spPr bwMode="auto">
          <a:xfrm>
            <a:off x="3931920" y="261257"/>
            <a:ext cx="3657599" cy="3229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itle 1"/>
          <p:cNvSpPr txBox="1">
            <a:spLocks/>
          </p:cNvSpPr>
          <p:nvPr/>
        </p:nvSpPr>
        <p:spPr>
          <a:xfrm>
            <a:off x="2618952" y="3354526"/>
            <a:ext cx="5638800" cy="533400"/>
          </a:xfrm>
          <a:prstGeom prst="rect">
            <a:avLst/>
          </a:prstGeom>
          <a:solidFill>
            <a:srgbClr val="00B050"/>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2800" b="1" dirty="0" smtClean="0">
                <a:solidFill>
                  <a:schemeClr val="tx1"/>
                </a:solidFill>
                <a:latin typeface="NikoshBAN" pitchFamily="2" charset="0"/>
                <a:cs typeface="NikoshBAN" pitchFamily="2" charset="0"/>
              </a:rPr>
              <a:t>ছু</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28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28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extLst>
      <p:ext uri="{BB962C8B-B14F-4D97-AF65-F5344CB8AC3E}">
        <p14:creationId xmlns="" xmlns:p14="http://schemas.microsoft.com/office/powerpoint/2010/main" val="220513120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circle(in)">
                                      <p:cBhvr>
                                        <p:cTn id="15" dur="2000"/>
                                        <p:tgtEl>
                                          <p:spTgt spid="2867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8678"/>
                                        </p:tgtEl>
                                        <p:attrNameLst>
                                          <p:attrName>style.visibility</p:attrName>
                                        </p:attrNameLst>
                                      </p:cBhvr>
                                      <p:to>
                                        <p:strVal val="visible"/>
                                      </p:to>
                                    </p:set>
                                    <p:animEffect transition="in" filter="circle(in)">
                                      <p:cBhvr>
                                        <p:cTn id="25" dur="2000"/>
                                        <p:tgtEl>
                                          <p:spTgt spid="28678"/>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8680"/>
                                        </p:tgtEl>
                                        <p:attrNameLst>
                                          <p:attrName>style.visibility</p:attrName>
                                        </p:attrNameLst>
                                      </p:cBhvr>
                                      <p:to>
                                        <p:strVal val="visible"/>
                                      </p:to>
                                    </p:set>
                                    <p:animEffect transition="in" filter="diamond(in)">
                                      <p:cBhvr>
                                        <p:cTn id="30" dur="2000"/>
                                        <p:tgtEl>
                                          <p:spTgt spid="28680"/>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28682"/>
                                        </p:tgtEl>
                                        <p:attrNameLst>
                                          <p:attrName>style.visibility</p:attrName>
                                        </p:attrNameLst>
                                      </p:cBhvr>
                                      <p:to>
                                        <p:strVal val="visible"/>
                                      </p:to>
                                    </p:set>
                                    <p:animEffect transition="in" filter="diamond(in)">
                                      <p:cBhvr>
                                        <p:cTn id="35" dur="2000"/>
                                        <p:tgtEl>
                                          <p:spTgt spid="28682"/>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8684"/>
                                        </p:tgtEl>
                                        <p:attrNameLst>
                                          <p:attrName>style.visibility</p:attrName>
                                        </p:attrNameLst>
                                      </p:cBhvr>
                                      <p:to>
                                        <p:strVal val="visible"/>
                                      </p:to>
                                    </p:set>
                                    <p:animEffect transition="in" filter="diamond(in)">
                                      <p:cBhvr>
                                        <p:cTn id="40" dur="20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6;p1"/>
          <p:cNvSpPr/>
          <p:nvPr/>
        </p:nvSpPr>
        <p:spPr>
          <a:xfrm>
            <a:off x="0" y="0"/>
            <a:ext cx="12192000" cy="6858000"/>
          </a:xfrm>
          <a:prstGeom prst="frame">
            <a:avLst>
              <a:gd name="adj1" fmla="val 2947"/>
            </a:avLst>
          </a:prstGeom>
          <a:solidFill>
            <a:srgbClr val="92D05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182880" y="147145"/>
            <a:ext cx="11795760" cy="6514912"/>
          </a:xfrm>
          <a:prstGeom prst="rect">
            <a:avLst/>
          </a:prstGeom>
          <a:solidFill>
            <a:srgbClr val="C0000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pic>
        <p:nvPicPr>
          <p:cNvPr id="21" name="Content Placeholder 3" descr="images321.jpg"/>
          <p:cNvPicPr>
            <a:picLocks noChangeAspect="1"/>
          </p:cNvPicPr>
          <p:nvPr/>
        </p:nvPicPr>
        <p:blipFill>
          <a:blip r:embed="rId2"/>
          <a:stretch>
            <a:fillRect/>
          </a:stretch>
        </p:blipFill>
        <p:spPr>
          <a:xfrm>
            <a:off x="457200" y="418011"/>
            <a:ext cx="11312433" cy="5778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609683" y="477079"/>
            <a:ext cx="2107013" cy="2133599"/>
          </a:xfrm>
          <a:prstGeom prst="rect">
            <a:avLst/>
          </a:prstGeom>
          <a:blipFill>
            <a:blip r:embed="rId3" cstate="print">
              <a:extLst>
                <a:ext uri="{28A0092B-C50C-407E-A947-70E740481C1C}">
                  <a14:useLocalDpi xmlns:dgm="http://schemas.openxmlformats.org/drawingml/2006/diagram" xmlns="" xmlns:a14="http://schemas.microsoft.com/office/drawing/2010/main" xmlns:lc="http://schemas.openxmlformats.org/drawingml/2006/lockedCanvas" val="0"/>
                </a:ext>
              </a:extLst>
            </a:blip>
            <a:srcRect/>
            <a:stretch>
              <a:fillRect l="-52000" r="-5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105628476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0070C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1491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pic>
        <p:nvPicPr>
          <p:cNvPr id="4" name="Content Placeholder 3" descr="file.jpeg"/>
          <p:cNvPicPr>
            <a:picLocks noChangeAspect="1"/>
          </p:cNvPicPr>
          <p:nvPr/>
        </p:nvPicPr>
        <p:blipFill>
          <a:blip r:embed="rId2"/>
          <a:stretch>
            <a:fillRect/>
          </a:stretch>
        </p:blipFill>
        <p:spPr>
          <a:xfrm>
            <a:off x="300446" y="241663"/>
            <a:ext cx="4127863" cy="3440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3" descr="images41.jpg"/>
          <p:cNvPicPr>
            <a:picLocks noChangeAspect="1"/>
          </p:cNvPicPr>
          <p:nvPr/>
        </p:nvPicPr>
        <p:blipFill>
          <a:blip r:embed="rId3"/>
          <a:stretch>
            <a:fillRect/>
          </a:stretch>
        </p:blipFill>
        <p:spPr>
          <a:xfrm>
            <a:off x="4591595" y="274320"/>
            <a:ext cx="3951514" cy="3383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3" descr="images (2).jpg"/>
          <p:cNvPicPr>
            <a:picLocks noChangeAspect="1"/>
          </p:cNvPicPr>
          <p:nvPr/>
        </p:nvPicPr>
        <p:blipFill>
          <a:blip r:embed="rId4"/>
          <a:stretch>
            <a:fillRect/>
          </a:stretch>
        </p:blipFill>
        <p:spPr>
          <a:xfrm>
            <a:off x="8660674" y="326571"/>
            <a:ext cx="3187337" cy="3291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9" descr="images11.png"/>
          <p:cNvPicPr>
            <a:picLocks noChangeAspect="1"/>
          </p:cNvPicPr>
          <p:nvPr/>
        </p:nvPicPr>
        <p:blipFill>
          <a:blip r:embed="rId5"/>
          <a:stretch>
            <a:fillRect/>
          </a:stretch>
        </p:blipFill>
        <p:spPr>
          <a:xfrm>
            <a:off x="294978" y="3839344"/>
            <a:ext cx="4185582" cy="2713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file (9).jpeg"/>
          <p:cNvPicPr>
            <a:picLocks noChangeAspect="1"/>
          </p:cNvPicPr>
          <p:nvPr/>
        </p:nvPicPr>
        <p:blipFill>
          <a:blip r:embed="rId6" cstate="print"/>
          <a:stretch>
            <a:fillRect/>
          </a:stretch>
        </p:blipFill>
        <p:spPr>
          <a:xfrm>
            <a:off x="4611189" y="3827417"/>
            <a:ext cx="3931919" cy="2704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0" name="Picture 2" descr="মাইন ক্যাম্ফ (আমার সংগ্রাম) -আডলফ হিটলার | Mein Kampf by Adolf Hitler"/>
          <p:cNvPicPr>
            <a:picLocks noChangeAspect="1" noChangeArrowheads="1"/>
          </p:cNvPicPr>
          <p:nvPr/>
        </p:nvPicPr>
        <p:blipFill>
          <a:blip r:embed="rId7"/>
          <a:srcRect/>
          <a:stretch>
            <a:fillRect/>
          </a:stretch>
        </p:blipFill>
        <p:spPr bwMode="auto">
          <a:xfrm>
            <a:off x="8686799" y="3749040"/>
            <a:ext cx="3161212" cy="2730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itle 1"/>
          <p:cNvSpPr txBox="1">
            <a:spLocks/>
          </p:cNvSpPr>
          <p:nvPr/>
        </p:nvSpPr>
        <p:spPr>
          <a:xfrm>
            <a:off x="2286000" y="3602720"/>
            <a:ext cx="7223759" cy="533400"/>
          </a:xfrm>
          <a:prstGeom prst="rect">
            <a:avLst/>
          </a:prstGeom>
          <a:solidFill>
            <a:srgbClr val="00B050"/>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2800" b="1" dirty="0" smtClean="0">
                <a:solidFill>
                  <a:schemeClr val="tx1"/>
                </a:solidFill>
                <a:latin typeface="NikoshBAN" pitchFamily="2" charset="0"/>
                <a:cs typeface="NikoshBAN" pitchFamily="2" charset="0"/>
              </a:rPr>
              <a:t>ছু</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28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28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from="(-#ppt_w/2)" to="(#ppt_x)" calcmode="lin" valueType="num">
                                      <p:cBhvr>
                                        <p:cTn id="51" dur="600" fill="hold">
                                          <p:stCondLst>
                                            <p:cond delay="0"/>
                                          </p:stCondLst>
                                        </p:cTn>
                                        <p:tgtEl>
                                          <p:spTgt spid="11"/>
                                        </p:tgtEl>
                                        <p:attrNameLst>
                                          <p:attrName>ppt_x</p:attrName>
                                        </p:attrNameLst>
                                      </p:cBhvr>
                                    </p:anim>
                                    <p:anim from="0" to="-1.0" calcmode="lin" valueType="num">
                                      <p:cBhvr>
                                        <p:cTn id="52" dur="200" decel="50000" autoRev="1" fill="hold">
                                          <p:stCondLst>
                                            <p:cond delay="600"/>
                                          </p:stCondLst>
                                        </p:cTn>
                                        <p:tgtEl>
                                          <p:spTgt spid="11"/>
                                        </p:tgtEl>
                                        <p:attrNameLst>
                                          <p:attrName>xshear</p:attrName>
                                        </p:attrNameLst>
                                      </p:cBhvr>
                                    </p:anim>
                                    <p:animScale>
                                      <p:cBhvr>
                                        <p:cTn id="53" dur="200" decel="100000" autoRev="1" fill="hold">
                                          <p:stCondLst>
                                            <p:cond delay="600"/>
                                          </p:stCondLst>
                                        </p:cTn>
                                        <p:tgtEl>
                                          <p:spTgt spid="11"/>
                                        </p:tgtEl>
                                      </p:cBhvr>
                                      <p:from x="100000" y="100000"/>
                                      <p:to x="80000" y="100000"/>
                                    </p:animScale>
                                    <p:anim by="(#ppt_h/3+#ppt_w*0.1)" calcmode="lin" valueType="num">
                                      <p:cBhvr additive="sum">
                                        <p:cTn id="54" dur="200" decel="100000" autoRev="1" fill="hold">
                                          <p:stCondLst>
                                            <p:cond delay="600"/>
                                          </p:stCondLst>
                                        </p:cTn>
                                        <p:tgtEl>
                                          <p:spTgt spid="11"/>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27650"/>
                                        </p:tgtEl>
                                        <p:attrNameLst>
                                          <p:attrName>style.visibility</p:attrName>
                                        </p:attrNameLst>
                                      </p:cBhvr>
                                      <p:to>
                                        <p:strVal val="visible"/>
                                      </p:to>
                                    </p:set>
                                    <p:animEffect transition="in" filter="diamond(in)">
                                      <p:cBhvr>
                                        <p:cTn id="59"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56;p1"/>
          <p:cNvSpPr/>
          <p:nvPr/>
        </p:nvSpPr>
        <p:spPr>
          <a:xfrm>
            <a:off x="0" y="0"/>
            <a:ext cx="12192000" cy="6858000"/>
          </a:xfrm>
          <a:prstGeom prst="frame">
            <a:avLst>
              <a:gd name="adj1" fmla="val 2947"/>
            </a:avLst>
          </a:prstGeom>
          <a:solidFill>
            <a:srgbClr val="00B0F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TextBox 21"/>
          <p:cNvSpPr txBox="1"/>
          <p:nvPr/>
        </p:nvSpPr>
        <p:spPr>
          <a:xfrm>
            <a:off x="182880" y="147145"/>
            <a:ext cx="11795760" cy="6514912"/>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p:txBody>
      </p:sp>
      <p:pic>
        <p:nvPicPr>
          <p:cNvPr id="23" name="Picture 2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76794" y="182881"/>
            <a:ext cx="7897091" cy="1214846"/>
          </a:xfrm>
          <a:prstGeom prst="rect">
            <a:avLst/>
          </a:prstGeom>
        </p:spPr>
      </p:pic>
      <p:sp>
        <p:nvSpPr>
          <p:cNvPr id="24" name="Rectangle 23"/>
          <p:cNvSpPr/>
          <p:nvPr/>
        </p:nvSpPr>
        <p:spPr>
          <a:xfrm>
            <a:off x="3456705" y="520931"/>
            <a:ext cx="5832763" cy="762000"/>
          </a:xfrm>
          <a:prstGeom prst="rect">
            <a:avLst/>
          </a:prstGeom>
        </p:spPr>
        <p:txBody>
          <a:bodyPr wrap="none">
            <a:prstTxWarp prst="textPlain">
              <a:avLst/>
            </a:prstTxWarp>
            <a:spAutoFit/>
          </a:bodyPr>
          <a:lstStyle/>
          <a:p>
            <a:pPr algn="ctr"/>
            <a:r>
              <a:rPr lang="bn-IN" b="1"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আলোচ্য বিষয়</a:t>
            </a:r>
            <a:endParaRPr lang="en-US" b="1"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5" name="Picture 2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9635" y="5016137"/>
            <a:ext cx="10966464" cy="1583772"/>
          </a:xfrm>
          <a:prstGeom prst="rect">
            <a:avLst/>
          </a:prstGeom>
        </p:spPr>
      </p:pic>
      <p:pic>
        <p:nvPicPr>
          <p:cNvPr id="13" name="Picture 2" descr="কী হতো যদি হিটলার একজন সফল চিত্রশিল্পী হতেন?"/>
          <p:cNvPicPr>
            <a:picLocks noChangeAspect="1" noChangeArrowheads="1"/>
          </p:cNvPicPr>
          <p:nvPr/>
        </p:nvPicPr>
        <p:blipFill>
          <a:blip r:embed="rId4"/>
          <a:srcRect/>
          <a:stretch>
            <a:fillRect/>
          </a:stretch>
        </p:blipFill>
        <p:spPr bwMode="auto">
          <a:xfrm>
            <a:off x="352698" y="1515292"/>
            <a:ext cx="11443062" cy="3251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4" name="Group 13"/>
          <p:cNvGrpSpPr/>
          <p:nvPr/>
        </p:nvGrpSpPr>
        <p:grpSpPr>
          <a:xfrm>
            <a:off x="795546" y="5120640"/>
            <a:ext cx="10059688" cy="1423852"/>
            <a:chOff x="-46605" y="2322354"/>
            <a:chExt cx="8141380" cy="3251201"/>
          </a:xfrm>
        </p:grpSpPr>
        <p:pic>
          <p:nvPicPr>
            <p:cNvPr id="15" name="Content Placeholder 3" descr="124900-004-764D078A georgio.jpg"/>
            <p:cNvPicPr>
              <a:picLocks noChangeAspect="1"/>
            </p:cNvPicPr>
            <p:nvPr/>
          </p:nvPicPr>
          <p:blipFill>
            <a:blip r:embed="rId5"/>
            <a:stretch>
              <a:fillRect/>
            </a:stretch>
          </p:blipFill>
          <p:spPr>
            <a:xfrm>
              <a:off x="-46605" y="2322354"/>
              <a:ext cx="2438400" cy="3251201"/>
            </a:xfrm>
            <a:prstGeom prst="rect">
              <a:avLst/>
            </a:prstGeom>
            <a:solidFill>
              <a:srgbClr val="00B050"/>
            </a:solidFill>
          </p:spPr>
          <p:style>
            <a:lnRef idx="2">
              <a:schemeClr val="dk1"/>
            </a:lnRef>
            <a:fillRef idx="1">
              <a:schemeClr val="lt1"/>
            </a:fillRef>
            <a:effectRef idx="0">
              <a:schemeClr val="dk1"/>
            </a:effectRef>
            <a:fontRef idx="minor">
              <a:schemeClr val="dk1"/>
            </a:fontRef>
          </p:style>
        </p:pic>
        <p:sp>
          <p:nvSpPr>
            <p:cNvPr id="16" name="TextBox 15"/>
            <p:cNvSpPr txBox="1"/>
            <p:nvPr/>
          </p:nvSpPr>
          <p:spPr>
            <a:xfrm>
              <a:off x="2989376" y="2733178"/>
              <a:ext cx="5105399" cy="2319149"/>
            </a:xfrm>
            <a:prstGeom prst="rect">
              <a:avLst/>
            </a:prstGeom>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6000" dirty="0">
                  <a:latin typeface="NikoshBAN" pitchFamily="2" charset="0"/>
                  <a:cs typeface="NikoshBAN" pitchFamily="2" charset="0"/>
                </a:rPr>
                <a:t>হিটলারের উত্থান</a:t>
              </a:r>
              <a:endParaRPr lang="en-US" sz="6000" dirty="0">
                <a:latin typeface="NikoshBAN" pitchFamily="2" charset="0"/>
                <a:cs typeface="NikoshBAN" pitchFamily="2" charset="0"/>
              </a:endParaRPr>
            </a:p>
          </p:txBody>
        </p:sp>
      </p:grpSp>
    </p:spTree>
    <p:extLst>
      <p:ext uri="{BB962C8B-B14F-4D97-AF65-F5344CB8AC3E}">
        <p14:creationId xmlns="" xmlns:p14="http://schemas.microsoft.com/office/powerpoint/2010/main" val="185824578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6;p1"/>
          <p:cNvSpPr/>
          <p:nvPr/>
        </p:nvSpPr>
        <p:spPr>
          <a:xfrm>
            <a:off x="0" y="0"/>
            <a:ext cx="12192000" cy="6858000"/>
          </a:xfrm>
          <a:prstGeom prst="frame">
            <a:avLst>
              <a:gd name="adj1" fmla="val 2947"/>
            </a:avLst>
          </a:prstGeom>
          <a:solidFill>
            <a:srgbClr val="00206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Box 8"/>
          <p:cNvSpPr txBox="1"/>
          <p:nvPr/>
        </p:nvSpPr>
        <p:spPr>
          <a:xfrm>
            <a:off x="182880" y="147145"/>
            <a:ext cx="11795760" cy="6514912"/>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p:txBody>
      </p:sp>
      <p:pic>
        <p:nvPicPr>
          <p:cNvPr id="10" name="Picture 9"/>
          <p:cNvPicPr>
            <a:picLocks noChangeAspect="1"/>
          </p:cNvPicPr>
          <p:nvPr/>
        </p:nvPicPr>
        <p:blipFill rotWithShape="1">
          <a:blip r:embed="rId2">
            <a:extLst>
              <a:ext uri="{28A0092B-C50C-407E-A947-70E740481C1C}">
                <a14:useLocalDpi xmlns="" xmlns:a14="http://schemas.microsoft.com/office/drawing/2010/main" val="0"/>
              </a:ext>
            </a:extLst>
          </a:blip>
          <a:srcRect l="3455" t="3286" r="4036" b="11747"/>
          <a:stretch/>
        </p:blipFill>
        <p:spPr>
          <a:xfrm>
            <a:off x="3531521" y="235131"/>
            <a:ext cx="6324601" cy="966652"/>
          </a:xfrm>
          <a:prstGeom prst="rect">
            <a:avLst/>
          </a:prstGeom>
        </p:spPr>
      </p:pic>
      <p:sp>
        <p:nvSpPr>
          <p:cNvPr id="11" name="Rectangle 10"/>
          <p:cNvSpPr/>
          <p:nvPr/>
        </p:nvSpPr>
        <p:spPr>
          <a:xfrm>
            <a:off x="4299756" y="313508"/>
            <a:ext cx="5153891" cy="748208"/>
          </a:xfrm>
          <a:prstGeom prst="rect">
            <a:avLst/>
          </a:prstGeom>
        </p:spPr>
        <p:txBody>
          <a:bodyPr wrap="square">
            <a:prstTxWarp prst="textPlain">
              <a:avLst>
                <a:gd name="adj" fmla="val 49493"/>
              </a:avLst>
            </a:prstTxWarp>
            <a:spAutoFit/>
          </a:bodyPr>
          <a:lstStyle/>
          <a:p>
            <a:pPr algn="ctr"/>
            <a:r>
              <a:rPr lang="bn-IN" sz="1200" b="1" dirty="0" smtClean="0">
                <a:ln w="0"/>
                <a:solidFill>
                  <a:srgbClr val="C00000"/>
                </a:solidFill>
                <a:effectLst>
                  <a:outerShdw blurRad="38100" dist="38100" dir="2700000" algn="tl">
                    <a:srgbClr val="000000">
                      <a:alpha val="43137"/>
                    </a:srgbClr>
                  </a:outerShdw>
                  <a:reflection blurRad="6350" stA="53000" endA="300" endPos="35500" dir="5400000" sy="-90000" algn="bl" rotWithShape="0"/>
                </a:effectLst>
                <a:latin typeface="NikoshBAN" panose="02000000000000000000" pitchFamily="2" charset="0"/>
                <a:cs typeface="NikoshBAN" panose="02000000000000000000" pitchFamily="2" charset="0"/>
              </a:rPr>
              <a:t>শিখন ফল</a:t>
            </a:r>
            <a:endParaRPr lang="en-US" sz="12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12" name="Wave 11"/>
          <p:cNvSpPr/>
          <p:nvPr/>
        </p:nvSpPr>
        <p:spPr>
          <a:xfrm>
            <a:off x="561703" y="1454531"/>
            <a:ext cx="6675120" cy="1008394"/>
          </a:xfrm>
          <a:prstGeom prst="wave">
            <a:avLst/>
          </a:prstGeom>
          <a:solidFill>
            <a:srgbClr val="92D050"/>
          </a:solidFill>
          <a:ln w="76200">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এই পাঠ শেষে শিক্ষার্থীরা---</a:t>
            </a:r>
            <a:endParaRPr lang="en-US"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5" name="TextBox 14"/>
          <p:cNvSpPr txBox="1"/>
          <p:nvPr/>
        </p:nvSpPr>
        <p:spPr>
          <a:xfrm>
            <a:off x="1045029" y="2651760"/>
            <a:ext cx="8007531" cy="353943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buNone/>
            </a:pPr>
            <a:endParaRPr lang="bn-IN" sz="2800" dirty="0" smtClean="0">
              <a:solidFill>
                <a:srgbClr val="002060"/>
              </a:solidFill>
              <a:latin typeface="NikoshBAN" pitchFamily="2" charset="0"/>
              <a:cs typeface="NikoshBAN" pitchFamily="2" charset="0"/>
            </a:endParaRPr>
          </a:p>
          <a:p>
            <a:pPr>
              <a:buNone/>
            </a:pPr>
            <a:r>
              <a:rPr lang="bn-BD" sz="2800" dirty="0" smtClean="0">
                <a:solidFill>
                  <a:srgbClr val="002060"/>
                </a:solidFill>
                <a:latin typeface="NikoshBAN" pitchFamily="2" charset="0"/>
                <a:cs typeface="NikoshBAN" pitchFamily="2" charset="0"/>
              </a:rPr>
              <a:t>১</a:t>
            </a:r>
            <a:r>
              <a:rPr lang="bn-BD" sz="2800" dirty="0" smtClean="0">
                <a:solidFill>
                  <a:srgbClr val="002060"/>
                </a:solidFill>
                <a:latin typeface="NikoshBAN" pitchFamily="2" charset="0"/>
                <a:cs typeface="NikoshBAN" pitchFamily="2" charset="0"/>
              </a:rPr>
              <a:t>। হিটলারের পরিচয় বলতে</a:t>
            </a:r>
            <a:r>
              <a:rPr lang="bn-IN" sz="2800" dirty="0" smtClean="0">
                <a:solidFill>
                  <a:srgbClr val="002060"/>
                </a:solidFill>
                <a:latin typeface="NikoshBAN" pitchFamily="2" charset="0"/>
                <a:cs typeface="NikoshBAN" pitchFamily="2" charset="0"/>
              </a:rPr>
              <a:t> </a:t>
            </a:r>
            <a:r>
              <a:rPr lang="bn-IN" sz="2800" dirty="0" smtClean="0">
                <a:solidFill>
                  <a:srgbClr val="002060"/>
                </a:solidFill>
                <a:latin typeface="NikoshBAN" pitchFamily="2" charset="0"/>
                <a:cs typeface="NikoshBAN" pitchFamily="2" charset="0"/>
              </a:rPr>
              <a:t>পারবে</a:t>
            </a:r>
            <a:r>
              <a:rPr lang="en-US" sz="2800" dirty="0" smtClean="0">
                <a:solidFill>
                  <a:srgbClr val="002060"/>
                </a:solidFill>
                <a:latin typeface="NikoshBAN" pitchFamily="2" charset="0"/>
                <a:cs typeface="NikoshBAN" pitchFamily="2" charset="0"/>
              </a:rPr>
              <a:t>-</a:t>
            </a:r>
            <a:r>
              <a:rPr lang="bn-BD" sz="2800" dirty="0" smtClean="0">
                <a:solidFill>
                  <a:srgbClr val="002060"/>
                </a:solidFill>
                <a:latin typeface="NikoshBAN" pitchFamily="2" charset="0"/>
                <a:cs typeface="NikoshBAN" pitchFamily="2" charset="0"/>
              </a:rPr>
              <a:t>                  </a:t>
            </a:r>
            <a:endParaRPr lang="bn-BD" sz="2800" dirty="0" smtClean="0">
              <a:solidFill>
                <a:srgbClr val="002060"/>
              </a:solidFill>
              <a:latin typeface="NikoshBAN" pitchFamily="2" charset="0"/>
              <a:cs typeface="NikoshBAN" pitchFamily="2" charset="0"/>
            </a:endParaRPr>
          </a:p>
          <a:p>
            <a:pPr>
              <a:buNone/>
            </a:pPr>
            <a:r>
              <a:rPr lang="bn-BD" sz="2800" dirty="0" smtClean="0">
                <a:solidFill>
                  <a:srgbClr val="002060"/>
                </a:solidFill>
                <a:latin typeface="NikoshBAN" pitchFamily="2" charset="0"/>
                <a:cs typeface="NikoshBAN" pitchFamily="2" charset="0"/>
              </a:rPr>
              <a:t>২। হিটলারের মতাদর্শ বর্ণনা করতে</a:t>
            </a:r>
            <a:r>
              <a:rPr lang="bn-IN" sz="2800" dirty="0" smtClean="0">
                <a:solidFill>
                  <a:srgbClr val="002060"/>
                </a:solidFill>
                <a:latin typeface="NikoshBAN" pitchFamily="2" charset="0"/>
                <a:cs typeface="NikoshBAN" pitchFamily="2" charset="0"/>
              </a:rPr>
              <a:t> </a:t>
            </a:r>
            <a:r>
              <a:rPr lang="bn-IN" sz="2800" dirty="0" smtClean="0">
                <a:solidFill>
                  <a:srgbClr val="002060"/>
                </a:solidFill>
                <a:latin typeface="NikoshBAN" pitchFamily="2" charset="0"/>
                <a:cs typeface="NikoshBAN" pitchFamily="2" charset="0"/>
              </a:rPr>
              <a:t>পারবে</a:t>
            </a:r>
            <a:r>
              <a:rPr lang="en-US" sz="2800" dirty="0" smtClean="0">
                <a:solidFill>
                  <a:srgbClr val="002060"/>
                </a:solidFill>
                <a:latin typeface="NikoshBAN" pitchFamily="2" charset="0"/>
                <a:cs typeface="NikoshBAN" pitchFamily="2" charset="0"/>
              </a:rPr>
              <a:t>-</a:t>
            </a:r>
            <a:r>
              <a:rPr lang="bn-BD" sz="2800" dirty="0" smtClean="0">
                <a:solidFill>
                  <a:srgbClr val="002060"/>
                </a:solidFill>
                <a:latin typeface="NikoshBAN" pitchFamily="2" charset="0"/>
                <a:cs typeface="NikoshBAN" pitchFamily="2" charset="0"/>
              </a:rPr>
              <a:t> </a:t>
            </a:r>
            <a:endParaRPr lang="bn-BD" sz="2800" dirty="0" smtClean="0">
              <a:solidFill>
                <a:srgbClr val="002060"/>
              </a:solidFill>
              <a:latin typeface="NikoshBAN" pitchFamily="2" charset="0"/>
              <a:cs typeface="NikoshBAN" pitchFamily="2" charset="0"/>
            </a:endParaRPr>
          </a:p>
          <a:p>
            <a:pPr>
              <a:buNone/>
            </a:pPr>
            <a:r>
              <a:rPr lang="bn-BD" sz="2800" dirty="0" smtClean="0">
                <a:solidFill>
                  <a:srgbClr val="002060"/>
                </a:solidFill>
                <a:latin typeface="NikoshBAN" pitchFamily="2" charset="0"/>
                <a:cs typeface="NikoshBAN" pitchFamily="2" charset="0"/>
              </a:rPr>
              <a:t>৩। হিটলারের ক্ষমতারোহণ সম্পর্কে লিখতে </a:t>
            </a:r>
            <a:r>
              <a:rPr lang="bn-IN" sz="2800" dirty="0" smtClean="0">
                <a:solidFill>
                  <a:srgbClr val="002060"/>
                </a:solidFill>
                <a:latin typeface="NikoshBAN" pitchFamily="2" charset="0"/>
                <a:cs typeface="NikoshBAN" pitchFamily="2" charset="0"/>
              </a:rPr>
              <a:t>পারবে</a:t>
            </a:r>
            <a:r>
              <a:rPr lang="en-US" sz="2800" dirty="0" smtClean="0">
                <a:solidFill>
                  <a:srgbClr val="002060"/>
                </a:solidFill>
                <a:latin typeface="NikoshBAN" pitchFamily="2" charset="0"/>
                <a:cs typeface="NikoshBAN" pitchFamily="2" charset="0"/>
              </a:rPr>
              <a:t>-</a:t>
            </a:r>
            <a:endParaRPr lang="en-US" sz="2800" dirty="0" smtClean="0">
              <a:solidFill>
                <a:srgbClr val="002060"/>
              </a:solidFill>
              <a:latin typeface="NikoshBAN" pitchFamily="2" charset="0"/>
              <a:cs typeface="NikoshBAN" pitchFamily="2" charset="0"/>
            </a:endParaRPr>
          </a:p>
          <a:p>
            <a:pPr>
              <a:buNone/>
            </a:pPr>
            <a:r>
              <a:rPr lang="en-US" sz="2800" dirty="0" smtClean="0">
                <a:solidFill>
                  <a:srgbClr val="002060"/>
                </a:solidFill>
                <a:latin typeface="NikoshBAN" pitchFamily="2" charset="0"/>
                <a:cs typeface="NikoshBAN" pitchFamily="2" charset="0"/>
              </a:rPr>
              <a:t>4</a:t>
            </a:r>
            <a:r>
              <a:rPr lang="bn-IN" sz="2800" dirty="0" smtClean="0">
                <a:solidFill>
                  <a:srgbClr val="002060"/>
                </a:solidFill>
                <a:latin typeface="NikoshBAN" pitchFamily="2" charset="0"/>
                <a:cs typeface="NikoshBAN" pitchFamily="2" charset="0"/>
              </a:rPr>
              <a:t>।</a:t>
            </a:r>
            <a:r>
              <a:rPr lang="bn-BD" sz="2800" dirty="0" smtClean="0">
                <a:solidFill>
                  <a:srgbClr val="002060"/>
                </a:solidFill>
                <a:latin typeface="NikoshBAN" pitchFamily="2" charset="0"/>
                <a:cs typeface="NikoshBAN" pitchFamily="2" charset="0"/>
              </a:rPr>
              <a:t> হিটলারের</a:t>
            </a:r>
            <a:r>
              <a:rPr lang="en-US" sz="2800" dirty="0" smtClean="0">
                <a:solidFill>
                  <a:srgbClr val="002060"/>
                </a:solidFill>
                <a:latin typeface="NikoshBAN" pitchFamily="2" charset="0"/>
                <a:cs typeface="NikoshBAN" pitchFamily="2" charset="0"/>
              </a:rPr>
              <a:t> </a:t>
            </a:r>
            <a:r>
              <a:rPr lang="bn-IN" sz="2800" dirty="0" smtClean="0">
                <a:solidFill>
                  <a:srgbClr val="002060"/>
                </a:solidFill>
                <a:latin typeface="NikoshBAN" pitchFamily="2" charset="0"/>
                <a:cs typeface="NikoshBAN" pitchFamily="2" charset="0"/>
              </a:rPr>
              <a:t>উত্থানের পটভূমি বিশ্লেষণ করতে </a:t>
            </a:r>
            <a:r>
              <a:rPr lang="bn-IN" sz="2800" dirty="0" smtClean="0">
                <a:solidFill>
                  <a:srgbClr val="002060"/>
                </a:solidFill>
                <a:latin typeface="NikoshBAN" pitchFamily="2" charset="0"/>
                <a:cs typeface="NikoshBAN" pitchFamily="2" charset="0"/>
              </a:rPr>
              <a:t>পারবে-</a:t>
            </a:r>
            <a:endParaRPr lang="bn-IN" sz="2800" dirty="0" smtClean="0">
              <a:solidFill>
                <a:srgbClr val="002060"/>
              </a:solidFill>
              <a:latin typeface="NikoshBAN" pitchFamily="2" charset="0"/>
              <a:cs typeface="NikoshBAN" pitchFamily="2" charset="0"/>
            </a:endParaRPr>
          </a:p>
          <a:p>
            <a:pPr>
              <a:buNone/>
            </a:pPr>
            <a:r>
              <a:rPr lang="bn-IN" sz="2800" dirty="0" smtClean="0">
                <a:solidFill>
                  <a:srgbClr val="002060"/>
                </a:solidFill>
                <a:latin typeface="NikoshBAN" pitchFamily="2" charset="0"/>
                <a:cs typeface="NikoshBAN" pitchFamily="2" charset="0"/>
              </a:rPr>
              <a:t>৫। </a:t>
            </a:r>
            <a:r>
              <a:rPr lang="bn-BD" sz="2800" dirty="0" smtClean="0">
                <a:solidFill>
                  <a:srgbClr val="002060"/>
                </a:solidFill>
                <a:latin typeface="NikoshBAN" pitchFamily="2" charset="0"/>
                <a:cs typeface="NikoshBAN" pitchFamily="2" charset="0"/>
              </a:rPr>
              <a:t>হিটলারের</a:t>
            </a:r>
            <a:r>
              <a:rPr lang="bn-IN" sz="2800" dirty="0" smtClean="0">
                <a:solidFill>
                  <a:srgbClr val="002060"/>
                </a:solidFill>
                <a:latin typeface="NikoshBAN" pitchFamily="2" charset="0"/>
                <a:cs typeface="NikoshBAN" pitchFamily="2" charset="0"/>
              </a:rPr>
              <a:t> কর্মকান্ড ব্যাখ্যা করতে </a:t>
            </a:r>
            <a:r>
              <a:rPr lang="bn-IN" sz="2800" dirty="0" smtClean="0">
                <a:solidFill>
                  <a:srgbClr val="002060"/>
                </a:solidFill>
                <a:latin typeface="NikoshBAN" pitchFamily="2" charset="0"/>
                <a:cs typeface="NikoshBAN" pitchFamily="2" charset="0"/>
              </a:rPr>
              <a:t>পারবে- </a:t>
            </a:r>
            <a:endParaRPr lang="bn-IN" sz="2800" dirty="0" smtClean="0">
              <a:solidFill>
                <a:srgbClr val="002060"/>
              </a:solidFill>
              <a:latin typeface="NikoshBAN" pitchFamily="2" charset="0"/>
              <a:cs typeface="NikoshBAN" pitchFamily="2" charset="0"/>
            </a:endParaRPr>
          </a:p>
          <a:p>
            <a:pPr>
              <a:buNone/>
            </a:pPr>
            <a:r>
              <a:rPr lang="bn-IN" sz="2800" dirty="0" smtClean="0">
                <a:solidFill>
                  <a:srgbClr val="002060"/>
                </a:solidFill>
                <a:latin typeface="NikoshBAN" pitchFamily="2" charset="0"/>
                <a:cs typeface="NikoshBAN" pitchFamily="2" charset="0"/>
              </a:rPr>
              <a:t>৬। </a:t>
            </a:r>
            <a:r>
              <a:rPr lang="bn-BD" sz="2800" dirty="0" smtClean="0">
                <a:solidFill>
                  <a:srgbClr val="002060"/>
                </a:solidFill>
                <a:latin typeface="NikoshBAN" pitchFamily="2" charset="0"/>
                <a:cs typeface="NikoshBAN" pitchFamily="2" charset="0"/>
              </a:rPr>
              <a:t>হিটলারের</a:t>
            </a:r>
            <a:r>
              <a:rPr lang="bn-IN" sz="2800" dirty="0" smtClean="0">
                <a:solidFill>
                  <a:srgbClr val="002060"/>
                </a:solidFill>
                <a:latin typeface="NikoshBAN" pitchFamily="2" charset="0"/>
                <a:cs typeface="NikoshBAN" pitchFamily="2" charset="0"/>
              </a:rPr>
              <a:t> শেষ পরিণতি সম্পর্কে বর্ণনা করতে </a:t>
            </a:r>
            <a:r>
              <a:rPr lang="bn-IN" sz="2800" dirty="0" smtClean="0">
                <a:solidFill>
                  <a:srgbClr val="002060"/>
                </a:solidFill>
                <a:latin typeface="NikoshBAN" pitchFamily="2" charset="0"/>
                <a:cs typeface="NikoshBAN" pitchFamily="2" charset="0"/>
              </a:rPr>
              <a:t>পারবে।</a:t>
            </a:r>
          </a:p>
          <a:p>
            <a:pPr>
              <a:buNone/>
            </a:pPr>
            <a:r>
              <a:rPr lang="bn-IN" sz="2800" dirty="0" smtClean="0">
                <a:solidFill>
                  <a:srgbClr val="002060"/>
                </a:solidFill>
                <a:latin typeface="NikoshBAN" pitchFamily="2" charset="0"/>
                <a:cs typeface="NikoshBAN" pitchFamily="2" charset="0"/>
              </a:rPr>
              <a:t>  </a:t>
            </a:r>
            <a:endParaRPr lang="en-US" sz="2800" dirty="0" smtClean="0">
              <a:solidFill>
                <a:srgbClr val="002060"/>
              </a:solidFill>
              <a:latin typeface="NikoshBAN" pitchFamily="2" charset="0"/>
              <a:cs typeface="NikoshBAN" pitchFamily="2" charset="0"/>
            </a:endParaRPr>
          </a:p>
        </p:txBody>
      </p:sp>
    </p:spTree>
    <p:extLst>
      <p:ext uri="{BB962C8B-B14F-4D97-AF65-F5344CB8AC3E}">
        <p14:creationId xmlns="" xmlns:p14="http://schemas.microsoft.com/office/powerpoint/2010/main" val="218298807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6;p1"/>
          <p:cNvSpPr/>
          <p:nvPr/>
        </p:nvSpPr>
        <p:spPr>
          <a:xfrm>
            <a:off x="0" y="0"/>
            <a:ext cx="12192000" cy="6858000"/>
          </a:xfrm>
          <a:prstGeom prst="frame">
            <a:avLst>
              <a:gd name="adj1" fmla="val 2947"/>
            </a:avLst>
          </a:prstGeom>
          <a:solidFill>
            <a:srgbClr val="C000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TextBox 12"/>
          <p:cNvSpPr txBox="1"/>
          <p:nvPr/>
        </p:nvSpPr>
        <p:spPr>
          <a:xfrm>
            <a:off x="182880" y="147145"/>
            <a:ext cx="11795760" cy="6527975"/>
          </a:xfrm>
          <a:prstGeom prst="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Google Shape;101;p7"/>
          <p:cNvSpPr/>
          <p:nvPr/>
        </p:nvSpPr>
        <p:spPr>
          <a:xfrm>
            <a:off x="3403774" y="362459"/>
            <a:ext cx="6079860" cy="1040524"/>
          </a:xfrm>
          <a:prstGeom prst="flowChartMerge">
            <a:avLst/>
          </a:prstGeom>
          <a:solidFill>
            <a:schemeClr val="accent6">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Clr>
                <a:srgbClr val="000000"/>
              </a:buClr>
              <a:buSzPts val="4100"/>
            </a:pPr>
            <a:r>
              <a:rPr lang="bn-IN" sz="3600" b="1" dirty="0" smtClean="0">
                <a:solidFill>
                  <a:srgbClr val="00FF00"/>
                </a:solidFill>
                <a:latin typeface="NikoshBAN" pitchFamily="2" charset="0"/>
                <a:cs typeface="NikoshBAN" pitchFamily="2" charset="0"/>
                <a:sym typeface="Arial"/>
              </a:rPr>
              <a:t>ঐতিহাসিক প্রেক্ষাপট </a:t>
            </a:r>
            <a:endParaRPr lang="bn-IN" sz="3600" b="1" dirty="0">
              <a:solidFill>
                <a:srgbClr val="00FF00"/>
              </a:solidFill>
              <a:latin typeface="NikoshBAN" pitchFamily="2" charset="0"/>
              <a:cs typeface="NikoshBAN" pitchFamily="2" charset="0"/>
              <a:sym typeface="Arial"/>
            </a:endParaRPr>
          </a:p>
        </p:txBody>
      </p:sp>
      <p:sp>
        <p:nvSpPr>
          <p:cNvPr id="5" name="TextBox 4"/>
          <p:cNvSpPr txBox="1"/>
          <p:nvPr/>
        </p:nvSpPr>
        <p:spPr>
          <a:xfrm>
            <a:off x="770709" y="1489165"/>
            <a:ext cx="10985863" cy="1200329"/>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400" b="1" dirty="0" smtClean="0">
                <a:latin typeface="NikoshBAN" pitchFamily="2" charset="0"/>
                <a:cs typeface="NikoshBAN" pitchFamily="2" charset="0"/>
              </a:rPr>
              <a:t>আডলফ হিটলার</a:t>
            </a:r>
            <a:r>
              <a:rPr lang="en-US" sz="2400" dirty="0" smtClean="0">
                <a:latin typeface="NikoshBAN" pitchFamily="2" charset="0"/>
                <a:cs typeface="NikoshBAN" pitchFamily="2" charset="0"/>
              </a:rPr>
              <a:t> </a:t>
            </a:r>
            <a:r>
              <a:rPr lang="as-IN" sz="2400" dirty="0" smtClean="0">
                <a:latin typeface="NikoshBAN" pitchFamily="2" charset="0"/>
                <a:cs typeface="NikoshBAN" pitchFamily="2" charset="0"/>
              </a:rPr>
              <a:t>জার্মান ভাষা</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a:t>
            </a:r>
            <a:r>
              <a:rPr lang="en-US" sz="2400" dirty="0" smtClean="0">
                <a:latin typeface="NikoshBAN" pitchFamily="2" charset="0"/>
                <a:cs typeface="NikoshBAN" pitchFamily="2" charset="0"/>
              </a:rPr>
              <a:t>Adolf Hitler </a:t>
            </a:r>
            <a:r>
              <a:rPr lang="as-IN" sz="2400" i="1" dirty="0" smtClean="0">
                <a:latin typeface="NikoshBAN" pitchFamily="2" charset="0"/>
                <a:cs typeface="NikoshBAN" pitchFamily="2" charset="0"/>
              </a:rPr>
              <a:t>আডল্‌ফ্‌ হিট্‌লা</a:t>
            </a:r>
            <a:r>
              <a:rPr lang="as-IN" sz="2400" dirty="0" smtClean="0">
                <a:latin typeface="NikoshBAN" pitchFamily="2" charset="0"/>
                <a:cs typeface="NikoshBAN" pitchFamily="2" charset="0"/>
              </a:rPr>
              <a:t>) (২০শে এপ্রিল, ১৮৮৯ - ৩০শে এপ্রিল, ১৯৪৫) অস্ট্রী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বংশোদ্ভূত জার্মান রাজনীতিবিদ যিনি ন্যাশনাল সোশ্যালিস্ট জার্মান ও</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র্কার্স পার্টির নেতৃত্ব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ছিলেন। হিটলার ১৯৩৩ থেকে ১৯৪৫ সাল পর্যন্ত জার্মানির চ্যান্সেলর এবং ১৯৩৪ থেকে ১৯৪৫ সাল পর্যন্ত সে দেশের ফিউরার ছিলেন।</a:t>
            </a:r>
            <a:endParaRPr lang="en-US" sz="2400" dirty="0" smtClean="0">
              <a:latin typeface="NikoshBAN" pitchFamily="2" charset="0"/>
              <a:cs typeface="NikoshBAN" pitchFamily="2" charset="0"/>
            </a:endParaRPr>
          </a:p>
        </p:txBody>
      </p:sp>
      <p:sp>
        <p:nvSpPr>
          <p:cNvPr id="6" name="TextBox 5"/>
          <p:cNvSpPr txBox="1"/>
          <p:nvPr/>
        </p:nvSpPr>
        <p:spPr>
          <a:xfrm>
            <a:off x="770709" y="2939142"/>
            <a:ext cx="10972800" cy="3046988"/>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400" dirty="0" smtClean="0">
                <a:latin typeface="NikoshBAN" pitchFamily="2" charset="0"/>
                <a:cs typeface="NikoshBAN" pitchFamily="2" charset="0"/>
              </a:rPr>
              <a:t>হিটলার প্রথম বিশ্বযুদ্ধে সৈনিক হিসেবে যোগ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ছিলেন। পরবর্তীকালে ভাইমার প্রজাতন্ত্রে নাৎসি পার্টির নেতৃত্ব লাভ করেন। অভ্যুত্থান করতে গি</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ব্যর্থ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ছিলেন যে কারণে তাকে জেল খাটতে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 জেল থেকে ছাড়া পে</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মোহনী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বক্তৃতার মাধ্যমে জাতী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তাবাদ, ইহুদি বিদ্বেষ ও সমাজতন্ত্র বিরোধিতা ছড়াতে থাকেন। এভাবেই এক সম</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জন</a:t>
            </a:r>
            <a:r>
              <a:rPr lang="bn-IN" sz="2400" dirty="0" smtClean="0">
                <a:latin typeface="NikoshBAN" pitchFamily="2" charset="0"/>
                <a:cs typeface="NikoshBAN" pitchFamily="2" charset="0"/>
              </a:rPr>
              <a:t>প্রিয়</a:t>
            </a:r>
            <a:r>
              <a:rPr lang="as-IN" sz="2400" dirty="0" smtClean="0">
                <a:latin typeface="NikoshBAN" pitchFamily="2" charset="0"/>
                <a:cs typeface="NikoshBAN" pitchFamily="2" charset="0"/>
              </a:rPr>
              <a:t> নেতা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পরিণত হন। নাৎসিরা তাদের বিরোধী পক্ষের অনেককেই হত্যা করেছিল, রাষ্ট্রের অর্থনীতিকে ঢেলে সাজি</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 সামরিক বাহিনীকে নতুন নতুন সব অস্ত্রশস্ত্রে সজ্জিত করেছিল এবং সর্বোপরি একটি সমগ্রতাবাদী ও ফ্যাসিবাদী একনা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কত্ব প্রতিষ্ঠা করেছিল। হিটলার এমন একটি বৈদেশিক নীতি গ্রহণ করেন যাতে সকল "লেবেনস্রাউম" (জীবন্ত অঞ্চল) দখল করে 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 কথা বলা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১৯৩৯ সালে জার্মানরা পোল্যান্ড অধিকার করে এবং ফলশ্রুতিতে ব্রিটেন ও ফ্রান্স জার্মানির বিরুদ্ধে যুদ্ধ ঘোষণা করে। এভাবেই দ্বিতী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বিশ্বযু</a:t>
            </a:r>
            <a:r>
              <a:rPr lang="bn-IN" sz="2400" dirty="0" smtClean="0">
                <a:latin typeface="NikoshBAN" pitchFamily="2" charset="0"/>
                <a:cs typeface="NikoshBAN" pitchFamily="2" charset="0"/>
              </a:rPr>
              <a:t>দ্ধ</a:t>
            </a:r>
            <a:r>
              <a:rPr lang="as-IN" sz="2400" dirty="0" smtClean="0">
                <a:latin typeface="NikoshBAN" pitchFamily="2" charset="0"/>
                <a:cs typeface="NikoshBAN" pitchFamily="2" charset="0"/>
              </a:rPr>
              <a:t> শুরু</a:t>
            </a:r>
            <a:r>
              <a:rPr lang="bn-IN" sz="2400" dirty="0" smtClean="0">
                <a:latin typeface="NikoshBAN" pitchFamily="2" charset="0"/>
                <a:cs typeface="NikoshBAN" pitchFamily="2" charset="0"/>
              </a:rPr>
              <a:t> হয়</a:t>
            </a:r>
            <a:r>
              <a:rPr lang="as-IN"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 xmlns:p14="http://schemas.microsoft.com/office/powerpoint/2010/main" val="153697420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p1"/>
          <p:cNvSpPr/>
          <p:nvPr/>
        </p:nvSpPr>
        <p:spPr>
          <a:xfrm>
            <a:off x="0" y="0"/>
            <a:ext cx="12192000" cy="6858000"/>
          </a:xfrm>
          <a:prstGeom prst="frame">
            <a:avLst>
              <a:gd name="adj1" fmla="val 2947"/>
            </a:avLst>
          </a:prstGeom>
          <a:solidFill>
            <a:srgbClr val="7030A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p:cNvSpPr txBox="1"/>
          <p:nvPr/>
        </p:nvSpPr>
        <p:spPr>
          <a:xfrm>
            <a:off x="182880" y="147145"/>
            <a:ext cx="11795760" cy="6527975"/>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p>
        </p:txBody>
      </p:sp>
      <p:sp>
        <p:nvSpPr>
          <p:cNvPr id="4" name="Google Shape;85;p5"/>
          <p:cNvSpPr/>
          <p:nvPr/>
        </p:nvSpPr>
        <p:spPr>
          <a:xfrm>
            <a:off x="3667183" y="0"/>
            <a:ext cx="5111057" cy="594437"/>
          </a:xfrm>
          <a:prstGeom prst="flowChartTerminator">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bn-IN" sz="3600" b="1" dirty="0" smtClean="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হিটলারের জন্ম ও বাল্যকাল </a:t>
            </a:r>
            <a:endParaRPr lang="en-US" sz="3600" b="1" dirty="0">
              <a:effectLst>
                <a:outerShdw blurRad="38100" dist="38100" dir="2700000" algn="tl">
                  <a:srgbClr val="000000">
                    <a:alpha val="43137"/>
                  </a:srgbClr>
                </a:outerShdw>
              </a:effectLst>
            </a:endParaRPr>
          </a:p>
        </p:txBody>
      </p:sp>
      <p:sp>
        <p:nvSpPr>
          <p:cNvPr id="9" name="TextBox 8"/>
          <p:cNvSpPr txBox="1"/>
          <p:nvPr/>
        </p:nvSpPr>
        <p:spPr>
          <a:xfrm>
            <a:off x="287383" y="705395"/>
            <a:ext cx="11416937" cy="2246769"/>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000" dirty="0" smtClean="0">
                <a:latin typeface="NikoshBAN" pitchFamily="2" charset="0"/>
                <a:cs typeface="NikoshBAN" pitchFamily="2" charset="0"/>
              </a:rPr>
              <a:t>এডলফ হিটলারকে চিনেন না,আশা করি এমন কোন ডিফেন্স লাভার নেই।</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অনেকের চোখে তিনি হিরো,আবার অনেকের চোখে তিনি ভিলেন।</a:t>
            </a:r>
            <a:r>
              <a:rPr lang="bn-IN" sz="2000" dirty="0" smtClean="0">
                <a:latin typeface="NikoshBAN" pitchFamily="2" charset="0"/>
                <a:cs typeface="NikoshBAN" pitchFamily="2" charset="0"/>
              </a:rPr>
              <a:t> জার্মান নাৎসিবাদের জনক এডলফ হিটলারের জন্ম ১৮৮৯ সালের ২০ এপ্রিল অষ্ট্রিয়ার ভিয়েনায়। </a:t>
            </a:r>
            <a:r>
              <a:rPr lang="as-IN" sz="2000" dirty="0" smtClean="0">
                <a:latin typeface="NikoshBAN" pitchFamily="2" charset="0"/>
                <a:cs typeface="NikoshBAN" pitchFamily="2" charset="0"/>
              </a:rPr>
              <a:t>তার বাবার নাম ছিল </a:t>
            </a:r>
            <a:r>
              <a:rPr lang="en-US" sz="2000" dirty="0" err="1" smtClean="0">
                <a:latin typeface="NikoshBAN" pitchFamily="2" charset="0"/>
                <a:cs typeface="NikoshBAN" pitchFamily="2" charset="0"/>
              </a:rPr>
              <a:t>Alois</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ও মা</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র নাম ছিল </a:t>
            </a:r>
            <a:r>
              <a:rPr lang="en-US" sz="2000" dirty="0" err="1" smtClean="0">
                <a:latin typeface="NikoshBAN" pitchFamily="2" charset="0"/>
                <a:cs typeface="NikoshBAN" pitchFamily="2" charset="0"/>
              </a:rPr>
              <a:t>Klaaraa</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বাবা একটি সরকারি প্রতিষ্ঠানে সামান্য চাকরি করত।</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ছেলেবেলা থেকেই হিটলার ছিলেন একগুঁয়ে, জেদি আর রগচটা। সামান্য ব্যাপারেই রেগে উঠতেন। অকারণে শিক্ষকদের সঙ্গে তর্ক করতেন।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একটা বেসরকারি স্কুলে ভর্তি হলেন। কিন্তু কয়েক মাস পর অর্থের অভাবে স্কুল ছেড়ে দিলেন।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১৯০৩ সালে বাবা মারা যান। বাবার রেখে যাও</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পেনশন ও সঞ্চ</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র অর্থ দি</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ই তাদের সংসার কোন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মতে চলতে থাকে। অনেক ভোগান্তির পর ১৯০৭ সালে মাতাও মারা যান। হিটলার নিঃস্ব 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পড়েন।</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মা মারা গেলে সংসারের সব বন্ধন ছিন্ন হয়ে গেল। ভাগ্য অন্বেষণে বেরিয়ে পড়লেন হিটলার।</a:t>
            </a:r>
            <a:endParaRPr lang="bn-IN" sz="2000" dirty="0" smtClean="0">
              <a:latin typeface="NikoshBAN" pitchFamily="2" charset="0"/>
              <a:cs typeface="NikoshBAN" pitchFamily="2" charset="0"/>
            </a:endParaRPr>
          </a:p>
        </p:txBody>
      </p:sp>
      <p:sp>
        <p:nvSpPr>
          <p:cNvPr id="10" name="TextBox 9"/>
          <p:cNvSpPr txBox="1"/>
          <p:nvPr/>
        </p:nvSpPr>
        <p:spPr>
          <a:xfrm>
            <a:off x="287382" y="5212081"/>
            <a:ext cx="11456126" cy="1323439"/>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as-IN" sz="2000" dirty="0" smtClean="0">
                <a:latin typeface="NikoshBAN" pitchFamily="2" charset="0"/>
                <a:cs typeface="NikoshBAN" pitchFamily="2" charset="0"/>
              </a:rPr>
              <a:t>১৯১৪ সালে শুরু হলো প্রথম বিশ্বযুদ্ধ। হিটলার সৈনিক হিসেবে যুদ্ধে যোগ দিলেন। এই যুদ্ধে</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সাহস ও বীরত্বের পরিচয় দিলেও কোনো পদোন্নতি হয়নি</a:t>
            </a:r>
            <a:r>
              <a:rPr lang="bn-IN" sz="2000" dirty="0" smtClean="0">
                <a:latin typeface="NikoshBAN" pitchFamily="2" charset="0"/>
                <a:cs typeface="NikoshBAN" pitchFamily="2" charset="0"/>
              </a:rPr>
              <a:t>।</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যুদ্ধ শেষ হলো।</a:t>
            </a:r>
            <a:r>
              <a:rPr lang="bn-IN" sz="2000" dirty="0" smtClean="0">
                <a:latin typeface="NikoshBAN" pitchFamily="2" charset="0"/>
                <a:cs typeface="NikoshBAN" pitchFamily="2" charset="0"/>
              </a:rPr>
              <a:t> হিটলার দল গঠন, </a:t>
            </a:r>
            <a:r>
              <a:rPr lang="as-IN" sz="2000" dirty="0" smtClean="0">
                <a:latin typeface="NikoshBAN" pitchFamily="2" charset="0"/>
                <a:cs typeface="NikoshBAN" pitchFamily="2" charset="0"/>
              </a:rPr>
              <a:t>পরবর্তীকালে এই দলকেই বলা হতো নাৎসি পার্টি।</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১৯২০ সালের ২৪ ফেব্রুয়ারি প্রথম নাৎসি দলের সভা ডাকা হলো। এতেই হিটলার প্রকাশ করলেন তার পঁচিশ দফা দাবি</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এরপর হিটলার প্রকাশ করলেন স্বস্তিকা চিহ্নযুক্ত দলের পতাকা। ক্রমশই নাৎসি দলের জনপ্রিয়তা বাড়তে থাকে।</a:t>
            </a:r>
            <a:r>
              <a:rPr lang="bn-IN" sz="2000" dirty="0" smtClean="0">
                <a:latin typeface="NikoshBAN" pitchFamily="2" charset="0"/>
                <a:cs typeface="NikoshBAN" pitchFamily="2" charset="0"/>
              </a:rPr>
              <a:t> তাদের শ্লোগান ছিল ‘এক জাতি, এক রাষ্ট্র এবং একজন ফুয়েয়ার। উক্ত ভাবাদর্শের প্রধান ব্যাক্তি তিনিই, সে রাষ্ট্রের তিনিই ফুয়েয়ার।  </a:t>
            </a:r>
            <a:r>
              <a:rPr lang="as-IN" sz="2000" dirty="0" smtClean="0">
                <a:latin typeface="NikoshBAN" pitchFamily="2" charset="0"/>
                <a:cs typeface="NikoshBAN" pitchFamily="2" charset="0"/>
              </a:rPr>
              <a:t> </a:t>
            </a:r>
            <a:r>
              <a:rPr lang="bn-IN"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7" name="TextBox 6"/>
          <p:cNvSpPr txBox="1"/>
          <p:nvPr/>
        </p:nvSpPr>
        <p:spPr>
          <a:xfrm>
            <a:off x="326572" y="3082835"/>
            <a:ext cx="11416936" cy="1938992"/>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000" dirty="0" smtClean="0">
                <a:latin typeface="NikoshBAN" pitchFamily="2" charset="0"/>
                <a:cs typeface="NikoshBAN" pitchFamily="2" charset="0"/>
              </a:rPr>
              <a:t>হিটলার </a:t>
            </a:r>
            <a:r>
              <a:rPr lang="as-IN" sz="2000" dirty="0" smtClean="0">
                <a:latin typeface="NikoshBAN" pitchFamily="2" charset="0"/>
                <a:cs typeface="NikoshBAN" pitchFamily="2" charset="0"/>
              </a:rPr>
              <a:t>ভিয়েনাতে চলে এলেন। ভিয়েনাতে এসে তিনি প্রথমে মজুরের কাজ করতেন। কখনো মাল বইতেন। এরপর রং বিক্রি করতে আরম্ভ করলেন। ভিয়েনাতে থাকার সময়েই তার মনের মধ্যে প্রথম জেগে ওঠে ইহুদি বিদ্বেষ। তখন জার্মানির অধিকাংশ কলকারখানা, সংবাদপত্রের মালিক ছিল ইহুদিরা।</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তবে তার মনে কেন ইহুদি বিদ্বেষ সৃষ্টি হয় তা নিয়ে অনেক মতভেদ রয়েছে। দেশের অর্থনীতির অনেকখানিই তারা নিয়ন্ত্রণ করত। হিটলার কিছুতেই মানতে পারছিলেন না, জার্মান দেশে বসে ইহুদিরা জার্মানদের উপরে প্রভুত্ব করবে।</a:t>
            </a:r>
            <a:r>
              <a:rPr lang="bn-IN" sz="2000" dirty="0" smtClean="0">
                <a:latin typeface="NikoshBAN" pitchFamily="2" charset="0"/>
                <a:cs typeface="NikoshBAN" pitchFamily="2" charset="0"/>
              </a:rPr>
              <a:t> </a:t>
            </a:r>
            <a:r>
              <a:rPr lang="as-IN" sz="2000" dirty="0" smtClean="0">
                <a:latin typeface="NikoshBAN" pitchFamily="2" charset="0"/>
                <a:cs typeface="NikoshBAN" pitchFamily="2" charset="0"/>
              </a:rPr>
              <a:t>এডলফ হিটলার আক্ষেপ করে বলেছিলেন- "ইহুদীরা বেইমান জাতি, এদের কখনও বিশ্বাস করতে নাই, একদিন বিশ্ববাসী বুঝবে ওদের (ইহুদিদের) সম্পর্কে আমার সিদ্ধান্ত সঠিক ছিল কিনা"।</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১৯১২ সালে তিনি ভিয়েনা ছেড়ে এলেন মিউনিখে।</a:t>
            </a:r>
            <a:endParaRPr lang="en-US" sz="2000" dirty="0">
              <a:latin typeface="NikoshBAN" pitchFamily="2" charset="0"/>
              <a:cs typeface="NikoshBAN" pitchFamily="2"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7" grpId="0" animBg="1"/>
    </p:bldLst>
  </p:timing>
</p:sld>
</file>

<file path=ppt/theme/theme1.xml><?xml version="1.0" encoding="utf-8"?>
<a:theme xmlns:a="http://schemas.openxmlformats.org/drawingml/2006/main" name="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5328</TotalTime>
  <Words>2090</Words>
  <Application>Microsoft Office PowerPoint</Application>
  <PresentationFormat>Custom</PresentationFormat>
  <Paragraphs>567</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Basis</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Gani</dc:creator>
  <cp:lastModifiedBy>jahid</cp:lastModifiedBy>
  <cp:revision>918</cp:revision>
  <dcterms:created xsi:type="dcterms:W3CDTF">2019-07-10T14:41:28Z</dcterms:created>
  <dcterms:modified xsi:type="dcterms:W3CDTF">2021-09-07T02:31:41Z</dcterms:modified>
</cp:coreProperties>
</file>