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.jpg" ContentType="image/pn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59" r:id="rId5"/>
    <p:sldId id="270" r:id="rId6"/>
    <p:sldId id="261" r:id="rId7"/>
    <p:sldId id="262" r:id="rId8"/>
    <p:sldId id="263" r:id="rId9"/>
    <p:sldId id="272" r:id="rId10"/>
    <p:sldId id="267" r:id="rId11"/>
    <p:sldId id="264" r:id="rId12"/>
    <p:sldId id="266" r:id="rId13"/>
    <p:sldId id="268" r:id="rId14"/>
    <p:sldId id="273" r:id="rId15"/>
    <p:sldId id="274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77F4C-CD3A-4486-81A2-CFE012F1377F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FACBB35-E675-4460-8E2A-590021A68E08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পরিচিতি 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C465449-81E2-4331-87A9-9F4D7BC81398}" type="parTrans" cxnId="{A2365DFC-BE63-4BD6-9A27-65DB4D8D7C41}">
      <dgm:prSet/>
      <dgm:spPr/>
      <dgm:t>
        <a:bodyPr/>
        <a:lstStyle/>
        <a:p>
          <a:endParaRPr lang="en-US"/>
        </a:p>
      </dgm:t>
    </dgm:pt>
    <dgm:pt modelId="{EBA97535-E387-47A1-B97C-7B270C54A415}" type="sibTrans" cxnId="{A2365DFC-BE63-4BD6-9A27-65DB4D8D7C41}">
      <dgm:prSet/>
      <dgm:spPr/>
      <dgm:t>
        <a:bodyPr/>
        <a:lstStyle/>
        <a:p>
          <a:endParaRPr lang="en-US"/>
        </a:p>
      </dgm:t>
    </dgm:pt>
    <dgm:pt modelId="{7EEF8185-B448-4664-941A-E07DE866AD2D}" type="pres">
      <dgm:prSet presAssocID="{AA177F4C-CD3A-4486-81A2-CFE012F1377F}" presName="linearFlow" presStyleCnt="0">
        <dgm:presLayoutVars>
          <dgm:dir/>
          <dgm:resizeHandles val="exact"/>
        </dgm:presLayoutVars>
      </dgm:prSet>
      <dgm:spPr/>
    </dgm:pt>
    <dgm:pt modelId="{00AABAC3-3463-4C08-8EF8-9F6246A4F6E5}" type="pres">
      <dgm:prSet presAssocID="{7FACBB35-E675-4460-8E2A-590021A68E08}" presName="composite" presStyleCnt="0"/>
      <dgm:spPr/>
    </dgm:pt>
    <dgm:pt modelId="{2678806A-370E-49B9-97DB-72856BF3D903}" type="pres">
      <dgm:prSet presAssocID="{7FACBB35-E675-4460-8E2A-590021A68E08}" presName="imgShp" presStyleLbl="fgImgPlace1" presStyleIdx="0" presStyleCnt="1" custLinFactNeighborX="-32463" custLinFactNeighborY="-619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6BB7C33-C8DE-4EB0-9628-EF1B702DC2F6}" type="pres">
      <dgm:prSet presAssocID="{7FACBB35-E675-4460-8E2A-590021A68E08}" presName="txShp" presStyleLbl="node1" presStyleIdx="0" presStyleCnt="1" custLinFactY="-7666" custLinFactNeighborX="-1155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C16ACA-CD42-4399-8706-B30D3A83C05D}" type="presOf" srcId="{7FACBB35-E675-4460-8E2A-590021A68E08}" destId="{46BB7C33-C8DE-4EB0-9628-EF1B702DC2F6}" srcOrd="0" destOrd="0" presId="urn:microsoft.com/office/officeart/2005/8/layout/vList3"/>
    <dgm:cxn modelId="{9B650A9F-3042-4BAA-857A-AE637833DF58}" type="presOf" srcId="{AA177F4C-CD3A-4486-81A2-CFE012F1377F}" destId="{7EEF8185-B448-4664-941A-E07DE866AD2D}" srcOrd="0" destOrd="0" presId="urn:microsoft.com/office/officeart/2005/8/layout/vList3"/>
    <dgm:cxn modelId="{A2365DFC-BE63-4BD6-9A27-65DB4D8D7C41}" srcId="{AA177F4C-CD3A-4486-81A2-CFE012F1377F}" destId="{7FACBB35-E675-4460-8E2A-590021A68E08}" srcOrd="0" destOrd="0" parTransId="{4C465449-81E2-4331-87A9-9F4D7BC81398}" sibTransId="{EBA97535-E387-47A1-B97C-7B270C54A415}"/>
    <dgm:cxn modelId="{098FE67D-EE0A-464A-8277-98FCC709560E}" type="presParOf" srcId="{7EEF8185-B448-4664-941A-E07DE866AD2D}" destId="{00AABAC3-3463-4C08-8EF8-9F6246A4F6E5}" srcOrd="0" destOrd="0" presId="urn:microsoft.com/office/officeart/2005/8/layout/vList3"/>
    <dgm:cxn modelId="{8082D0F5-1592-4ADF-9647-30EEDE996DAB}" type="presParOf" srcId="{00AABAC3-3463-4C08-8EF8-9F6246A4F6E5}" destId="{2678806A-370E-49B9-97DB-72856BF3D903}" srcOrd="0" destOrd="0" presId="urn:microsoft.com/office/officeart/2005/8/layout/vList3"/>
    <dgm:cxn modelId="{015939F2-09EF-4CB4-AC0B-46A78507083F}" type="presParOf" srcId="{00AABAC3-3463-4C08-8EF8-9F6246A4F6E5}" destId="{46BB7C33-C8DE-4EB0-9628-EF1B702DC2F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CE4423-3BEC-4EAC-81FC-609BA5EAF56E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0433A6B-DCB7-4CA7-851B-6E5745BCBD77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    ছবিতে কী কী দেখতে পাচ্ছ?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69EF9DD-26D5-48CB-8DDB-34A04213B866}" type="parTrans" cxnId="{37751BFF-EB84-4448-A9EE-0FA3ADF9C02C}">
      <dgm:prSet/>
      <dgm:spPr/>
      <dgm:t>
        <a:bodyPr/>
        <a:lstStyle/>
        <a:p>
          <a:endParaRPr lang="en-US"/>
        </a:p>
      </dgm:t>
    </dgm:pt>
    <dgm:pt modelId="{B74D8E40-C2A5-4EC6-9246-397DD789A366}" type="sibTrans" cxnId="{37751BFF-EB84-4448-A9EE-0FA3ADF9C02C}">
      <dgm:prSet/>
      <dgm:spPr/>
      <dgm:t>
        <a:bodyPr/>
        <a:lstStyle/>
        <a:p>
          <a:endParaRPr lang="en-US"/>
        </a:p>
      </dgm:t>
    </dgm:pt>
    <dgm:pt modelId="{554CD5B6-8BBC-4058-8EBD-CA4DD19DB8AF}" type="pres">
      <dgm:prSet presAssocID="{15CE4423-3BEC-4EAC-81FC-609BA5EAF56E}" presName="linearFlow" presStyleCnt="0">
        <dgm:presLayoutVars>
          <dgm:dir/>
          <dgm:resizeHandles val="exact"/>
        </dgm:presLayoutVars>
      </dgm:prSet>
      <dgm:spPr/>
    </dgm:pt>
    <dgm:pt modelId="{7BE764F9-1324-45EF-91A9-93DB0EF23461}" type="pres">
      <dgm:prSet presAssocID="{70433A6B-DCB7-4CA7-851B-6E5745BCBD77}" presName="composite" presStyleCnt="0"/>
      <dgm:spPr/>
    </dgm:pt>
    <dgm:pt modelId="{AF57F51F-5DE6-4110-91B6-9BCFDB108AD9}" type="pres">
      <dgm:prSet presAssocID="{70433A6B-DCB7-4CA7-851B-6E5745BCBD77}" presName="imgShp" presStyleLbl="fgImgPlace1" presStyleIdx="0" presStyleCnt="1" custScaleX="103139" custLinFactNeighborX="-52011" custLinFactNeighborY="-49"/>
      <dgm:spPr/>
    </dgm:pt>
    <dgm:pt modelId="{99019036-22B9-4FA9-B56A-B067F661BD8C}" type="pres">
      <dgm:prSet presAssocID="{70433A6B-DCB7-4CA7-851B-6E5745BCBD77}" presName="txShp" presStyleLbl="node1" presStyleIdx="0" presStyleCnt="1" custScaleX="150376" custLinFactNeighborX="10025" custLinFactNeighborY="-4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751BFF-EB84-4448-A9EE-0FA3ADF9C02C}" srcId="{15CE4423-3BEC-4EAC-81FC-609BA5EAF56E}" destId="{70433A6B-DCB7-4CA7-851B-6E5745BCBD77}" srcOrd="0" destOrd="0" parTransId="{B69EF9DD-26D5-48CB-8DDB-34A04213B866}" sibTransId="{B74D8E40-C2A5-4EC6-9246-397DD789A366}"/>
    <dgm:cxn modelId="{312FE4E3-2542-46CC-A1FF-914BDC06F364}" type="presOf" srcId="{70433A6B-DCB7-4CA7-851B-6E5745BCBD77}" destId="{99019036-22B9-4FA9-B56A-B067F661BD8C}" srcOrd="0" destOrd="0" presId="urn:microsoft.com/office/officeart/2005/8/layout/vList3"/>
    <dgm:cxn modelId="{45E247AC-3AF2-4E3C-B0D6-13D9483D352F}" type="presOf" srcId="{15CE4423-3BEC-4EAC-81FC-609BA5EAF56E}" destId="{554CD5B6-8BBC-4058-8EBD-CA4DD19DB8AF}" srcOrd="0" destOrd="0" presId="urn:microsoft.com/office/officeart/2005/8/layout/vList3"/>
    <dgm:cxn modelId="{B57EF3EB-9E05-4D73-8A24-048FA60D15FA}" type="presParOf" srcId="{554CD5B6-8BBC-4058-8EBD-CA4DD19DB8AF}" destId="{7BE764F9-1324-45EF-91A9-93DB0EF23461}" srcOrd="0" destOrd="0" presId="urn:microsoft.com/office/officeart/2005/8/layout/vList3"/>
    <dgm:cxn modelId="{A5FA7A7E-5F8E-4C30-B4F2-1576B9CB8A15}" type="presParOf" srcId="{7BE764F9-1324-45EF-91A9-93DB0EF23461}" destId="{AF57F51F-5DE6-4110-91B6-9BCFDB108AD9}" srcOrd="0" destOrd="0" presId="urn:microsoft.com/office/officeart/2005/8/layout/vList3"/>
    <dgm:cxn modelId="{F90AEB05-C65C-456F-A884-19DFE4EC645E}" type="presParOf" srcId="{7BE764F9-1324-45EF-91A9-93DB0EF23461}" destId="{99019036-22B9-4FA9-B56A-B067F661BD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E78689-AEA3-481D-81A9-2E5871AEF85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6AD3AB49-6F05-4E5F-B210-E2AAADA5B15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এ গুলো কোন কোন মাসের হতে পারে?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CDAF47A-3D6F-4F6B-8E39-DB39A2F49D0A}" type="parTrans" cxnId="{6C399777-36E4-4EA5-87B9-AAE46970E92A}">
      <dgm:prSet/>
      <dgm:spPr/>
      <dgm:t>
        <a:bodyPr/>
        <a:lstStyle/>
        <a:p>
          <a:endParaRPr lang="en-US"/>
        </a:p>
      </dgm:t>
    </dgm:pt>
    <dgm:pt modelId="{DDAC0458-9575-45A8-B971-2641209BA2F3}" type="sibTrans" cxnId="{6C399777-36E4-4EA5-87B9-AAE46970E92A}">
      <dgm:prSet/>
      <dgm:spPr/>
      <dgm:t>
        <a:bodyPr/>
        <a:lstStyle/>
        <a:p>
          <a:endParaRPr lang="en-US"/>
        </a:p>
      </dgm:t>
    </dgm:pt>
    <dgm:pt modelId="{EFF34756-1808-43E7-9FF1-C213D9702D22}" type="pres">
      <dgm:prSet presAssocID="{D4E78689-AEA3-481D-81A9-2E5871AEF850}" presName="linearFlow" presStyleCnt="0">
        <dgm:presLayoutVars>
          <dgm:dir/>
          <dgm:resizeHandles val="exact"/>
        </dgm:presLayoutVars>
      </dgm:prSet>
      <dgm:spPr/>
    </dgm:pt>
    <dgm:pt modelId="{011C2277-2EBC-4F5D-AD18-D2053F6E6830}" type="pres">
      <dgm:prSet presAssocID="{6AD3AB49-6F05-4E5F-B210-E2AAADA5B151}" presName="composite" presStyleCnt="0"/>
      <dgm:spPr/>
    </dgm:pt>
    <dgm:pt modelId="{93384F9F-10CB-42A6-AA26-8EDFCAAF2B3F}" type="pres">
      <dgm:prSet presAssocID="{6AD3AB49-6F05-4E5F-B210-E2AAADA5B151}" presName="imgShp" presStyleLbl="fgImgPlace1" presStyleIdx="0" presStyleCnt="1" custScaleX="71596" custLinFactNeighborX="-71580" custLinFactNeighborY="-9524"/>
      <dgm:spPr/>
    </dgm:pt>
    <dgm:pt modelId="{3DACB022-D057-48F9-8A77-1DF1B0980BF6}" type="pres">
      <dgm:prSet presAssocID="{6AD3AB49-6F05-4E5F-B210-E2AAADA5B151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AE205F-FC94-483F-9225-F0AB0E70400D}" type="presOf" srcId="{D4E78689-AEA3-481D-81A9-2E5871AEF850}" destId="{EFF34756-1808-43E7-9FF1-C213D9702D22}" srcOrd="0" destOrd="0" presId="urn:microsoft.com/office/officeart/2005/8/layout/vList3"/>
    <dgm:cxn modelId="{6C399777-36E4-4EA5-87B9-AAE46970E92A}" srcId="{D4E78689-AEA3-481D-81A9-2E5871AEF850}" destId="{6AD3AB49-6F05-4E5F-B210-E2AAADA5B151}" srcOrd="0" destOrd="0" parTransId="{1CDAF47A-3D6F-4F6B-8E39-DB39A2F49D0A}" sibTransId="{DDAC0458-9575-45A8-B971-2641209BA2F3}"/>
    <dgm:cxn modelId="{79330070-8D55-4FE5-A69F-E5E2857A4BC4}" type="presOf" srcId="{6AD3AB49-6F05-4E5F-B210-E2AAADA5B151}" destId="{3DACB022-D057-48F9-8A77-1DF1B0980BF6}" srcOrd="0" destOrd="0" presId="urn:microsoft.com/office/officeart/2005/8/layout/vList3"/>
    <dgm:cxn modelId="{D1BEC859-80AA-45F0-BA79-813C14073EBD}" type="presParOf" srcId="{EFF34756-1808-43E7-9FF1-C213D9702D22}" destId="{011C2277-2EBC-4F5D-AD18-D2053F6E6830}" srcOrd="0" destOrd="0" presId="urn:microsoft.com/office/officeart/2005/8/layout/vList3"/>
    <dgm:cxn modelId="{3193ADDB-F35E-41FA-8B39-3688CE40F244}" type="presParOf" srcId="{011C2277-2EBC-4F5D-AD18-D2053F6E6830}" destId="{93384F9F-10CB-42A6-AA26-8EDFCAAF2B3F}" srcOrd="0" destOrd="0" presId="urn:microsoft.com/office/officeart/2005/8/layout/vList3"/>
    <dgm:cxn modelId="{04A7B409-145B-4937-8B7D-93549D8753F2}" type="presParOf" srcId="{011C2277-2EBC-4F5D-AD18-D2053F6E6830}" destId="{3DACB022-D057-48F9-8A77-1DF1B0980BF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105CA7-942F-43B9-AB65-FD94D75EBE9F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ADDEEF2-DEF1-445E-AE19-5F91A3E52618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আজকের পাঠ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444B3C9-CEF6-4D11-A98E-F5548A8EE415}" type="parTrans" cxnId="{3C2BD41A-5F58-47D0-BACF-61A04871DE7A}">
      <dgm:prSet/>
      <dgm:spPr/>
      <dgm:t>
        <a:bodyPr/>
        <a:lstStyle/>
        <a:p>
          <a:endParaRPr lang="en-US"/>
        </a:p>
      </dgm:t>
    </dgm:pt>
    <dgm:pt modelId="{1AABEE96-C6DC-4DEE-942B-37EE71BAC61C}" type="sibTrans" cxnId="{3C2BD41A-5F58-47D0-BACF-61A04871DE7A}">
      <dgm:prSet/>
      <dgm:spPr/>
      <dgm:t>
        <a:bodyPr/>
        <a:lstStyle/>
        <a:p>
          <a:endParaRPr lang="en-US"/>
        </a:p>
      </dgm:t>
    </dgm:pt>
    <dgm:pt modelId="{2522D0AA-11D5-44C4-9680-3BD9F0610C6F}" type="pres">
      <dgm:prSet presAssocID="{F0105CA7-942F-43B9-AB65-FD94D75EBE9F}" presName="linearFlow" presStyleCnt="0">
        <dgm:presLayoutVars>
          <dgm:dir/>
          <dgm:resizeHandles val="exact"/>
        </dgm:presLayoutVars>
      </dgm:prSet>
      <dgm:spPr/>
    </dgm:pt>
    <dgm:pt modelId="{735E6362-02B3-45A4-A059-6CA35539984C}" type="pres">
      <dgm:prSet presAssocID="{7ADDEEF2-DEF1-445E-AE19-5F91A3E52618}" presName="composite" presStyleCnt="0"/>
      <dgm:spPr/>
    </dgm:pt>
    <dgm:pt modelId="{763254B3-702F-4427-8C1C-0E3701B66965}" type="pres">
      <dgm:prSet presAssocID="{7ADDEEF2-DEF1-445E-AE19-5F91A3E52618}" presName="imgShp" presStyleLbl="fgImgPlace1" presStyleIdx="0" presStyleCnt="1" custScaleY="77210" custLinFactNeighborX="8000" custLinFactNeighborY="-109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D50F440-3BE3-4036-BC7A-CFBF089C3515}" type="pres">
      <dgm:prSet presAssocID="{7ADDEEF2-DEF1-445E-AE19-5F91A3E52618}" presName="txShp" presStyleLbl="node1" presStyleIdx="0" presStyleCnt="1" custScaleY="72240" custLinFactNeighborX="-2632" custLinFactNeighborY="-8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E37694-F8C4-4FE4-B1B3-1F743925A144}" type="presOf" srcId="{7ADDEEF2-DEF1-445E-AE19-5F91A3E52618}" destId="{6D50F440-3BE3-4036-BC7A-CFBF089C3515}" srcOrd="0" destOrd="0" presId="urn:microsoft.com/office/officeart/2005/8/layout/vList3"/>
    <dgm:cxn modelId="{42814AAF-9C1F-4284-8171-870B74D9F41E}" type="presOf" srcId="{F0105CA7-942F-43B9-AB65-FD94D75EBE9F}" destId="{2522D0AA-11D5-44C4-9680-3BD9F0610C6F}" srcOrd="0" destOrd="0" presId="urn:microsoft.com/office/officeart/2005/8/layout/vList3"/>
    <dgm:cxn modelId="{3C2BD41A-5F58-47D0-BACF-61A04871DE7A}" srcId="{F0105CA7-942F-43B9-AB65-FD94D75EBE9F}" destId="{7ADDEEF2-DEF1-445E-AE19-5F91A3E52618}" srcOrd="0" destOrd="0" parTransId="{E444B3C9-CEF6-4D11-A98E-F5548A8EE415}" sibTransId="{1AABEE96-C6DC-4DEE-942B-37EE71BAC61C}"/>
    <dgm:cxn modelId="{A2F9FBC3-1AD3-4E31-99C7-B90539016374}" type="presParOf" srcId="{2522D0AA-11D5-44C4-9680-3BD9F0610C6F}" destId="{735E6362-02B3-45A4-A059-6CA35539984C}" srcOrd="0" destOrd="0" presId="urn:microsoft.com/office/officeart/2005/8/layout/vList3"/>
    <dgm:cxn modelId="{FDE6AF65-CD83-437D-97C4-908741A9EA1E}" type="presParOf" srcId="{735E6362-02B3-45A4-A059-6CA35539984C}" destId="{763254B3-702F-4427-8C1C-0E3701B66965}" srcOrd="0" destOrd="0" presId="urn:microsoft.com/office/officeart/2005/8/layout/vList3"/>
    <dgm:cxn modelId="{71AF932A-4E50-4B12-90FB-4D68FDA44A36}" type="presParOf" srcId="{735E6362-02B3-45A4-A059-6CA35539984C}" destId="{6D50F440-3BE3-4036-BC7A-CFBF089C351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8F2077-F2CC-4766-93C0-35061866F67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6D037DC5-082D-4C87-B63F-05A3A007A902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মূল্যয়ন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F7B2155-3F47-4436-9250-FDBE905E720A}" type="parTrans" cxnId="{8FE439A4-0BCA-4710-A505-7BFC53CC134D}">
      <dgm:prSet/>
      <dgm:spPr/>
      <dgm:t>
        <a:bodyPr/>
        <a:lstStyle/>
        <a:p>
          <a:endParaRPr lang="en-US"/>
        </a:p>
      </dgm:t>
    </dgm:pt>
    <dgm:pt modelId="{E47826C3-3E2A-46E8-A7FD-05956595837F}" type="sibTrans" cxnId="{8FE439A4-0BCA-4710-A505-7BFC53CC134D}">
      <dgm:prSet/>
      <dgm:spPr/>
      <dgm:t>
        <a:bodyPr/>
        <a:lstStyle/>
        <a:p>
          <a:endParaRPr lang="en-US"/>
        </a:p>
      </dgm:t>
    </dgm:pt>
    <dgm:pt modelId="{93FCE2BB-8265-4DFC-9A2C-6B7447AA7776}" type="pres">
      <dgm:prSet presAssocID="{C98F2077-F2CC-4766-93C0-35061866F670}" presName="linearFlow" presStyleCnt="0">
        <dgm:presLayoutVars>
          <dgm:dir/>
          <dgm:resizeHandles val="exact"/>
        </dgm:presLayoutVars>
      </dgm:prSet>
      <dgm:spPr/>
    </dgm:pt>
    <dgm:pt modelId="{30F95350-BF15-4F6B-98A6-692B8749292B}" type="pres">
      <dgm:prSet presAssocID="{6D037DC5-082D-4C87-B63F-05A3A007A902}" presName="composite" presStyleCnt="0"/>
      <dgm:spPr/>
    </dgm:pt>
    <dgm:pt modelId="{8DE814B1-1D93-4B36-8C63-7BFAAE2DCAC5}" type="pres">
      <dgm:prSet presAssocID="{6D037DC5-082D-4C87-B63F-05A3A007A902}" presName="imgShp" presStyleLbl="fgImgPlace1" presStyleIdx="0" presStyleCnt="1" custScaleX="71643" custScaleY="71641" custLinFactNeighborX="12313" custLinFactNeighborY="-47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684F8F8-8541-4F11-8B6A-27C07C061A08}" type="pres">
      <dgm:prSet presAssocID="{6D037DC5-082D-4C87-B63F-05A3A007A902}" presName="txShp" presStyleLbl="node1" presStyleIdx="0" presStyleCnt="1" custScaleY="64178" custLinFactNeighborX="-188" custLinFactNeighborY="-4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4F74A8-EF74-44F0-B33C-68EED0E7FC26}" type="presOf" srcId="{6D037DC5-082D-4C87-B63F-05A3A007A902}" destId="{E684F8F8-8541-4F11-8B6A-27C07C061A08}" srcOrd="0" destOrd="0" presId="urn:microsoft.com/office/officeart/2005/8/layout/vList3"/>
    <dgm:cxn modelId="{8FE439A4-0BCA-4710-A505-7BFC53CC134D}" srcId="{C98F2077-F2CC-4766-93C0-35061866F670}" destId="{6D037DC5-082D-4C87-B63F-05A3A007A902}" srcOrd="0" destOrd="0" parTransId="{0F7B2155-3F47-4436-9250-FDBE905E720A}" sibTransId="{E47826C3-3E2A-46E8-A7FD-05956595837F}"/>
    <dgm:cxn modelId="{C76E891F-C501-482A-B544-9EFEB1E96914}" type="presOf" srcId="{C98F2077-F2CC-4766-93C0-35061866F670}" destId="{93FCE2BB-8265-4DFC-9A2C-6B7447AA7776}" srcOrd="0" destOrd="0" presId="urn:microsoft.com/office/officeart/2005/8/layout/vList3"/>
    <dgm:cxn modelId="{195E2CA7-6AEE-4720-ACB6-2B1B6517449B}" type="presParOf" srcId="{93FCE2BB-8265-4DFC-9A2C-6B7447AA7776}" destId="{30F95350-BF15-4F6B-98A6-692B8749292B}" srcOrd="0" destOrd="0" presId="urn:microsoft.com/office/officeart/2005/8/layout/vList3"/>
    <dgm:cxn modelId="{B7C4C379-298B-44CC-9684-0A329E8D265C}" type="presParOf" srcId="{30F95350-BF15-4F6B-98A6-692B8749292B}" destId="{8DE814B1-1D93-4B36-8C63-7BFAAE2DCAC5}" srcOrd="0" destOrd="0" presId="urn:microsoft.com/office/officeart/2005/8/layout/vList3"/>
    <dgm:cxn modelId="{ED52B3FA-EB15-4C39-9A06-E8487DFD11AC}" type="presParOf" srcId="{30F95350-BF15-4F6B-98A6-692B8749292B}" destId="{E684F8F8-8541-4F11-8B6A-27C07C061A0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B7C33-C8DE-4EB0-9628-EF1B702DC2F6}">
      <dsp:nvSpPr>
        <dsp:cNvPr id="0" name=""/>
        <dsp:cNvSpPr/>
      </dsp:nvSpPr>
      <dsp:spPr>
        <a:xfrm rot="10800000">
          <a:off x="876630" y="0"/>
          <a:ext cx="4053840" cy="1295400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235" tIns="228600" rIns="42672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পরিচিতি </a:t>
          </a:r>
          <a:endParaRPr lang="en-US" sz="60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1200480" y="0"/>
        <a:ext cx="3729990" cy="1295400"/>
      </dsp:txXfrm>
    </dsp:sp>
    <dsp:sp modelId="{2678806A-370E-49B9-97DB-72856BF3D903}">
      <dsp:nvSpPr>
        <dsp:cNvPr id="0" name=""/>
        <dsp:cNvSpPr/>
      </dsp:nvSpPr>
      <dsp:spPr>
        <a:xfrm>
          <a:off x="276704" y="0"/>
          <a:ext cx="1295400" cy="12954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19036-22B9-4FA9-B56A-B067F661BD8C}">
      <dsp:nvSpPr>
        <dsp:cNvPr id="0" name=""/>
        <dsp:cNvSpPr/>
      </dsp:nvSpPr>
      <dsp:spPr>
        <a:xfrm rot="10800000">
          <a:off x="-1" y="0"/>
          <a:ext cx="9144003" cy="15225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385" tIns="236220" rIns="440944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200" kern="1200" dirty="0" smtClean="0">
              <a:latin typeface="NikoshBAN" pitchFamily="2" charset="0"/>
              <a:cs typeface="NikoshBAN" pitchFamily="2" charset="0"/>
            </a:rPr>
            <a:t>    ছবিতে কী কী দেখতে পাচ্ছ? </a:t>
          </a:r>
          <a:endParaRPr lang="en-US" sz="62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380627" y="0"/>
        <a:ext cx="8763375" cy="1522511"/>
      </dsp:txXfrm>
    </dsp:sp>
    <dsp:sp modelId="{AF57F51F-5DE6-4110-91B6-9BCFDB108AD9}">
      <dsp:nvSpPr>
        <dsp:cNvPr id="0" name=""/>
        <dsp:cNvSpPr/>
      </dsp:nvSpPr>
      <dsp:spPr>
        <a:xfrm>
          <a:off x="0" y="0"/>
          <a:ext cx="1570303" cy="15225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CB022-D057-48F9-8A77-1DF1B0980BF6}">
      <dsp:nvSpPr>
        <dsp:cNvPr id="0" name=""/>
        <dsp:cNvSpPr/>
      </dsp:nvSpPr>
      <dsp:spPr>
        <a:xfrm rot="10800000">
          <a:off x="-1" y="744"/>
          <a:ext cx="9144003" cy="15225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385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000" kern="1200" dirty="0" smtClean="0">
              <a:latin typeface="NikoshBAN" pitchFamily="2" charset="0"/>
              <a:cs typeface="NikoshBAN" pitchFamily="2" charset="0"/>
            </a:rPr>
            <a:t>এ গুলো কোন কোন মাসের হতে পারে? </a:t>
          </a:r>
          <a:endParaRPr lang="en-US" sz="50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380627" y="744"/>
        <a:ext cx="8763375" cy="1522511"/>
      </dsp:txXfrm>
    </dsp:sp>
    <dsp:sp modelId="{93384F9F-10CB-42A6-AA26-8EDFCAAF2B3F}">
      <dsp:nvSpPr>
        <dsp:cNvPr id="0" name=""/>
        <dsp:cNvSpPr/>
      </dsp:nvSpPr>
      <dsp:spPr>
        <a:xfrm>
          <a:off x="0" y="0"/>
          <a:ext cx="1090057" cy="15225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0F440-3BE3-4036-BC7A-CFBF089C3515}">
      <dsp:nvSpPr>
        <dsp:cNvPr id="0" name=""/>
        <dsp:cNvSpPr/>
      </dsp:nvSpPr>
      <dsp:spPr>
        <a:xfrm rot="10800000">
          <a:off x="1295382" y="76200"/>
          <a:ext cx="4053840" cy="110093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2042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100" kern="1200" dirty="0" smtClean="0">
              <a:latin typeface="NikoshBAN" pitchFamily="2" charset="0"/>
              <a:cs typeface="NikoshBAN" pitchFamily="2" charset="0"/>
            </a:rPr>
            <a:t>আজকের পাঠ </a:t>
          </a:r>
          <a:endParaRPr lang="en-US" sz="51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570616" y="76200"/>
        <a:ext cx="3778606" cy="1100937"/>
      </dsp:txXfrm>
    </dsp:sp>
    <dsp:sp modelId="{763254B3-702F-4427-8C1C-0E3701B66965}">
      <dsp:nvSpPr>
        <dsp:cNvPr id="0" name=""/>
        <dsp:cNvSpPr/>
      </dsp:nvSpPr>
      <dsp:spPr>
        <a:xfrm>
          <a:off x="761999" y="6934"/>
          <a:ext cx="1524000" cy="11766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4F8F8-8541-4F11-8B6A-27C07C061A08}">
      <dsp:nvSpPr>
        <dsp:cNvPr id="0" name=""/>
        <dsp:cNvSpPr/>
      </dsp:nvSpPr>
      <dsp:spPr>
        <a:xfrm rot="10800000">
          <a:off x="1341010" y="241127"/>
          <a:ext cx="4053840" cy="11736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0" tIns="209550" rIns="39116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500" kern="1200" dirty="0" smtClean="0">
              <a:latin typeface="NikoshBAN" pitchFamily="2" charset="0"/>
              <a:cs typeface="NikoshBAN" pitchFamily="2" charset="0"/>
            </a:rPr>
            <a:t>মূল্যয়ন </a:t>
          </a:r>
          <a:endParaRPr lang="en-US" sz="55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634432" y="241127"/>
        <a:ext cx="3760418" cy="1173687"/>
      </dsp:txXfrm>
    </dsp:sp>
    <dsp:sp modelId="{8DE814B1-1D93-4B36-8C63-7BFAAE2DCAC5}">
      <dsp:nvSpPr>
        <dsp:cNvPr id="0" name=""/>
        <dsp:cNvSpPr/>
      </dsp:nvSpPr>
      <dsp:spPr>
        <a:xfrm>
          <a:off x="918708" y="172885"/>
          <a:ext cx="1310207" cy="131017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mp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0.tmp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9.tm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tmp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7172" y="34635"/>
            <a:ext cx="3502483" cy="132343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 </a:t>
            </a:r>
            <a:r>
              <a:rPr lang="bn-BD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3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33600" y="533400"/>
            <a:ext cx="4495800" cy="1524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আদর্শ  পাঠ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1" y="2514600"/>
            <a:ext cx="8907118" cy="110505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9144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152400" y="381000"/>
            <a:ext cx="8305800" cy="1905000"/>
          </a:xfrm>
          <a:prstGeom prst="flowChartPreparati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38200"/>
            <a:ext cx="1295400" cy="997117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" y="2590800"/>
            <a:ext cx="9144000" cy="3046988"/>
          </a:xfrm>
          <a:prstGeom prst="rect">
            <a:avLst/>
          </a:prstGeom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 algn="ctr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 জন করে দল গঠন কর। 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প্রত্যক দল প্রমিত উচ্চারণে  যুক্তবর্ণ  পড়তে চেষ্টা এবং 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নতুন নতুন শব্দ দিয়ে বাক্য গঠন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905000" y="457200"/>
            <a:ext cx="5257800" cy="1295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71864"/>
            <a:ext cx="90678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পাঠ্য বই খুলে প্রমিত উচ্চারণে পড়া  এবং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নতুন শব্দ দিয়ে বাক্য গঠন করা।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5303"/>
            <a:ext cx="9144000" cy="336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66467124"/>
              </p:ext>
            </p:extLst>
          </p:nvPr>
        </p:nvGraphicFramePr>
        <p:xfrm>
          <a:off x="1524000" y="152400"/>
          <a:ext cx="6096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572161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প্রশ্নঃ গল্পে বাংলা কোন মাসের কথা বলা হয়েছে?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0047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প্রশ্নঃ গল্পে ইংরেজি কোন মাসের কথা বলা হয়েছে?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87933"/>
            <a:ext cx="9144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প্রশ্নঃ ১৯৫২ সালের ফেব্রুয়ারি মাসের কত তারিখ এর কথা বলা হয়েছে?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7710" y="4311372"/>
            <a:ext cx="917170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প্রশ্নঃ গাছে কোন ফুল ফুটেছে?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4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17418"/>
            <a:ext cx="2895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ফাল্গুন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600200"/>
            <a:ext cx="2895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416314"/>
            <a:ext cx="2895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তারিখ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124200"/>
            <a:ext cx="2895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পলাশ ফুল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0"/>
            <a:ext cx="48006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489363" y="457200"/>
            <a:ext cx="6096000" cy="914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2133600"/>
            <a:ext cx="9144000" cy="124690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পরিচিত ফুল / গাছ এর ছবি একে রঙ করে আনবে।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12" y="2615363"/>
            <a:ext cx="1099858" cy="788087"/>
          </a:xfrm>
          <a:prstGeom prst="rect">
            <a:avLst/>
          </a:prstGeom>
          <a:ln w="57150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3763"/>
            <a:ext cx="9144000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Flowchart: Punched Tape 6"/>
          <p:cNvSpPr/>
          <p:nvPr/>
        </p:nvSpPr>
        <p:spPr>
          <a:xfrm>
            <a:off x="838200" y="5562600"/>
            <a:ext cx="6781800" cy="12954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পরনিন্দা  ভালো নয়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1392"/>
            <a:ext cx="3398761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514600"/>
            <a:ext cx="4953000" cy="3816429"/>
          </a:xfrm>
          <a:prstGeom prst="rect">
            <a:avLst/>
          </a:prstGeom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নামঃ জাবের দেওয়ান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বিদ্যালয় নামঃ আরপাঙ্গাশিয়া সরকারী প্রাথমিক বিদ্যালয়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2237601"/>
            <a:ext cx="4724400" cy="4093428"/>
          </a:xfrm>
          <a:prstGeom prst="rect">
            <a:avLst/>
          </a:prstGeom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পাঠ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তৃতীয়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ভাষা শহিদদের কথা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পাঠ্যাংশঃফেব্রুয়ারি... ফুটেছে ।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৪০ মি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21/০২/১৮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51643157"/>
              </p:ext>
            </p:extLst>
          </p:nvPr>
        </p:nvGraphicFramePr>
        <p:xfrm>
          <a:off x="1676400" y="457200"/>
          <a:ext cx="60960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362200"/>
            <a:ext cx="1086002" cy="581106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8244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8"/>
            <a:ext cx="9144000" cy="677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1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286000" y="457200"/>
            <a:ext cx="5867400" cy="838200"/>
          </a:xfrm>
          <a:prstGeom prst="wedgeEllipseCallout">
            <a:avLst>
              <a:gd name="adj1" fmla="val -54835"/>
              <a:gd name="adj2" fmla="val 2145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এসো ছবি দেখি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261014"/>
            <a:ext cx="2646218" cy="3596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61014"/>
            <a:ext cx="3276600" cy="3596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11656"/>
            <a:ext cx="3200400" cy="364634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1925782"/>
            <a:ext cx="1928543" cy="12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2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96193509"/>
              </p:ext>
            </p:extLst>
          </p:nvPr>
        </p:nvGraphicFramePr>
        <p:xfrm>
          <a:off x="0" y="0"/>
          <a:ext cx="9144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51214335"/>
              </p:ext>
            </p:extLst>
          </p:nvPr>
        </p:nvGraphicFramePr>
        <p:xfrm>
          <a:off x="27709" y="1524000"/>
          <a:ext cx="9144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9" y="212678"/>
            <a:ext cx="990600" cy="1007249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5" y="1828800"/>
            <a:ext cx="983752" cy="1000286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9144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3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83190462"/>
              </p:ext>
            </p:extLst>
          </p:nvPr>
        </p:nvGraphicFramePr>
        <p:xfrm>
          <a:off x="1524000" y="304800"/>
          <a:ext cx="6096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34636" y="2286000"/>
            <a:ext cx="9144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ভাষাশহিদদের কথা </a:t>
            </a:r>
          </a:p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ফেব্রুয়ারি ...........................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ফুটেছে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9144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286000" y="0"/>
            <a:ext cx="6172200" cy="1143000"/>
          </a:xfrm>
          <a:prstGeom prst="wedgeEllipseCallout">
            <a:avLst>
              <a:gd name="adj1" fmla="val -66288"/>
              <a:gd name="adj2" fmla="val 78662"/>
            </a:avLst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5400" y="2286000"/>
            <a:ext cx="6858000" cy="1447800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i="1" dirty="0" smtClean="0">
                <a:latin typeface="NikoshBAN" pitchFamily="2" charset="0"/>
                <a:cs typeface="NikoshBAN" pitchFamily="2" charset="0"/>
              </a:rPr>
              <a:t>এই পাঠ শেষে শিক্ষাথীরা ---------  </a:t>
            </a:r>
            <a:endParaRPr lang="en-US" sz="4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91000"/>
            <a:ext cx="914400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 . ১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. ১ বর্ণ ও যুক্তবর্ণ সহযোগে  তৈরি শব্দ শুনে স্পষ্ট ও শুদ্ধ ভাবে বলতে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 . ৪ . ৩ পাঠের মূল বিষয় বলতে পারবে।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. ৪ . ২ পাঠে ব্যবহৃত বাক্য স্পষ্ট স্বরে ও শুদ্ধ ঊচ্চরণে 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ড়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 পারবে। 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. ৫ . ১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পাঠে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ব্যবহৃত শব্দ দিয়ে নতুন নতুন বাক্য লিখতে পারবে।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33400" y="304800"/>
            <a:ext cx="8229600" cy="1295400"/>
          </a:xfrm>
          <a:prstGeom prst="cloudCallout">
            <a:avLst>
              <a:gd name="adj1" fmla="val -43560"/>
              <a:gd name="adj2" fmla="val 68449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--------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2743200"/>
            <a:ext cx="3283527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3048000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43200"/>
            <a:ext cx="2819399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500" y="1179823"/>
            <a:ext cx="33909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পাতা ঝরে পড়েছে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018940"/>
            <a:ext cx="379441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নতুন পাতা গজিয়েছে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373285"/>
            <a:ext cx="3429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পলাশ ফুল ফুটেছে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8" y="151123"/>
            <a:ext cx="2209800" cy="20574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78379"/>
            <a:ext cx="2520228" cy="186115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5" y="4469230"/>
            <a:ext cx="2418917" cy="217744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72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251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Jaber</dc:creator>
  <cp:lastModifiedBy>Jaber</cp:lastModifiedBy>
  <cp:revision>66</cp:revision>
  <dcterms:created xsi:type="dcterms:W3CDTF">2006-08-16T00:00:00Z</dcterms:created>
  <dcterms:modified xsi:type="dcterms:W3CDTF">2018-02-26T20:10:19Z</dcterms:modified>
</cp:coreProperties>
</file>