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60" r:id="rId2"/>
    <p:sldMasterId id="2147483684" r:id="rId3"/>
  </p:sldMasterIdLst>
  <p:notesMasterIdLst>
    <p:notesMasterId r:id="rId21"/>
  </p:notesMasterIdLst>
  <p:sldIdLst>
    <p:sldId id="277" r:id="rId4"/>
    <p:sldId id="256" r:id="rId5"/>
    <p:sldId id="276" r:id="rId6"/>
    <p:sldId id="257" r:id="rId7"/>
    <p:sldId id="258" r:id="rId8"/>
    <p:sldId id="259" r:id="rId9"/>
    <p:sldId id="264" r:id="rId10"/>
    <p:sldId id="267" r:id="rId11"/>
    <p:sldId id="260" r:id="rId12"/>
    <p:sldId id="261" r:id="rId13"/>
    <p:sldId id="262" r:id="rId14"/>
    <p:sldId id="263" r:id="rId15"/>
    <p:sldId id="266" r:id="rId16"/>
    <p:sldId id="268" r:id="rId17"/>
    <p:sldId id="269" r:id="rId18"/>
    <p:sldId id="270" r:id="rId19"/>
    <p:sldId id="27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6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75AF45-54C3-4AC1-A0E4-12833E50447D}" type="datetimeFigureOut">
              <a:rPr lang="en-US" smtClean="0"/>
              <a:t>15/09/2021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4A681C-8EE8-4B7C-BE08-F23D3D62D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98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How are you today? Fine thank you . বলতে উৎসাহিত</a:t>
            </a:r>
            <a:r>
              <a:rPr lang="en-US" baseline="0" smtClean="0"/>
              <a:t> করব।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A681C-8EE8-4B7C-BE08-F23D3D62DFF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360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I will ask the students to listen the audio more than once 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A681C-8EE8-4B7C-BE08-F23D3D62DFF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0426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I will ask the students to describe the situation, scenery etc. and I will ask who and what are they  doing.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A681C-8EE8-4B7C-BE08-F23D3D62DFF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6829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I will encourage</a:t>
            </a:r>
            <a:r>
              <a:rPr lang="en-US" baseline="0" smtClean="0"/>
              <a:t> SS to say that they are talking over telephone.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A681C-8EE8-4B7C-BE08-F23D3D62DFF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5862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I will try to understand SS that while doing any work, we add ing with the word. কারো</a:t>
            </a:r>
            <a:r>
              <a:rPr lang="en-US" baseline="0" smtClean="0"/>
              <a:t> কাছে যদি জানতে চাই সে কী করছে, তাহলে আমরা প্রশ্ন করি ,What are you doing?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A681C-8EE8-4B7C-BE08-F23D3D62DFF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8397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At first I will read 3/4</a:t>
            </a:r>
            <a:r>
              <a:rPr lang="en-US" baseline="0" smtClean="0"/>
              <a:t> times and SS listen to me. After then, SS will say with me.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A681C-8EE8-4B7C-BE08-F23D3D62DFF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2054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A681C-8EE8-4B7C-BE08-F23D3D62DFF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863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I</a:t>
            </a:r>
            <a:r>
              <a:rPr lang="en-US" baseline="0" smtClean="0"/>
              <a:t>n this way, I will ask different different students to play a role. At first,  first student ask ,second student answer.after then,second student ask , first student answer.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A681C-8EE8-4B7C-BE08-F23D3D62DFF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3266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Sitting</a:t>
            </a:r>
            <a:r>
              <a:rPr lang="en-US" baseline="0" smtClean="0"/>
              <a:t> in their respective seats,</a:t>
            </a:r>
            <a:r>
              <a:rPr lang="en-US" smtClean="0"/>
              <a:t> SS ask and answer I will evaluate them through observation.</a:t>
            </a:r>
            <a:r>
              <a:rPr lang="en-US" baseline="0" smtClean="0"/>
              <a:t> I will move in the class and  help if necessary. At last I will want to know what they have learnt today.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A681C-8EE8-4B7C-BE08-F23D3D62DFF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875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35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70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062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416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77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124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47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83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40470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00660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1"/>
            <a:ext cx="2743201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17226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35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70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062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416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77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124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47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83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934088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29175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4"/>
            <a:ext cx="10363200" cy="1362075"/>
          </a:xfrm>
        </p:spPr>
        <p:txBody>
          <a:bodyPr anchor="t"/>
          <a:lstStyle>
            <a:lvl1pPr algn="l">
              <a:defRPr sz="384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14"/>
            <a:ext cx="10363200" cy="1500187"/>
          </a:xfrm>
        </p:spPr>
        <p:txBody>
          <a:bodyPr anchor="b"/>
          <a:lstStyle>
            <a:lvl1pPr marL="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1pPr>
            <a:lvl2pPr marL="435414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2pPr>
            <a:lvl3pPr marL="870828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3pPr>
            <a:lvl4pPr marL="1306242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4pPr>
            <a:lvl5pPr marL="1741658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5pPr>
            <a:lvl6pPr marL="2177072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6pPr>
            <a:lvl7pPr marL="2612486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7pPr>
            <a:lvl8pPr marL="304790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8pPr>
            <a:lvl9pPr marL="3483314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635625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3" y="1600204"/>
            <a:ext cx="5384799" cy="4525963"/>
          </a:xfrm>
        </p:spPr>
        <p:txBody>
          <a:bodyPr/>
          <a:lstStyle>
            <a:lvl1pPr>
              <a:defRPr sz="2667"/>
            </a:lvl1pPr>
            <a:lvl2pPr>
              <a:defRPr sz="2240"/>
            </a:lvl2pPr>
            <a:lvl3pPr>
              <a:defRPr sz="1920"/>
            </a:lvl3pPr>
            <a:lvl4pPr>
              <a:defRPr sz="1707"/>
            </a:lvl4pPr>
            <a:lvl5pPr>
              <a:defRPr sz="1707"/>
            </a:lvl5pPr>
            <a:lvl6pPr>
              <a:defRPr sz="1707"/>
            </a:lvl6pPr>
            <a:lvl7pPr>
              <a:defRPr sz="1707"/>
            </a:lvl7pPr>
            <a:lvl8pPr>
              <a:defRPr sz="1707"/>
            </a:lvl8pPr>
            <a:lvl9pPr>
              <a:defRPr sz="170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2" y="1600204"/>
            <a:ext cx="5384799" cy="4525963"/>
          </a:xfrm>
        </p:spPr>
        <p:txBody>
          <a:bodyPr/>
          <a:lstStyle>
            <a:lvl1pPr>
              <a:defRPr sz="2667"/>
            </a:lvl1pPr>
            <a:lvl2pPr>
              <a:defRPr sz="2240"/>
            </a:lvl2pPr>
            <a:lvl3pPr>
              <a:defRPr sz="1920"/>
            </a:lvl3pPr>
            <a:lvl4pPr>
              <a:defRPr sz="1707"/>
            </a:lvl4pPr>
            <a:lvl5pPr>
              <a:defRPr sz="1707"/>
            </a:lvl5pPr>
            <a:lvl6pPr>
              <a:defRPr sz="1707"/>
            </a:lvl6pPr>
            <a:lvl7pPr>
              <a:defRPr sz="1707"/>
            </a:lvl7pPr>
            <a:lvl8pPr>
              <a:defRPr sz="1707"/>
            </a:lvl8pPr>
            <a:lvl9pPr>
              <a:defRPr sz="170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43650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2"/>
            <a:ext cx="5386917" cy="639762"/>
          </a:xfrm>
        </p:spPr>
        <p:txBody>
          <a:bodyPr anchor="b"/>
          <a:lstStyle>
            <a:lvl1pPr marL="0" indent="0">
              <a:buNone/>
              <a:defRPr sz="2240" b="1"/>
            </a:lvl1pPr>
            <a:lvl2pPr marL="435414" indent="0">
              <a:buNone/>
              <a:defRPr sz="1920" b="1"/>
            </a:lvl2pPr>
            <a:lvl3pPr marL="870828" indent="0">
              <a:buNone/>
              <a:defRPr sz="1707" b="1"/>
            </a:lvl3pPr>
            <a:lvl4pPr marL="1306242" indent="0">
              <a:buNone/>
              <a:defRPr sz="1493" b="1"/>
            </a:lvl4pPr>
            <a:lvl5pPr marL="1741658" indent="0">
              <a:buNone/>
              <a:defRPr sz="1493" b="1"/>
            </a:lvl5pPr>
            <a:lvl6pPr marL="2177072" indent="0">
              <a:buNone/>
              <a:defRPr sz="1493" b="1"/>
            </a:lvl6pPr>
            <a:lvl7pPr marL="2612486" indent="0">
              <a:buNone/>
              <a:defRPr sz="1493" b="1"/>
            </a:lvl7pPr>
            <a:lvl8pPr marL="3047900" indent="0">
              <a:buNone/>
              <a:defRPr sz="1493" b="1"/>
            </a:lvl8pPr>
            <a:lvl9pPr marL="3483314" indent="0">
              <a:buNone/>
              <a:defRPr sz="149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4"/>
            <a:ext cx="5386917" cy="3951288"/>
          </a:xfrm>
        </p:spPr>
        <p:txBody>
          <a:bodyPr/>
          <a:lstStyle>
            <a:lvl1pPr>
              <a:defRPr sz="2240"/>
            </a:lvl1pPr>
            <a:lvl2pPr>
              <a:defRPr sz="1920"/>
            </a:lvl2pPr>
            <a:lvl3pPr>
              <a:defRPr sz="1707"/>
            </a:lvl3pPr>
            <a:lvl4pPr>
              <a:defRPr sz="1493"/>
            </a:lvl4pPr>
            <a:lvl5pPr>
              <a:defRPr sz="1493"/>
            </a:lvl5pPr>
            <a:lvl6pPr>
              <a:defRPr sz="1493"/>
            </a:lvl6pPr>
            <a:lvl7pPr>
              <a:defRPr sz="1493"/>
            </a:lvl7pPr>
            <a:lvl8pPr>
              <a:defRPr sz="1493"/>
            </a:lvl8pPr>
            <a:lvl9pPr>
              <a:defRPr sz="149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2"/>
            <a:ext cx="5389035" cy="639762"/>
          </a:xfrm>
        </p:spPr>
        <p:txBody>
          <a:bodyPr anchor="b"/>
          <a:lstStyle>
            <a:lvl1pPr marL="0" indent="0">
              <a:buNone/>
              <a:defRPr sz="2240" b="1"/>
            </a:lvl1pPr>
            <a:lvl2pPr marL="435414" indent="0">
              <a:buNone/>
              <a:defRPr sz="1920" b="1"/>
            </a:lvl2pPr>
            <a:lvl3pPr marL="870828" indent="0">
              <a:buNone/>
              <a:defRPr sz="1707" b="1"/>
            </a:lvl3pPr>
            <a:lvl4pPr marL="1306242" indent="0">
              <a:buNone/>
              <a:defRPr sz="1493" b="1"/>
            </a:lvl4pPr>
            <a:lvl5pPr marL="1741658" indent="0">
              <a:buNone/>
              <a:defRPr sz="1493" b="1"/>
            </a:lvl5pPr>
            <a:lvl6pPr marL="2177072" indent="0">
              <a:buNone/>
              <a:defRPr sz="1493" b="1"/>
            </a:lvl6pPr>
            <a:lvl7pPr marL="2612486" indent="0">
              <a:buNone/>
              <a:defRPr sz="1493" b="1"/>
            </a:lvl7pPr>
            <a:lvl8pPr marL="3047900" indent="0">
              <a:buNone/>
              <a:defRPr sz="1493" b="1"/>
            </a:lvl8pPr>
            <a:lvl9pPr marL="3483314" indent="0">
              <a:buNone/>
              <a:defRPr sz="149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4"/>
            <a:ext cx="5389035" cy="3951288"/>
          </a:xfrm>
        </p:spPr>
        <p:txBody>
          <a:bodyPr/>
          <a:lstStyle>
            <a:lvl1pPr>
              <a:defRPr sz="2240"/>
            </a:lvl1pPr>
            <a:lvl2pPr>
              <a:defRPr sz="1920"/>
            </a:lvl2pPr>
            <a:lvl3pPr>
              <a:defRPr sz="1707"/>
            </a:lvl3pPr>
            <a:lvl4pPr>
              <a:defRPr sz="1493"/>
            </a:lvl4pPr>
            <a:lvl5pPr>
              <a:defRPr sz="1493"/>
            </a:lvl5pPr>
            <a:lvl6pPr>
              <a:defRPr sz="1493"/>
            </a:lvl6pPr>
            <a:lvl7pPr>
              <a:defRPr sz="1493"/>
            </a:lvl7pPr>
            <a:lvl8pPr>
              <a:defRPr sz="1493"/>
            </a:lvl8pPr>
            <a:lvl9pPr>
              <a:defRPr sz="149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477592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441042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521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20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 userDrawn="1"/>
        </p:nvSpPr>
        <p:spPr>
          <a:xfrm>
            <a:off x="162560" y="175846"/>
            <a:ext cx="11866880" cy="6506308"/>
          </a:xfrm>
          <a:prstGeom prst="frame">
            <a:avLst>
              <a:gd name="adj1" fmla="val 2201"/>
            </a:avLst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2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614955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5" cy="1162050"/>
          </a:xfrm>
        </p:spPr>
        <p:txBody>
          <a:bodyPr anchor="b"/>
          <a:lstStyle>
            <a:lvl1pPr algn="l">
              <a:defRPr sz="192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53"/>
            <a:ext cx="6815667" cy="5853113"/>
          </a:xfrm>
        </p:spPr>
        <p:txBody>
          <a:bodyPr/>
          <a:lstStyle>
            <a:lvl1pPr>
              <a:defRPr sz="3093"/>
            </a:lvl1pPr>
            <a:lvl2pPr>
              <a:defRPr sz="2667"/>
            </a:lvl2pPr>
            <a:lvl3pPr>
              <a:defRPr sz="224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3"/>
            <a:ext cx="4011085" cy="4691063"/>
          </a:xfrm>
        </p:spPr>
        <p:txBody>
          <a:bodyPr/>
          <a:lstStyle>
            <a:lvl1pPr marL="0" indent="0">
              <a:buNone/>
              <a:defRPr sz="1280"/>
            </a:lvl1pPr>
            <a:lvl2pPr marL="435414" indent="0">
              <a:buNone/>
              <a:defRPr sz="1173"/>
            </a:lvl2pPr>
            <a:lvl3pPr marL="870828" indent="0">
              <a:buNone/>
              <a:defRPr sz="960"/>
            </a:lvl3pPr>
            <a:lvl4pPr marL="1306242" indent="0">
              <a:buNone/>
              <a:defRPr sz="853"/>
            </a:lvl4pPr>
            <a:lvl5pPr marL="1741658" indent="0">
              <a:buNone/>
              <a:defRPr sz="853"/>
            </a:lvl5pPr>
            <a:lvl6pPr marL="2177072" indent="0">
              <a:buNone/>
              <a:defRPr sz="853"/>
            </a:lvl6pPr>
            <a:lvl7pPr marL="2612486" indent="0">
              <a:buNone/>
              <a:defRPr sz="853"/>
            </a:lvl7pPr>
            <a:lvl8pPr marL="3047900" indent="0">
              <a:buNone/>
              <a:defRPr sz="853"/>
            </a:lvl8pPr>
            <a:lvl9pPr marL="3483314" indent="0">
              <a:buNone/>
              <a:defRPr sz="85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35340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589200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8"/>
          </a:xfrm>
        </p:spPr>
        <p:txBody>
          <a:bodyPr anchor="b"/>
          <a:lstStyle>
            <a:lvl1pPr algn="l">
              <a:defRPr sz="192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093"/>
            </a:lvl1pPr>
            <a:lvl2pPr marL="435414" indent="0">
              <a:buNone/>
              <a:defRPr sz="2667"/>
            </a:lvl2pPr>
            <a:lvl3pPr marL="870828" indent="0">
              <a:buNone/>
              <a:defRPr sz="2240"/>
            </a:lvl3pPr>
            <a:lvl4pPr marL="1306242" indent="0">
              <a:buNone/>
              <a:defRPr sz="1920"/>
            </a:lvl4pPr>
            <a:lvl5pPr marL="1741658" indent="0">
              <a:buNone/>
              <a:defRPr sz="1920"/>
            </a:lvl5pPr>
            <a:lvl6pPr marL="2177072" indent="0">
              <a:buNone/>
              <a:defRPr sz="1920"/>
            </a:lvl6pPr>
            <a:lvl7pPr marL="2612486" indent="0">
              <a:buNone/>
              <a:defRPr sz="1920"/>
            </a:lvl7pPr>
            <a:lvl8pPr marL="3047900" indent="0">
              <a:buNone/>
              <a:defRPr sz="1920"/>
            </a:lvl8pPr>
            <a:lvl9pPr marL="3483314" indent="0">
              <a:buNone/>
              <a:defRPr sz="192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2"/>
          </a:xfrm>
        </p:spPr>
        <p:txBody>
          <a:bodyPr/>
          <a:lstStyle>
            <a:lvl1pPr marL="0" indent="0">
              <a:buNone/>
              <a:defRPr sz="1280"/>
            </a:lvl1pPr>
            <a:lvl2pPr marL="435414" indent="0">
              <a:buNone/>
              <a:defRPr sz="1173"/>
            </a:lvl2pPr>
            <a:lvl3pPr marL="870828" indent="0">
              <a:buNone/>
              <a:defRPr sz="960"/>
            </a:lvl3pPr>
            <a:lvl4pPr marL="1306242" indent="0">
              <a:buNone/>
              <a:defRPr sz="853"/>
            </a:lvl4pPr>
            <a:lvl5pPr marL="1741658" indent="0">
              <a:buNone/>
              <a:defRPr sz="853"/>
            </a:lvl5pPr>
            <a:lvl6pPr marL="2177072" indent="0">
              <a:buNone/>
              <a:defRPr sz="853"/>
            </a:lvl6pPr>
            <a:lvl7pPr marL="2612486" indent="0">
              <a:buNone/>
              <a:defRPr sz="853"/>
            </a:lvl7pPr>
            <a:lvl8pPr marL="3047900" indent="0">
              <a:buNone/>
              <a:defRPr sz="853"/>
            </a:lvl8pPr>
            <a:lvl9pPr marL="3483314" indent="0">
              <a:buNone/>
              <a:defRPr sz="85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792615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011097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1"/>
            <a:ext cx="2743201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981744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63435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2717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16960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9325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1135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2563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15/09/2021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Frame 9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521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20">
              <a:solidFill>
                <a:schemeClr val="tx1"/>
              </a:solidFill>
            </a:endParaRPr>
          </a:p>
        </p:txBody>
      </p:sp>
      <p:sp>
        <p:nvSpPr>
          <p:cNvPr id="11" name="Frame 10"/>
          <p:cNvSpPr/>
          <p:nvPr userDrawn="1"/>
        </p:nvSpPr>
        <p:spPr>
          <a:xfrm>
            <a:off x="162560" y="175846"/>
            <a:ext cx="11866880" cy="6506308"/>
          </a:xfrm>
          <a:prstGeom prst="frame">
            <a:avLst>
              <a:gd name="adj1" fmla="val 2201"/>
            </a:avLst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20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1"/>
            <a:ext cx="788670" cy="69308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2050" y="304801"/>
            <a:ext cx="788670" cy="693088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29720" y="-5860994"/>
            <a:ext cx="788670" cy="1248294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12846" y="51141"/>
            <a:ext cx="788670" cy="1264920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4228">
            <a:off x="374634" y="355975"/>
            <a:ext cx="1354542" cy="175735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28248">
            <a:off x="10380182" y="128941"/>
            <a:ext cx="1354542" cy="175735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74228">
            <a:off x="569971" y="5038251"/>
            <a:ext cx="1354542" cy="175735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45333" flipH="1">
            <a:off x="10404655" y="4979973"/>
            <a:ext cx="1354542" cy="175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251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4"/>
            <a:ext cx="10363200" cy="1362075"/>
          </a:xfrm>
        </p:spPr>
        <p:txBody>
          <a:bodyPr anchor="t"/>
          <a:lstStyle>
            <a:lvl1pPr algn="l">
              <a:defRPr sz="384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14"/>
            <a:ext cx="10363200" cy="1500187"/>
          </a:xfrm>
        </p:spPr>
        <p:txBody>
          <a:bodyPr anchor="b"/>
          <a:lstStyle>
            <a:lvl1pPr marL="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1pPr>
            <a:lvl2pPr marL="435414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2pPr>
            <a:lvl3pPr marL="870828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3pPr>
            <a:lvl4pPr marL="1306242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4pPr>
            <a:lvl5pPr marL="1741658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5pPr>
            <a:lvl6pPr marL="2177072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6pPr>
            <a:lvl7pPr marL="2612486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7pPr>
            <a:lvl8pPr marL="304790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8pPr>
            <a:lvl9pPr marL="3483314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808702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15/09/2021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7729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3474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7273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447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3" y="1600204"/>
            <a:ext cx="5384799" cy="4525963"/>
          </a:xfrm>
        </p:spPr>
        <p:txBody>
          <a:bodyPr/>
          <a:lstStyle>
            <a:lvl1pPr>
              <a:defRPr sz="2667"/>
            </a:lvl1pPr>
            <a:lvl2pPr>
              <a:defRPr sz="2240"/>
            </a:lvl2pPr>
            <a:lvl3pPr>
              <a:defRPr sz="1920"/>
            </a:lvl3pPr>
            <a:lvl4pPr>
              <a:defRPr sz="1707"/>
            </a:lvl4pPr>
            <a:lvl5pPr>
              <a:defRPr sz="1707"/>
            </a:lvl5pPr>
            <a:lvl6pPr>
              <a:defRPr sz="1707"/>
            </a:lvl6pPr>
            <a:lvl7pPr>
              <a:defRPr sz="1707"/>
            </a:lvl7pPr>
            <a:lvl8pPr>
              <a:defRPr sz="1707"/>
            </a:lvl8pPr>
            <a:lvl9pPr>
              <a:defRPr sz="170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2" y="1600204"/>
            <a:ext cx="5384799" cy="4525963"/>
          </a:xfrm>
        </p:spPr>
        <p:txBody>
          <a:bodyPr/>
          <a:lstStyle>
            <a:lvl1pPr>
              <a:defRPr sz="2667"/>
            </a:lvl1pPr>
            <a:lvl2pPr>
              <a:defRPr sz="2240"/>
            </a:lvl2pPr>
            <a:lvl3pPr>
              <a:defRPr sz="1920"/>
            </a:lvl3pPr>
            <a:lvl4pPr>
              <a:defRPr sz="1707"/>
            </a:lvl4pPr>
            <a:lvl5pPr>
              <a:defRPr sz="1707"/>
            </a:lvl5pPr>
            <a:lvl6pPr>
              <a:defRPr sz="1707"/>
            </a:lvl6pPr>
            <a:lvl7pPr>
              <a:defRPr sz="1707"/>
            </a:lvl7pPr>
            <a:lvl8pPr>
              <a:defRPr sz="1707"/>
            </a:lvl8pPr>
            <a:lvl9pPr>
              <a:defRPr sz="170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96913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2"/>
            <a:ext cx="5386917" cy="639762"/>
          </a:xfrm>
        </p:spPr>
        <p:txBody>
          <a:bodyPr anchor="b"/>
          <a:lstStyle>
            <a:lvl1pPr marL="0" indent="0">
              <a:buNone/>
              <a:defRPr sz="2240" b="1"/>
            </a:lvl1pPr>
            <a:lvl2pPr marL="435414" indent="0">
              <a:buNone/>
              <a:defRPr sz="1920" b="1"/>
            </a:lvl2pPr>
            <a:lvl3pPr marL="870828" indent="0">
              <a:buNone/>
              <a:defRPr sz="1707" b="1"/>
            </a:lvl3pPr>
            <a:lvl4pPr marL="1306242" indent="0">
              <a:buNone/>
              <a:defRPr sz="1493" b="1"/>
            </a:lvl4pPr>
            <a:lvl5pPr marL="1741658" indent="0">
              <a:buNone/>
              <a:defRPr sz="1493" b="1"/>
            </a:lvl5pPr>
            <a:lvl6pPr marL="2177072" indent="0">
              <a:buNone/>
              <a:defRPr sz="1493" b="1"/>
            </a:lvl6pPr>
            <a:lvl7pPr marL="2612486" indent="0">
              <a:buNone/>
              <a:defRPr sz="1493" b="1"/>
            </a:lvl7pPr>
            <a:lvl8pPr marL="3047900" indent="0">
              <a:buNone/>
              <a:defRPr sz="1493" b="1"/>
            </a:lvl8pPr>
            <a:lvl9pPr marL="3483314" indent="0">
              <a:buNone/>
              <a:defRPr sz="149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4"/>
            <a:ext cx="5386917" cy="3951288"/>
          </a:xfrm>
        </p:spPr>
        <p:txBody>
          <a:bodyPr/>
          <a:lstStyle>
            <a:lvl1pPr>
              <a:defRPr sz="2240"/>
            </a:lvl1pPr>
            <a:lvl2pPr>
              <a:defRPr sz="1920"/>
            </a:lvl2pPr>
            <a:lvl3pPr>
              <a:defRPr sz="1707"/>
            </a:lvl3pPr>
            <a:lvl4pPr>
              <a:defRPr sz="1493"/>
            </a:lvl4pPr>
            <a:lvl5pPr>
              <a:defRPr sz="1493"/>
            </a:lvl5pPr>
            <a:lvl6pPr>
              <a:defRPr sz="1493"/>
            </a:lvl6pPr>
            <a:lvl7pPr>
              <a:defRPr sz="1493"/>
            </a:lvl7pPr>
            <a:lvl8pPr>
              <a:defRPr sz="1493"/>
            </a:lvl8pPr>
            <a:lvl9pPr>
              <a:defRPr sz="149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2"/>
            <a:ext cx="5389035" cy="639762"/>
          </a:xfrm>
        </p:spPr>
        <p:txBody>
          <a:bodyPr anchor="b"/>
          <a:lstStyle>
            <a:lvl1pPr marL="0" indent="0">
              <a:buNone/>
              <a:defRPr sz="2240" b="1"/>
            </a:lvl1pPr>
            <a:lvl2pPr marL="435414" indent="0">
              <a:buNone/>
              <a:defRPr sz="1920" b="1"/>
            </a:lvl2pPr>
            <a:lvl3pPr marL="870828" indent="0">
              <a:buNone/>
              <a:defRPr sz="1707" b="1"/>
            </a:lvl3pPr>
            <a:lvl4pPr marL="1306242" indent="0">
              <a:buNone/>
              <a:defRPr sz="1493" b="1"/>
            </a:lvl4pPr>
            <a:lvl5pPr marL="1741658" indent="0">
              <a:buNone/>
              <a:defRPr sz="1493" b="1"/>
            </a:lvl5pPr>
            <a:lvl6pPr marL="2177072" indent="0">
              <a:buNone/>
              <a:defRPr sz="1493" b="1"/>
            </a:lvl6pPr>
            <a:lvl7pPr marL="2612486" indent="0">
              <a:buNone/>
              <a:defRPr sz="1493" b="1"/>
            </a:lvl7pPr>
            <a:lvl8pPr marL="3047900" indent="0">
              <a:buNone/>
              <a:defRPr sz="1493" b="1"/>
            </a:lvl8pPr>
            <a:lvl9pPr marL="3483314" indent="0">
              <a:buNone/>
              <a:defRPr sz="149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4"/>
            <a:ext cx="5389035" cy="3951288"/>
          </a:xfrm>
        </p:spPr>
        <p:txBody>
          <a:bodyPr/>
          <a:lstStyle>
            <a:lvl1pPr>
              <a:defRPr sz="2240"/>
            </a:lvl1pPr>
            <a:lvl2pPr>
              <a:defRPr sz="1920"/>
            </a:lvl2pPr>
            <a:lvl3pPr>
              <a:defRPr sz="1707"/>
            </a:lvl3pPr>
            <a:lvl4pPr>
              <a:defRPr sz="1493"/>
            </a:lvl4pPr>
            <a:lvl5pPr>
              <a:defRPr sz="1493"/>
            </a:lvl5pPr>
            <a:lvl6pPr>
              <a:defRPr sz="1493"/>
            </a:lvl6pPr>
            <a:lvl7pPr>
              <a:defRPr sz="1493"/>
            </a:lvl7pPr>
            <a:lvl8pPr>
              <a:defRPr sz="1493"/>
            </a:lvl8pPr>
            <a:lvl9pPr>
              <a:defRPr sz="149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32171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99085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521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20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 userDrawn="1"/>
        </p:nvSpPr>
        <p:spPr>
          <a:xfrm>
            <a:off x="162560" y="175846"/>
            <a:ext cx="11866880" cy="6506308"/>
          </a:xfrm>
          <a:prstGeom prst="frame">
            <a:avLst>
              <a:gd name="adj1" fmla="val 2201"/>
            </a:avLst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2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1"/>
            <a:ext cx="788670" cy="69308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2050" y="304801"/>
            <a:ext cx="788670" cy="69308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29720" y="-5860994"/>
            <a:ext cx="788670" cy="124829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12846" y="51141"/>
            <a:ext cx="788670" cy="1264920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4228">
            <a:off x="374634" y="355975"/>
            <a:ext cx="1354542" cy="17573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28248">
            <a:off x="10380182" y="128941"/>
            <a:ext cx="1354542" cy="175735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74228">
            <a:off x="569971" y="5038251"/>
            <a:ext cx="1354542" cy="175735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45333" flipH="1">
            <a:off x="10404655" y="4979973"/>
            <a:ext cx="1354542" cy="175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59835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5" cy="1162050"/>
          </a:xfrm>
        </p:spPr>
        <p:txBody>
          <a:bodyPr anchor="b"/>
          <a:lstStyle>
            <a:lvl1pPr algn="l">
              <a:defRPr sz="192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53"/>
            <a:ext cx="6815667" cy="5853113"/>
          </a:xfrm>
        </p:spPr>
        <p:txBody>
          <a:bodyPr/>
          <a:lstStyle>
            <a:lvl1pPr>
              <a:defRPr sz="3093"/>
            </a:lvl1pPr>
            <a:lvl2pPr>
              <a:defRPr sz="2667"/>
            </a:lvl2pPr>
            <a:lvl3pPr>
              <a:defRPr sz="224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3"/>
            <a:ext cx="4011085" cy="4691063"/>
          </a:xfrm>
        </p:spPr>
        <p:txBody>
          <a:bodyPr/>
          <a:lstStyle>
            <a:lvl1pPr marL="0" indent="0">
              <a:buNone/>
              <a:defRPr sz="1280"/>
            </a:lvl1pPr>
            <a:lvl2pPr marL="435414" indent="0">
              <a:buNone/>
              <a:defRPr sz="1173"/>
            </a:lvl2pPr>
            <a:lvl3pPr marL="870828" indent="0">
              <a:buNone/>
              <a:defRPr sz="960"/>
            </a:lvl3pPr>
            <a:lvl4pPr marL="1306242" indent="0">
              <a:buNone/>
              <a:defRPr sz="853"/>
            </a:lvl4pPr>
            <a:lvl5pPr marL="1741658" indent="0">
              <a:buNone/>
              <a:defRPr sz="853"/>
            </a:lvl5pPr>
            <a:lvl6pPr marL="2177072" indent="0">
              <a:buNone/>
              <a:defRPr sz="853"/>
            </a:lvl6pPr>
            <a:lvl7pPr marL="2612486" indent="0">
              <a:buNone/>
              <a:defRPr sz="853"/>
            </a:lvl7pPr>
            <a:lvl8pPr marL="3047900" indent="0">
              <a:buNone/>
              <a:defRPr sz="853"/>
            </a:lvl8pPr>
            <a:lvl9pPr marL="3483314" indent="0">
              <a:buNone/>
              <a:defRPr sz="85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55690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8"/>
          </a:xfrm>
        </p:spPr>
        <p:txBody>
          <a:bodyPr anchor="b"/>
          <a:lstStyle>
            <a:lvl1pPr algn="l">
              <a:defRPr sz="192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093"/>
            </a:lvl1pPr>
            <a:lvl2pPr marL="435414" indent="0">
              <a:buNone/>
              <a:defRPr sz="2667"/>
            </a:lvl2pPr>
            <a:lvl3pPr marL="870828" indent="0">
              <a:buNone/>
              <a:defRPr sz="2240"/>
            </a:lvl3pPr>
            <a:lvl4pPr marL="1306242" indent="0">
              <a:buNone/>
              <a:defRPr sz="1920"/>
            </a:lvl4pPr>
            <a:lvl5pPr marL="1741658" indent="0">
              <a:buNone/>
              <a:defRPr sz="1920"/>
            </a:lvl5pPr>
            <a:lvl6pPr marL="2177072" indent="0">
              <a:buNone/>
              <a:defRPr sz="1920"/>
            </a:lvl6pPr>
            <a:lvl7pPr marL="2612486" indent="0">
              <a:buNone/>
              <a:defRPr sz="1920"/>
            </a:lvl7pPr>
            <a:lvl8pPr marL="3047900" indent="0">
              <a:buNone/>
              <a:defRPr sz="1920"/>
            </a:lvl8pPr>
            <a:lvl9pPr marL="3483314" indent="0">
              <a:buNone/>
              <a:defRPr sz="192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2"/>
          </a:xfrm>
        </p:spPr>
        <p:txBody>
          <a:bodyPr/>
          <a:lstStyle>
            <a:lvl1pPr marL="0" indent="0">
              <a:buNone/>
              <a:defRPr sz="1280"/>
            </a:lvl1pPr>
            <a:lvl2pPr marL="435414" indent="0">
              <a:buNone/>
              <a:defRPr sz="1173"/>
            </a:lvl2pPr>
            <a:lvl3pPr marL="870828" indent="0">
              <a:buNone/>
              <a:defRPr sz="960"/>
            </a:lvl3pPr>
            <a:lvl4pPr marL="1306242" indent="0">
              <a:buNone/>
              <a:defRPr sz="853"/>
            </a:lvl4pPr>
            <a:lvl5pPr marL="1741658" indent="0">
              <a:buNone/>
              <a:defRPr sz="853"/>
            </a:lvl5pPr>
            <a:lvl6pPr marL="2177072" indent="0">
              <a:buNone/>
              <a:defRPr sz="853"/>
            </a:lvl6pPr>
            <a:lvl7pPr marL="2612486" indent="0">
              <a:buNone/>
              <a:defRPr sz="853"/>
            </a:lvl7pPr>
            <a:lvl8pPr marL="3047900" indent="0">
              <a:buNone/>
              <a:defRPr sz="853"/>
            </a:lvl8pPr>
            <a:lvl9pPr marL="3483314" indent="0">
              <a:buNone/>
              <a:defRPr sz="85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18076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81638" tIns="40819" rIns="81638" bIns="4081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4"/>
            <a:ext cx="10972800" cy="4525963"/>
          </a:xfrm>
          <a:prstGeom prst="rect">
            <a:avLst/>
          </a:prstGeom>
        </p:spPr>
        <p:txBody>
          <a:bodyPr vert="horz" lIns="81638" tIns="40819" rIns="81638" bIns="4081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4"/>
            <a:ext cx="2844800" cy="365125"/>
          </a:xfrm>
          <a:prstGeom prst="rect">
            <a:avLst/>
          </a:prstGeom>
        </p:spPr>
        <p:txBody>
          <a:bodyPr vert="horz" lIns="81638" tIns="40819" rIns="81638" bIns="40819" rtlCol="0" anchor="ctr"/>
          <a:lstStyle>
            <a:lvl1pPr algn="l">
              <a:defRPr sz="11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15/09/2021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 vert="horz" lIns="81638" tIns="40819" rIns="81638" bIns="40819" rtlCol="0" anchor="ctr"/>
          <a:lstStyle>
            <a:lvl1pPr algn="ctr">
              <a:defRPr sz="11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4"/>
            <a:ext cx="2844800" cy="365125"/>
          </a:xfrm>
          <a:prstGeom prst="rect">
            <a:avLst/>
          </a:prstGeom>
        </p:spPr>
        <p:txBody>
          <a:bodyPr vert="horz" lIns="81638" tIns="40819" rIns="81638" bIns="40819" rtlCol="0" anchor="ctr"/>
          <a:lstStyle>
            <a:lvl1pPr algn="r">
              <a:defRPr sz="11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486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ctr" defTabSz="870828" rtl="0" eaLnBrk="1" latinLnBrk="0" hangingPunct="1">
        <a:spcBef>
          <a:spcPct val="0"/>
        </a:spcBef>
        <a:buNone/>
        <a:defRPr sz="4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6561" indent="-326561" algn="l" defTabSz="870828" rtl="0" eaLnBrk="1" latinLnBrk="0" hangingPunct="1">
        <a:spcBef>
          <a:spcPct val="20000"/>
        </a:spcBef>
        <a:buFont typeface="Arial" pitchFamily="34" charset="0"/>
        <a:buChar char="•"/>
        <a:defRPr sz="3093" kern="1200">
          <a:solidFill>
            <a:schemeClr val="tx1"/>
          </a:solidFill>
          <a:latin typeface="+mn-lt"/>
          <a:ea typeface="+mn-ea"/>
          <a:cs typeface="+mn-cs"/>
        </a:defRPr>
      </a:lvl1pPr>
      <a:lvl2pPr marL="707549" indent="-272134" algn="l" defTabSz="870828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088535" indent="-217707" algn="l" defTabSz="870828" rtl="0" eaLnBrk="1" latinLnBrk="0" hangingPunct="1">
        <a:spcBef>
          <a:spcPct val="20000"/>
        </a:spcBef>
        <a:buFont typeface="Arial" pitchFamily="34" charset="0"/>
        <a:buChar char="•"/>
        <a:defRPr sz="224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51" indent="-217707" algn="l" defTabSz="870828" rtl="0" eaLnBrk="1" latinLnBrk="0" hangingPunct="1">
        <a:spcBef>
          <a:spcPct val="20000"/>
        </a:spcBef>
        <a:buFont typeface="Arial" pitchFamily="34" charset="0"/>
        <a:buChar char="–"/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9365" indent="-217707" algn="l" defTabSz="870828" rtl="0" eaLnBrk="1" latinLnBrk="0" hangingPunct="1">
        <a:spcBef>
          <a:spcPct val="20000"/>
        </a:spcBef>
        <a:buFont typeface="Arial" pitchFamily="34" charset="0"/>
        <a:buChar char="»"/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394779" indent="-217707" algn="l" defTabSz="870828" rtl="0" eaLnBrk="1" latinLnBrk="0" hangingPunct="1">
        <a:spcBef>
          <a:spcPct val="20000"/>
        </a:spcBef>
        <a:buFont typeface="Arial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830193" indent="-217707" algn="l" defTabSz="870828" rtl="0" eaLnBrk="1" latinLnBrk="0" hangingPunct="1">
        <a:spcBef>
          <a:spcPct val="20000"/>
        </a:spcBef>
        <a:buFont typeface="Arial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265607" indent="-217707" algn="l" defTabSz="870828" rtl="0" eaLnBrk="1" latinLnBrk="0" hangingPunct="1">
        <a:spcBef>
          <a:spcPct val="20000"/>
        </a:spcBef>
        <a:buFont typeface="Arial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701021" indent="-217707" algn="l" defTabSz="870828" rtl="0" eaLnBrk="1" latinLnBrk="0" hangingPunct="1">
        <a:spcBef>
          <a:spcPct val="20000"/>
        </a:spcBef>
        <a:buFont typeface="Arial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70828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5414" algn="l" defTabSz="870828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70828" algn="l" defTabSz="870828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6242" algn="l" defTabSz="870828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41658" algn="l" defTabSz="870828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77072" algn="l" defTabSz="870828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12486" algn="l" defTabSz="870828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47900" algn="l" defTabSz="870828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83314" algn="l" defTabSz="870828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81638" tIns="40819" rIns="81638" bIns="4081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4"/>
            <a:ext cx="10972800" cy="4525963"/>
          </a:xfrm>
          <a:prstGeom prst="rect">
            <a:avLst/>
          </a:prstGeom>
        </p:spPr>
        <p:txBody>
          <a:bodyPr vert="horz" lIns="81638" tIns="40819" rIns="81638" bIns="4081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4"/>
            <a:ext cx="2844800" cy="365125"/>
          </a:xfrm>
          <a:prstGeom prst="rect">
            <a:avLst/>
          </a:prstGeom>
        </p:spPr>
        <p:txBody>
          <a:bodyPr vert="horz" lIns="81638" tIns="40819" rIns="81638" bIns="40819" rtlCol="0" anchor="ctr"/>
          <a:lstStyle>
            <a:lvl1pPr algn="l">
              <a:defRPr sz="11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15/09/2021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 vert="horz" lIns="81638" tIns="40819" rIns="81638" bIns="40819" rtlCol="0" anchor="ctr"/>
          <a:lstStyle>
            <a:lvl1pPr algn="ctr">
              <a:defRPr sz="11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4"/>
            <a:ext cx="2844800" cy="365125"/>
          </a:xfrm>
          <a:prstGeom prst="rect">
            <a:avLst/>
          </a:prstGeom>
        </p:spPr>
        <p:txBody>
          <a:bodyPr vert="horz" lIns="81638" tIns="40819" rIns="81638" bIns="40819" rtlCol="0" anchor="ctr"/>
          <a:lstStyle>
            <a:lvl1pPr algn="r">
              <a:defRPr sz="11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230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defTabSz="870828" rtl="0" eaLnBrk="1" latinLnBrk="0" hangingPunct="1">
        <a:spcBef>
          <a:spcPct val="0"/>
        </a:spcBef>
        <a:buNone/>
        <a:defRPr sz="4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6561" indent="-326561" algn="l" defTabSz="870828" rtl="0" eaLnBrk="1" latinLnBrk="0" hangingPunct="1">
        <a:spcBef>
          <a:spcPct val="20000"/>
        </a:spcBef>
        <a:buFont typeface="Arial" pitchFamily="34" charset="0"/>
        <a:buChar char="•"/>
        <a:defRPr sz="3093" kern="1200">
          <a:solidFill>
            <a:schemeClr val="tx1"/>
          </a:solidFill>
          <a:latin typeface="+mn-lt"/>
          <a:ea typeface="+mn-ea"/>
          <a:cs typeface="+mn-cs"/>
        </a:defRPr>
      </a:lvl1pPr>
      <a:lvl2pPr marL="707549" indent="-272134" algn="l" defTabSz="870828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088535" indent="-217707" algn="l" defTabSz="870828" rtl="0" eaLnBrk="1" latinLnBrk="0" hangingPunct="1">
        <a:spcBef>
          <a:spcPct val="20000"/>
        </a:spcBef>
        <a:buFont typeface="Arial" pitchFamily="34" charset="0"/>
        <a:buChar char="•"/>
        <a:defRPr sz="224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51" indent="-217707" algn="l" defTabSz="870828" rtl="0" eaLnBrk="1" latinLnBrk="0" hangingPunct="1">
        <a:spcBef>
          <a:spcPct val="20000"/>
        </a:spcBef>
        <a:buFont typeface="Arial" pitchFamily="34" charset="0"/>
        <a:buChar char="–"/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9365" indent="-217707" algn="l" defTabSz="870828" rtl="0" eaLnBrk="1" latinLnBrk="0" hangingPunct="1">
        <a:spcBef>
          <a:spcPct val="20000"/>
        </a:spcBef>
        <a:buFont typeface="Arial" pitchFamily="34" charset="0"/>
        <a:buChar char="»"/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394779" indent="-217707" algn="l" defTabSz="870828" rtl="0" eaLnBrk="1" latinLnBrk="0" hangingPunct="1">
        <a:spcBef>
          <a:spcPct val="20000"/>
        </a:spcBef>
        <a:buFont typeface="Arial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830193" indent="-217707" algn="l" defTabSz="870828" rtl="0" eaLnBrk="1" latinLnBrk="0" hangingPunct="1">
        <a:spcBef>
          <a:spcPct val="20000"/>
        </a:spcBef>
        <a:buFont typeface="Arial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265607" indent="-217707" algn="l" defTabSz="870828" rtl="0" eaLnBrk="1" latinLnBrk="0" hangingPunct="1">
        <a:spcBef>
          <a:spcPct val="20000"/>
        </a:spcBef>
        <a:buFont typeface="Arial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701021" indent="-217707" algn="l" defTabSz="870828" rtl="0" eaLnBrk="1" latinLnBrk="0" hangingPunct="1">
        <a:spcBef>
          <a:spcPct val="20000"/>
        </a:spcBef>
        <a:buFont typeface="Arial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70828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5414" algn="l" defTabSz="870828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70828" algn="l" defTabSz="870828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6242" algn="l" defTabSz="870828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41658" algn="l" defTabSz="870828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77072" algn="l" defTabSz="870828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12486" algn="l" defTabSz="870828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47900" algn="l" defTabSz="870828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83314" algn="l" defTabSz="870828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15/09/2021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4461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8.jpeg"/><Relationship Id="rId4" Type="http://schemas.openxmlformats.org/officeDocument/2006/relationships/image" Target="../media/image17.wmf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563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-1567591429367-2.jpg"/>
          <p:cNvPicPr>
            <a:picLocks noChangeAspect="1"/>
          </p:cNvPicPr>
          <p:nvPr/>
        </p:nvPicPr>
        <p:blipFill>
          <a:blip r:embed="rId3">
            <a:lum bright="-16000" contrast="51000"/>
          </a:blip>
          <a:stretch>
            <a:fillRect/>
          </a:stretch>
        </p:blipFill>
        <p:spPr>
          <a:xfrm>
            <a:off x="1142974" y="1472461"/>
            <a:ext cx="5421176" cy="4248584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6846915" y="3063058"/>
            <a:ext cx="4491645" cy="75915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What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are they doing?</a:t>
            </a:r>
          </a:p>
          <a:p>
            <a:pPr algn="ctr"/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677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 flipH="1">
            <a:off x="1905000" y="1109472"/>
            <a:ext cx="8382000" cy="4913376"/>
            <a:chOff x="838200" y="457200"/>
            <a:chExt cx="7467600" cy="5181600"/>
          </a:xfrm>
        </p:grpSpPr>
        <p:pic>
          <p:nvPicPr>
            <p:cNvPr id="3" name="Picture 2" descr="capture-1567591429367-2.jpg"/>
            <p:cNvPicPr>
              <a:picLocks noChangeAspect="1"/>
            </p:cNvPicPr>
            <p:nvPr/>
          </p:nvPicPr>
          <p:blipFill>
            <a:blip r:embed="rId2">
              <a:lum bright="-16000" contrast="51000"/>
            </a:blip>
            <a:stretch>
              <a:fillRect/>
            </a:stretch>
          </p:blipFill>
          <p:spPr>
            <a:xfrm flipH="1">
              <a:off x="838200" y="457200"/>
              <a:ext cx="7467600" cy="5181599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990600" y="5334000"/>
              <a:ext cx="1752600" cy="3048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Oval Callout 4"/>
          <p:cNvSpPr/>
          <p:nvPr/>
        </p:nvSpPr>
        <p:spPr>
          <a:xfrm flipH="1">
            <a:off x="2362200" y="1371600"/>
            <a:ext cx="3048000" cy="1371600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What are you doing?</a:t>
            </a:r>
          </a:p>
        </p:txBody>
      </p:sp>
      <p:sp>
        <p:nvSpPr>
          <p:cNvPr id="6" name="Oval Callout 5"/>
          <p:cNvSpPr/>
          <p:nvPr/>
        </p:nvSpPr>
        <p:spPr>
          <a:xfrm flipH="1">
            <a:off x="5791200" y="1447800"/>
            <a:ext cx="4495800" cy="1371600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I’m   doing homework.</a:t>
            </a:r>
          </a:p>
        </p:txBody>
      </p:sp>
    </p:spTree>
    <p:extLst>
      <p:ext uri="{BB962C8B-B14F-4D97-AF65-F5344CB8AC3E}">
        <p14:creationId xmlns:p14="http://schemas.microsoft.com/office/powerpoint/2010/main" val="916995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72896" y="1011936"/>
            <a:ext cx="10421941" cy="5245338"/>
            <a:chOff x="838200" y="457200"/>
            <a:chExt cx="7467600" cy="5181600"/>
          </a:xfrm>
        </p:grpSpPr>
        <p:pic>
          <p:nvPicPr>
            <p:cNvPr id="3" name="Picture 2" descr="capture-1567591429367-2.jpg"/>
            <p:cNvPicPr>
              <a:picLocks noChangeAspect="1"/>
            </p:cNvPicPr>
            <p:nvPr/>
          </p:nvPicPr>
          <p:blipFill>
            <a:blip r:embed="rId3">
              <a:lum bright="-16000" contrast="51000"/>
            </a:blip>
            <a:stretch>
              <a:fillRect/>
            </a:stretch>
          </p:blipFill>
          <p:spPr>
            <a:xfrm flipH="1">
              <a:off x="838200" y="457200"/>
              <a:ext cx="7467600" cy="5181599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990600" y="5334000"/>
              <a:ext cx="1752600" cy="3048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Oval Callout 4"/>
          <p:cNvSpPr/>
          <p:nvPr/>
        </p:nvSpPr>
        <p:spPr>
          <a:xfrm flipH="1">
            <a:off x="1123532" y="1345088"/>
            <a:ext cx="3853131" cy="1171527"/>
          </a:xfrm>
          <a:prstGeom prst="wedgeEllipseCallout">
            <a:avLst>
              <a:gd name="adj1" fmla="val -23997"/>
              <a:gd name="adj2" fmla="val 12910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What are you doing?</a:t>
            </a:r>
          </a:p>
        </p:txBody>
      </p:sp>
      <p:sp>
        <p:nvSpPr>
          <p:cNvPr id="6" name="Oval Callout 5"/>
          <p:cNvSpPr/>
          <p:nvPr/>
        </p:nvSpPr>
        <p:spPr>
          <a:xfrm flipH="1">
            <a:off x="6165271" y="1647872"/>
            <a:ext cx="4140958" cy="1171527"/>
          </a:xfrm>
          <a:prstGeom prst="wedgeEllipseCallout">
            <a:avLst>
              <a:gd name="adj1" fmla="val 10965"/>
              <a:gd name="adj2" fmla="val 15720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I’m  watching TV.</a:t>
            </a:r>
          </a:p>
        </p:txBody>
      </p:sp>
    </p:spTree>
    <p:extLst>
      <p:ext uri="{BB962C8B-B14F-4D97-AF65-F5344CB8AC3E}">
        <p14:creationId xmlns:p14="http://schemas.microsoft.com/office/powerpoint/2010/main" val="1693205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033" y="1558770"/>
            <a:ext cx="9403079" cy="436556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92366" y="609270"/>
            <a:ext cx="8043986" cy="1107996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Teacher</a:t>
            </a:r>
            <a:r>
              <a:rPr lang="en-US" sz="6600" b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’s </a:t>
            </a:r>
            <a:r>
              <a:rPr lang="en-US" sz="6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reading</a:t>
            </a:r>
            <a:endParaRPr lang="en-US" sz="66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2825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875028" y="733655"/>
            <a:ext cx="8077200" cy="826519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I will call two students </a:t>
            </a:r>
            <a:r>
              <a:rPr kumimoji="0" lang="en-US" sz="2800" b="0" i="1" u="none" strike="noStrike" cap="none" normalizeH="0" baseline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kumimoji="0" lang="en-US" sz="2800" b="0" i="1" u="none" strike="noStrike" cap="none" normalizeH="0" baseline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front ( one boy and</a:t>
            </a:r>
            <a:r>
              <a:rPr kumimoji="0" lang="en-US" sz="2800" b="0" i="1" u="none" strike="noStrike" cap="none" normalizeH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one girl) </a:t>
            </a:r>
            <a:r>
              <a:rPr kumimoji="0" lang="en-US" sz="2800" b="0" i="1" u="none" strike="noStrike" cap="none" normalizeH="0" baseline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 ask them to </a:t>
            </a:r>
            <a:r>
              <a:rPr kumimoji="0" lang="en-US" sz="2800" b="0" i="1" u="none" strike="noStrike" cap="none" normalizeH="0" baseline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play </a:t>
            </a:r>
            <a:r>
              <a:rPr kumimoji="0" lang="en-US" sz="2800" b="0" i="1" u="none" strike="noStrike" cap="none" normalizeH="0" baseline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kumimoji="0" lang="en-US" sz="2800" b="0" i="1" u="none" strike="noStrike" cap="none" normalizeH="0" baseline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role </a:t>
            </a:r>
            <a:r>
              <a:rPr kumimoji="0" lang="en-US" sz="2800" b="0" i="1" u="none" strike="noStrike" cap="none" normalizeH="0" baseline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 the conversation.</a:t>
            </a:r>
            <a:r>
              <a:rPr kumimoji="0" lang="en-US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946132" y="3502152"/>
            <a:ext cx="1066800" cy="23760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291893" y="3660648"/>
            <a:ext cx="1166269" cy="2440922"/>
          </a:xfrm>
          <a:prstGeom prst="rect">
            <a:avLst/>
          </a:prstGeom>
        </p:spPr>
      </p:pic>
      <p:sp>
        <p:nvSpPr>
          <p:cNvPr id="9" name="Oval Callout 8"/>
          <p:cNvSpPr/>
          <p:nvPr/>
        </p:nvSpPr>
        <p:spPr>
          <a:xfrm flipH="1">
            <a:off x="1519886" y="1804844"/>
            <a:ext cx="3853131" cy="1171527"/>
          </a:xfrm>
          <a:prstGeom prst="wedgeEllipseCallout">
            <a:avLst>
              <a:gd name="adj1" fmla="val 27579"/>
              <a:gd name="adj2" fmla="val 12390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What are you doing?</a:t>
            </a:r>
          </a:p>
        </p:txBody>
      </p:sp>
      <p:sp>
        <p:nvSpPr>
          <p:cNvPr id="10" name="Oval Callout 9"/>
          <p:cNvSpPr/>
          <p:nvPr/>
        </p:nvSpPr>
        <p:spPr>
          <a:xfrm flipH="1">
            <a:off x="7104055" y="1660210"/>
            <a:ext cx="4140958" cy="1171527"/>
          </a:xfrm>
          <a:prstGeom prst="wedgeEllipseCallout">
            <a:avLst>
              <a:gd name="adj1" fmla="val -25544"/>
              <a:gd name="adj2" fmla="val 12702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I’m </a:t>
            </a:r>
            <a:r>
              <a:rPr lang="en-US" sz="320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reading.</a:t>
            </a:r>
            <a:endParaRPr lang="en-US" sz="32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355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875028" y="733655"/>
            <a:ext cx="8077200" cy="826519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I will </a:t>
            </a:r>
            <a:r>
              <a:rPr kumimoji="0" lang="en-US" sz="2800" b="0" i="1" u="none" strike="noStrike" cap="none" normalizeH="0" baseline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call </a:t>
            </a:r>
            <a:r>
              <a:rPr kumimoji="0" lang="en-US" sz="2800" b="0" i="1" u="none" strike="noStrike" cap="none" normalizeH="0" baseline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other</a:t>
            </a:r>
            <a:r>
              <a:rPr lang="en-US" sz="2800" i="1" smtClean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cap="none" normalizeH="0" baseline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two 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students </a:t>
            </a:r>
            <a:r>
              <a:rPr kumimoji="0" lang="en-US" sz="2800" b="0" i="1" u="none" strike="noStrike" cap="none" normalizeH="0" baseline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kumimoji="0" lang="en-US" sz="2800" b="0" i="1" u="none" strike="noStrike" cap="none" normalizeH="0" baseline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front ( one boy and</a:t>
            </a:r>
            <a:r>
              <a:rPr kumimoji="0" lang="en-US" sz="2800" b="0" i="1" u="none" strike="noStrike" cap="none" normalizeH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one girl) </a:t>
            </a:r>
            <a:r>
              <a:rPr kumimoji="0" lang="en-US" sz="2800" b="0" i="1" u="none" strike="noStrike" cap="none" normalizeH="0" baseline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 ask them to </a:t>
            </a:r>
            <a:r>
              <a:rPr kumimoji="0" lang="en-US" sz="2800" b="0" i="1" u="none" strike="noStrike" cap="none" normalizeH="0" baseline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play </a:t>
            </a:r>
            <a:r>
              <a:rPr kumimoji="0" lang="en-US" sz="2800" b="0" i="1" u="none" strike="noStrike" cap="none" normalizeH="0" baseline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kumimoji="0" lang="en-US" sz="2800" b="0" i="1" u="none" strike="noStrike" cap="none" normalizeH="0" baseline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role </a:t>
            </a:r>
            <a:r>
              <a:rPr kumimoji="0" lang="en-US" sz="2800" b="0" i="1" u="none" strike="noStrike" cap="none" normalizeH="0" baseline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 the conversation.</a:t>
            </a:r>
            <a:r>
              <a:rPr kumimoji="0" lang="en-US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946132" y="3502152"/>
            <a:ext cx="1066800" cy="23760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291893" y="3660648"/>
            <a:ext cx="1166269" cy="2440922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 flipH="1">
            <a:off x="1519886" y="1804844"/>
            <a:ext cx="3853131" cy="1171527"/>
          </a:xfrm>
          <a:prstGeom prst="wedgeEllipseCallout">
            <a:avLst>
              <a:gd name="adj1" fmla="val 27579"/>
              <a:gd name="adj2" fmla="val 12390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What are you doing?</a:t>
            </a:r>
          </a:p>
        </p:txBody>
      </p:sp>
      <p:sp>
        <p:nvSpPr>
          <p:cNvPr id="6" name="Oval Callout 5"/>
          <p:cNvSpPr/>
          <p:nvPr/>
        </p:nvSpPr>
        <p:spPr>
          <a:xfrm flipH="1">
            <a:off x="7104055" y="1660210"/>
            <a:ext cx="4140958" cy="1171527"/>
          </a:xfrm>
          <a:prstGeom prst="wedgeEllipseCallout">
            <a:avLst>
              <a:gd name="adj1" fmla="val -25544"/>
              <a:gd name="adj2" fmla="val 12702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I’m </a:t>
            </a:r>
            <a:r>
              <a:rPr lang="en-US" sz="320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writ</a:t>
            </a:r>
            <a:r>
              <a:rPr lang="en-US" sz="320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ing.</a:t>
            </a:r>
            <a:endParaRPr lang="en-US" sz="32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670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62736" y="719328"/>
            <a:ext cx="458240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Pair work</a:t>
            </a:r>
            <a:endParaRPr lang="en-US" sz="8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7030A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0848" y="2042767"/>
            <a:ext cx="9290304" cy="3377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474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7675031"/>
              </p:ext>
            </p:extLst>
          </p:nvPr>
        </p:nvGraphicFramePr>
        <p:xfrm>
          <a:off x="10181786" y="1164138"/>
          <a:ext cx="1187450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Packager Shell Object" showAsIcon="1" r:id="rId3" imgW="1187640" imgH="491040" progId="Package">
                  <p:embed/>
                </p:oleObj>
              </mc:Choice>
              <mc:Fallback>
                <p:oleObj name="Packager Shell Object" showAsIcon="1" r:id="rId3" imgW="1187640" imgH="4910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181786" y="1164138"/>
                        <a:ext cx="1187450" cy="490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72" y="682753"/>
            <a:ext cx="10143744" cy="5535168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6072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13898" y1="21565" x2="13898" y2="215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44" y="1600200"/>
            <a:ext cx="10744200" cy="5257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43802" y="585220"/>
            <a:ext cx="831541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Welcome</a:t>
            </a:r>
            <a:r>
              <a:rPr lang="en-US" sz="7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sz="7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my</a:t>
            </a:r>
            <a:r>
              <a:rPr lang="en-US" sz="7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class</a:t>
            </a:r>
            <a:endParaRPr lang="en-US" sz="72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3226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58568" y="738140"/>
            <a:ext cx="7239000" cy="584775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Exchange greetings with  students</a:t>
            </a:r>
            <a:endParaRPr lang="en-US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58568" y="1664208"/>
            <a:ext cx="5562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T: Good morning/afternoon students.</a:t>
            </a:r>
          </a:p>
          <a:p>
            <a:r>
              <a:rPr lang="en-US" sz="28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SS:Good</a:t>
            </a:r>
            <a:r>
              <a:rPr lang="en-US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morning/afternoon teacher.</a:t>
            </a:r>
            <a:endParaRPr lang="en-US" sz="2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6568" y="2959608"/>
            <a:ext cx="8461069" cy="3305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006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11080" y="322544"/>
            <a:ext cx="519501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US" sz="72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190" y="1496130"/>
            <a:ext cx="3089689" cy="2286000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341" y="1597152"/>
            <a:ext cx="788670" cy="526084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87944" y="3782130"/>
            <a:ext cx="5344182" cy="2401427"/>
          </a:xfrm>
          <a:prstGeom prst="rect">
            <a:avLst/>
          </a:prstGeom>
        </p:spPr>
        <p:txBody>
          <a:bodyPr wrap="square" lIns="61722" tIns="30861" rIns="61722" bIns="3086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Mohammad Arman Ali</a:t>
            </a:r>
            <a:endParaRPr lang="en-US" sz="3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Assistant teacher</a:t>
            </a:r>
          </a:p>
          <a:p>
            <a:pPr algn="ctr"/>
            <a:r>
              <a:rPr lang="en-US" sz="2400" b="1" i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000" b="1" i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Teota </a:t>
            </a:r>
            <a:r>
              <a:rPr lang="en-US" sz="20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Govt. primary </a:t>
            </a:r>
            <a:r>
              <a:rPr lang="en-US" sz="2000" b="1" i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school.</a:t>
            </a:r>
          </a:p>
          <a:p>
            <a:pPr algn="ctr"/>
            <a:r>
              <a:rPr lang="en-US" sz="2000" b="1" i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Shibaloy</a:t>
            </a:r>
            <a:r>
              <a:rPr lang="en-US" sz="2400" b="1" i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Manikgonj</a:t>
            </a:r>
            <a:r>
              <a:rPr lang="en-US" sz="2000" b="1" i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i="1" dirty="0" smtClean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Mobile </a:t>
            </a:r>
            <a:r>
              <a:rPr lang="en-US" sz="2400" b="1" i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no- 01712466188</a:t>
            </a:r>
            <a:endParaRPr lang="en-US" sz="2400" b="1" i="1" dirty="0" smtClean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i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E-mail- armanali6188@gmail.com</a:t>
            </a:r>
            <a:endParaRPr lang="en-US" sz="2400" b="1" dirty="0">
              <a:solidFill>
                <a:srgbClr val="008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372" y="1421851"/>
            <a:ext cx="2771803" cy="275887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6674344" y="4255008"/>
            <a:ext cx="4631179" cy="2038836"/>
          </a:xfrm>
          <a:prstGeom prst="rect">
            <a:avLst/>
          </a:prstGeom>
          <a:noFill/>
          <a:ln w="57150">
            <a:noFill/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English For Today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Class: three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Unit: 26  </a:t>
            </a:r>
            <a:r>
              <a:rPr lang="en-US" dirty="0" smtClean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are they doing?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Lesson:   3-5  ( A ) </a:t>
            </a:r>
          </a:p>
        </p:txBody>
      </p:sp>
    </p:spTree>
    <p:extLst>
      <p:ext uri="{BB962C8B-B14F-4D97-AF65-F5344CB8AC3E}">
        <p14:creationId xmlns:p14="http://schemas.microsoft.com/office/powerpoint/2010/main" val="2780683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36857" y="725326"/>
            <a:ext cx="4925212" cy="7694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</a:t>
            </a:r>
          </a:p>
        </p:txBody>
      </p:sp>
      <p:sp>
        <p:nvSpPr>
          <p:cNvPr id="3" name="Rectangle 2"/>
          <p:cNvSpPr/>
          <p:nvPr/>
        </p:nvSpPr>
        <p:spPr>
          <a:xfrm>
            <a:off x="3336857" y="1924310"/>
            <a:ext cx="5087291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Students will be able to-</a:t>
            </a:r>
          </a:p>
        </p:txBody>
      </p:sp>
      <p:sp>
        <p:nvSpPr>
          <p:cNvPr id="4" name="Rectangle 3"/>
          <p:cNvSpPr/>
          <p:nvPr/>
        </p:nvSpPr>
        <p:spPr>
          <a:xfrm>
            <a:off x="2460795" y="3136612"/>
            <a:ext cx="8633061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Listening: 3.1.1- understand statements.</a:t>
            </a: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611"/>
            </a:avLst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freezing" dir="t"/>
          </a:scene3d>
          <a:sp3d prstMaterial="metal">
            <a:bevelT w="266700" h="38100"/>
            <a:bevelB w="571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638971" y="278225"/>
            <a:ext cx="1372920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Class: 3 English</a:t>
            </a:r>
          </a:p>
        </p:txBody>
      </p:sp>
      <p:sp>
        <p:nvSpPr>
          <p:cNvPr id="7" name="Rectangle 6"/>
          <p:cNvSpPr/>
          <p:nvPr/>
        </p:nvSpPr>
        <p:spPr>
          <a:xfrm>
            <a:off x="2460795" y="3900555"/>
            <a:ext cx="8633061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Speaking:</a:t>
            </a:r>
          </a:p>
          <a:p>
            <a:pPr algn="ctr"/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6.1.1 – say What the speaker is doing.</a:t>
            </a:r>
          </a:p>
          <a:p>
            <a:pPr algn="ctr"/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6.1.2 – say What others are doing.</a:t>
            </a:r>
          </a:p>
        </p:txBody>
      </p:sp>
    </p:spTree>
    <p:extLst>
      <p:ext uri="{BB962C8B-B14F-4D97-AF65-F5344CB8AC3E}">
        <p14:creationId xmlns:p14="http://schemas.microsoft.com/office/powerpoint/2010/main" val="334341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70701" y="1275225"/>
            <a:ext cx="6539346" cy="666879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</a:t>
            </a:r>
            <a:r>
              <a:rPr lang="en-GB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 and sing the song.</a:t>
            </a: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9691675"/>
              </p:ext>
            </p:extLst>
          </p:nvPr>
        </p:nvGraphicFramePr>
        <p:xfrm>
          <a:off x="4898591" y="3195465"/>
          <a:ext cx="1541463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Packager Shell Object" showAsIcon="1" r:id="rId3" imgW="1541160" imgH="491040" progId="Package">
                  <p:embed/>
                </p:oleObj>
              </mc:Choice>
              <mc:Fallback>
                <p:oleObj name="Packager Shell Object" showAsIcon="1" r:id="rId3" imgW="1541160" imgH="4910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98591" y="3195465"/>
                        <a:ext cx="1541463" cy="490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03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16056" y="682973"/>
            <a:ext cx="6147400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 your book at page 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205" y="1529542"/>
            <a:ext cx="3545487" cy="47244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256668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32909" y="1131085"/>
            <a:ext cx="5195455" cy="66501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Listen 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audio.</a:t>
            </a: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2371525"/>
              </p:ext>
            </p:extLst>
          </p:nvPr>
        </p:nvGraphicFramePr>
        <p:xfrm>
          <a:off x="5333552" y="3134171"/>
          <a:ext cx="1106487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Packager Shell Object" showAsIcon="1" r:id="rId4" imgW="1105920" imgH="491040" progId="Package">
                  <p:embed/>
                </p:oleObj>
              </mc:Choice>
              <mc:Fallback>
                <p:oleObj name="Packager Shell Object" showAsIcon="1" r:id="rId4" imgW="1105920" imgH="4910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33552" y="3134171"/>
                        <a:ext cx="1106487" cy="490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54290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-1567591429367-2.jpg"/>
          <p:cNvPicPr>
            <a:picLocks noChangeAspect="1"/>
          </p:cNvPicPr>
          <p:nvPr/>
        </p:nvPicPr>
        <p:blipFill>
          <a:blip r:embed="rId3">
            <a:lum bright="-16000" contrast="51000"/>
          </a:blip>
          <a:stretch>
            <a:fillRect/>
          </a:stretch>
        </p:blipFill>
        <p:spPr>
          <a:xfrm>
            <a:off x="1060704" y="1295447"/>
            <a:ext cx="10094976" cy="471520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341162" y="367191"/>
            <a:ext cx="4765964" cy="928256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Let’s see the pictures.</a:t>
            </a:r>
          </a:p>
        </p:txBody>
      </p:sp>
    </p:spTree>
    <p:extLst>
      <p:ext uri="{BB962C8B-B14F-4D97-AF65-F5344CB8AC3E}">
        <p14:creationId xmlns:p14="http://schemas.microsoft.com/office/powerpoint/2010/main" val="131497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423</Words>
  <Application>Microsoft Office PowerPoint</Application>
  <PresentationFormat>Widescreen</PresentationFormat>
  <Paragraphs>57</Paragraphs>
  <Slides>17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Times New Roman</vt:lpstr>
      <vt:lpstr>2_Office Theme</vt:lpstr>
      <vt:lpstr>1_Office Theme</vt:lpstr>
      <vt:lpstr>Retrospect</vt:lpstr>
      <vt:lpstr>Packager Shell Object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Teota GPS</dc:creator>
  <cp:lastModifiedBy>Teota GPS</cp:lastModifiedBy>
  <cp:revision>20</cp:revision>
  <dcterms:created xsi:type="dcterms:W3CDTF">2021-09-14T16:00:34Z</dcterms:created>
  <dcterms:modified xsi:type="dcterms:W3CDTF">2021-09-15T02:37:08Z</dcterms:modified>
</cp:coreProperties>
</file>