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DCCF-29A6-430A-A97D-CF4A21101A7E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ADF4-6D25-4CBE-BBAD-42173EAB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9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DCCF-29A6-430A-A97D-CF4A21101A7E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ADF4-6D25-4CBE-BBAD-42173EAB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8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DCCF-29A6-430A-A97D-CF4A21101A7E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ADF4-6D25-4CBE-BBAD-42173EAB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5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DCCF-29A6-430A-A97D-CF4A21101A7E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ADF4-6D25-4CBE-BBAD-42173EAB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DCCF-29A6-430A-A97D-CF4A21101A7E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ADF4-6D25-4CBE-BBAD-42173EAB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5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DCCF-29A6-430A-A97D-CF4A21101A7E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ADF4-6D25-4CBE-BBAD-42173EAB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6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DCCF-29A6-430A-A97D-CF4A21101A7E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ADF4-6D25-4CBE-BBAD-42173EAB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DCCF-29A6-430A-A97D-CF4A21101A7E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ADF4-6D25-4CBE-BBAD-42173EAB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2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DCCF-29A6-430A-A97D-CF4A21101A7E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ADF4-6D25-4CBE-BBAD-42173EAB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9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DCCF-29A6-430A-A97D-CF4A21101A7E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ADF4-6D25-4CBE-BBAD-42173EAB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DCCF-29A6-430A-A97D-CF4A21101A7E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ADF4-6D25-4CBE-BBAD-42173EAB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3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CDCCF-29A6-430A-A97D-CF4A21101A7E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5ADF4-6D25-4CBE-BBAD-42173EAB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8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3901" y="2756291"/>
            <a:ext cx="9144000" cy="2387600"/>
          </a:xfrm>
        </p:spPr>
        <p:txBody>
          <a:bodyPr>
            <a:noAutofit/>
          </a:bodyPr>
          <a:lstStyle/>
          <a:p>
            <a:r>
              <a:rPr lang="en-US" sz="11500" b="1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1500" dirty="0"/>
              <a:t/>
            </a:r>
            <a:br>
              <a:rPr lang="en-US" sz="11500" dirty="0"/>
            </a:b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852912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373" y="1809672"/>
            <a:ext cx="5824824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981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36884" y="3240634"/>
            <a:ext cx="1078542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BD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গবাদিপশু মোটাতাজাকরণ আমিষের ঘাটতি পূরণে অন্যতম ভূমিকা পালন</a:t>
            </a:r>
            <a:r>
              <a:rPr lang="en-US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পারে বষয়টি ব্যাখ্যা করতে পারবে?</a:t>
            </a:r>
            <a:endParaRPr lang="en-US" alt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1535113" y="1025525"/>
            <a:ext cx="8418356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bn-BD" alt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দলিয় কাজ</a:t>
            </a:r>
            <a:endParaRPr lang="en-US" alt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9092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4439" y="2582615"/>
            <a:ext cx="1035820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মোটাতাজাকরণের গবাদিপশু কয় মাসে বিক্রয় হয় 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গরুর কয়েক টি দানা জাতিয় খাদ্যের নাম বল।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 গরু মোটা তাজাকরণের উদ্দেশ্য গুলো কি ?  </a:t>
            </a:r>
          </a:p>
          <a:p>
            <a:pPr>
              <a:defRPr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  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3719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4498" y="1217473"/>
            <a:ext cx="106430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alt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</a:p>
          <a:p>
            <a:r>
              <a:rPr lang="bn-BD" alt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গবাদিপশু মোটাতাজাকরণের  অর্থনৈতিক গুরুত্ব আলোচনা কর ।</a:t>
            </a:r>
            <a:endParaRPr lang="bn-BD" alt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411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5550" y="2539238"/>
            <a:ext cx="41695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altLang="en-US" sz="9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alt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065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900753" y="2863121"/>
            <a:ext cx="8962775" cy="346272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4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4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ধীমান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কান্তি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পাল</a:t>
            </a:r>
            <a:endParaRPr lang="en-US" sz="3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(আই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কাড়াপাড়া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bn-BD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মাধ্যমিক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কাড়াপাড়া,বাগেরহাট</a:t>
            </a:r>
            <a:endParaRPr lang="en-US" sz="3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8" descr="E:\TEACHER PIC\dhiman0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867" y="525616"/>
            <a:ext cx="2198688" cy="2127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7382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9016" y="970853"/>
            <a:ext cx="91439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alt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bn-BD" alt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alt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শ্রেনী-৮ম</a:t>
            </a:r>
            <a:r>
              <a:rPr lang="bn-BD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alt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বিষয়-কৃষি শিক্ষা </a:t>
            </a:r>
          </a:p>
          <a:p>
            <a:pPr algn="ctr"/>
            <a:r>
              <a:rPr lang="bn-BD" alt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পাঠ-গবাদিপশু মোটাতাজাকরণ</a:t>
            </a:r>
            <a:endParaRPr lang="bn-BD" alt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050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9311" y="2551837"/>
            <a:ext cx="10223292" cy="30469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bn-BD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ফলঃ</a:t>
            </a:r>
          </a:p>
          <a:p>
            <a:pPr eaLnBrk="0" hangingPunct="0">
              <a:defRPr/>
            </a:pPr>
            <a:r>
              <a:rPr lang="bn-BD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bn-BD" sz="2800" dirty="0">
              <a:solidFill>
                <a:schemeClr val="tx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bn-BD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গবাদিপশু মোটাতাজাকরণ কাকে বলে বলতে পারবে।</a:t>
            </a: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MS Outlook" pitchFamily="2" charset="2"/>
                <a:cs typeface="NikoshBAN" pitchFamily="2" charset="0"/>
              </a:rPr>
              <a:t>গবাদিপশু</a:t>
            </a: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MS Outlook" pitchFamily="2" charset="2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MS Outlook" pitchFamily="2" charset="2"/>
                <a:cs typeface="NikoshBAN" pitchFamily="2" charset="0"/>
              </a:rPr>
              <a:t>মোটাতাজাকরার কারণ কি বলতে পারবে।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গবাদিপশু মোটাতাজাকরণ পদ্ধতি বর্ণনা করতে পারবে।  </a:t>
            </a:r>
          </a:p>
          <a:p>
            <a:pPr marL="571500" indent="-571500" eaLnBrk="0" hangingPunct="0">
              <a:buFont typeface="Wingdings" pitchFamily="2" charset="2"/>
              <a:buChar char="Ø"/>
              <a:defRPr/>
            </a:pPr>
            <a:r>
              <a:rPr lang="bn-BD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গবাদিপশু মোটাতাজাকরণের সুবিধা কি তা বলতে পারবে</a:t>
            </a:r>
            <a:r>
              <a:rPr lang="bn-BD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4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75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77" y="1557468"/>
            <a:ext cx="6096000" cy="456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244777" y="392243"/>
            <a:ext cx="777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BD" altLang="en-US" sz="480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নিচের ছবিতে কি দেখতে পাচ্ছ?</a:t>
            </a:r>
            <a:endParaRPr lang="en-US" altLang="en-US" sz="480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829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5411" y="3244334"/>
            <a:ext cx="900118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altLang="en-US" sz="8800" b="1" dirty="0">
                <a:latin typeface="NikoshBAN" panose="02000000000000000000" pitchFamily="2" charset="0"/>
                <a:cs typeface="NikoshBAN" panose="02000000000000000000" pitchFamily="2" charset="0"/>
              </a:rPr>
              <a:t>গবাদিপশু মোটাতাজাকরণ</a:t>
            </a:r>
            <a:endParaRPr lang="en-US" alt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98242" y="1139252"/>
            <a:ext cx="4640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248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76200"/>
            <a:ext cx="11872210" cy="2308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bn-BD" altLang="en-US" sz="48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গবাদিপশু মোটাতাজাকরণ করতে আমরা কোন কোন খাদ্য ব্যবহার করি বলতে পারবে?</a:t>
            </a:r>
          </a:p>
          <a:p>
            <a:pPr eaLnBrk="1" hangingPunct="1"/>
            <a:r>
              <a:rPr lang="bn-BD" alt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alt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512" y="2874962"/>
            <a:ext cx="3505200" cy="314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262" y="2874962"/>
            <a:ext cx="3505200" cy="314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430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21" y="1552289"/>
            <a:ext cx="4386170" cy="442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505" y="1552289"/>
            <a:ext cx="4392118" cy="442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93890" y="392240"/>
            <a:ext cx="966865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bn-BD" alt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নিচের ছবিতে কি দেখতে পাচ্ছ?</a:t>
            </a:r>
            <a:endParaRPr lang="en-US" alt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8601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018" y="1422817"/>
            <a:ext cx="3962400" cy="449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59" y="1556167"/>
            <a:ext cx="4343400" cy="38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1655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153</Words>
  <Application>Microsoft Office PowerPoint</Application>
  <PresentationFormat>Widescreen</PresentationFormat>
  <Paragraphs>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MS Outlook</vt:lpstr>
      <vt:lpstr>NikoshBAN</vt:lpstr>
      <vt:lpstr>Wingdings</vt:lpstr>
      <vt:lpstr>Office Theme</vt:lpstr>
      <vt:lpstr>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2009-12-06T17:01:53Z</dcterms:created>
  <dcterms:modified xsi:type="dcterms:W3CDTF">2009-12-06T17:20:22Z</dcterms:modified>
</cp:coreProperties>
</file>