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6" r:id="rId4"/>
    <p:sldId id="259" r:id="rId5"/>
    <p:sldId id="266" r:id="rId6"/>
    <p:sldId id="262" r:id="rId7"/>
    <p:sldId id="260" r:id="rId8"/>
    <p:sldId id="261" r:id="rId9"/>
    <p:sldId id="263" r:id="rId10"/>
    <p:sldId id="264" r:id="rId11"/>
    <p:sldId id="265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aur" userId="eb59b6b0668d60fa" providerId="LiveId" clId="{0914FE8C-FA28-4276-A5F7-D81D48E074EF}"/>
    <pc:docChg chg="modSld">
      <pc:chgData name="Ziaur" userId="eb59b6b0668d60fa" providerId="LiveId" clId="{0914FE8C-FA28-4276-A5F7-D81D48E074EF}" dt="2021-09-15T17:37:33.707" v="857"/>
      <pc:docMkLst>
        <pc:docMk/>
      </pc:docMkLst>
      <pc:sldChg chg="addSp modSp mod modAnim">
        <pc:chgData name="Ziaur" userId="eb59b6b0668d60fa" providerId="LiveId" clId="{0914FE8C-FA28-4276-A5F7-D81D48E074EF}" dt="2021-09-15T17:37:33.707" v="857"/>
        <pc:sldMkLst>
          <pc:docMk/>
          <pc:sldMk cId="1790944638" sldId="269"/>
        </pc:sldMkLst>
        <pc:spChg chg="mod">
          <ac:chgData name="Ziaur" userId="eb59b6b0668d60fa" providerId="LiveId" clId="{0914FE8C-FA28-4276-A5F7-D81D48E074EF}" dt="2021-09-15T17:28:59.649" v="725" actId="20577"/>
          <ac:spMkLst>
            <pc:docMk/>
            <pc:sldMk cId="1790944638" sldId="269"/>
            <ac:spMk id="2" creationId="{FEA7CF5D-4D8C-4051-AC02-BD9C927FEEA7}"/>
          </ac:spMkLst>
        </pc:spChg>
        <pc:spChg chg="add mod">
          <ac:chgData name="Ziaur" userId="eb59b6b0668d60fa" providerId="LiveId" clId="{0914FE8C-FA28-4276-A5F7-D81D48E074EF}" dt="2021-09-15T17:36:24.525" v="849" actId="207"/>
          <ac:spMkLst>
            <pc:docMk/>
            <pc:sldMk cId="1790944638" sldId="269"/>
            <ac:spMk id="4" creationId="{441C4747-852A-42C5-87D3-52FCA0153F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B51B-68B7-4AEF-ACD4-22A0ABBF7890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D888-E7A0-46EA-8BBF-51AEF4FA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D888-E7A0-46EA-8BBF-51AEF4FA32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05C8-9651-4157-92EE-CE1CC04E0B7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346363"/>
            <a:ext cx="1343891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2" y="1406235"/>
            <a:ext cx="5860623" cy="38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255" y="221673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1709" y="1156869"/>
            <a:ext cx="332509" cy="39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75019" y="2590800"/>
            <a:ext cx="1579418" cy="170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45928" y="1801093"/>
            <a:ext cx="13854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45928" y="2341427"/>
            <a:ext cx="13854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68345" y="1925778"/>
            <a:ext cx="12469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933709" y="2535392"/>
            <a:ext cx="1316182" cy="281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4691" y="4918364"/>
            <a:ext cx="727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ক্রিয়া বলের সমান ও বিপরীতমুখী প্রতিক্রিয়া বল রয়েছে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6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5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4" grpId="2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1" y="1677945"/>
            <a:ext cx="2410686" cy="198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8" y="1846562"/>
            <a:ext cx="2466127" cy="18149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0860" y="1846563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93" y="1292381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4" y="221673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93" y="4533004"/>
            <a:ext cx="1068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ক্রিকেট খেলায় ব্যাট এ বলে আঘাত করার সময় ও এই ক্রিয়া-প্রতিক্রিয়া বল কাজ করে ।</a:t>
            </a:r>
          </a:p>
          <a:p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হাটার ও কোনোকিছু টানা বা ঠেলার পেছনেও এই বল কাজ করে ।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08007 -0.0050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5938 0.00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B7387-416F-4C91-A9B9-FBE35D4192E9}"/>
              </a:ext>
            </a:extLst>
          </p:cNvPr>
          <p:cNvSpPr txBox="1"/>
          <p:nvPr/>
        </p:nvSpPr>
        <p:spPr>
          <a:xfrm>
            <a:off x="284813" y="359764"/>
            <a:ext cx="116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7CF5D-4D8C-4051-AC02-BD9C927FEEA7}"/>
              </a:ext>
            </a:extLst>
          </p:cNvPr>
          <p:cNvSpPr txBox="1"/>
          <p:nvPr/>
        </p:nvSpPr>
        <p:spPr>
          <a:xfrm>
            <a:off x="595745" y="359764"/>
            <a:ext cx="1131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C4747-852A-42C5-87D3-52FCA0153FFE}"/>
                  </a:ext>
                </a:extLst>
              </p:cNvPr>
              <p:cNvSpPr txBox="1"/>
              <p:nvPr/>
            </p:nvSpPr>
            <p:spPr>
              <a:xfrm>
                <a:off x="429983" y="1219200"/>
                <a:ext cx="11477203" cy="577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চিরকাল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চাওয়ার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প্রবণতা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কয়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জড়তা</a:t>
                </a:r>
                <a:r>
                  <a:rPr lang="en-US" sz="2800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:r>
                  <a:rPr lang="en-US" sz="24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24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4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গুণফলকে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ভরবেগ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28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অসম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8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</a:t>
                </a:r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৬।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কিলোগ্রাম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ওপর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সেকেন্ড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(N)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***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এসো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সম্ভাব্য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মিলিয়ে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24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C4747-852A-42C5-87D3-52FCA0153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3" y="1219200"/>
                <a:ext cx="11477203" cy="5779659"/>
              </a:xfrm>
              <a:prstGeom prst="rect">
                <a:avLst/>
              </a:prstGeom>
              <a:blipFill>
                <a:blip r:embed="rId2"/>
                <a:stretch>
                  <a:fillRect l="-1116" t="-949" r="-531" b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7" y="180109"/>
            <a:ext cx="453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2272147"/>
            <a:ext cx="11388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কেজি ভরবিশিষ্ট একটি গাড়ির গতিবেগ ২৫ সেকেন্ডে ২০ কিলোমিটার থেকে ৬০ কিলোমিটার হলে তার উপর প্রযুক্ত বলের পরিমাণ নির্ণয় করো।</a:t>
            </a:r>
            <a:endParaRPr lang="en-US" sz="6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4" y="1648691"/>
            <a:ext cx="11000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শ্রেণী কার্যক্রম এখানেই </a:t>
            </a:r>
          </a:p>
          <a:p>
            <a:pPr algn="ctr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 ঘোষণা করা হলো</a:t>
            </a:r>
          </a:p>
          <a:p>
            <a:pPr algn="ctr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</a:t>
            </a:r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US" sz="7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4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4" y="0"/>
            <a:ext cx="311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79" y="2157834"/>
            <a:ext cx="3135203" cy="3023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036" y="1005308"/>
            <a:ext cx="48311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জিয়াউর রহমান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- সিনিয়র শিক্ষক (গণিত)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 ইউনিয়ন উচ্চ বিদ্যালয়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 নারায়ণগঞ্জ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বলকে জানি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০১৮১৩০৩৭৪১১</a:t>
            </a:r>
            <a:endParaRPr lang="bn-IN" sz="2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IN" sz="2800" b="1" dirty="0">
                <a:solidFill>
                  <a:schemeClr val="accent6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ziaur192@gmail.com</a:t>
            </a:r>
            <a:r>
              <a:rPr lang="bn-IN" sz="2800" b="1" dirty="0">
                <a:solidFill>
                  <a:schemeClr val="accent6"/>
                </a:solidFill>
                <a:latin typeface="+mj-lt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0478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1198423"/>
            <a:ext cx="3588327" cy="2691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21" y="1198423"/>
            <a:ext cx="4367902" cy="2691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346" y="318655"/>
            <a:ext cx="953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10" y="4118789"/>
            <a:ext cx="1172094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হাটার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পেছনেও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পাঠ,	</a:t>
            </a:r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(Force) ও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নিঊটনের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3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055" y="498764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4" y="2488625"/>
            <a:ext cx="282892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4" y="2488625"/>
            <a:ext cx="3020290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68" y="2503777"/>
            <a:ext cx="2813773" cy="28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8" y="1191492"/>
            <a:ext cx="10958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কি তা ব্যাখ্যা করতে পারবে।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১ম সূত্র বর্ণনা করতে পারবে।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২য় সূত্র ব্যবহার করে প্রযুক্ত বলের পরিমাণ নির্ণয় করতে পারবে।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৩য় ব্যাখ্যা করতে পারবে। 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3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49091" y="1763427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055" y="1486337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03660" y="1846563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4893" y="1292381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7431" y="35567"/>
            <a:ext cx="2557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প্রয়োগ</a:t>
            </a:r>
            <a:endParaRPr lang="en-US" sz="5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5" y="4541194"/>
            <a:ext cx="10827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স্থির বস্তুকে গতিশীল ও কোনো গতিশীল বস্তুকে স্থির করার প্রক্রিয়াকে বল প্রয়োগ বলে।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2 L -0.25625 -0.004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2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8008 -0.0050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417 L 0.0789 0.006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5938 0.00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709" y="180108"/>
            <a:ext cx="385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১ম সূত্র</a:t>
            </a:r>
            <a:endParaRPr lang="en-US" sz="48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90255" y="2050473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055" y="4391891"/>
            <a:ext cx="11208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বোঝলে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বাইরে থেকে বল প্রয়োগ ছাড়া স্থির বস্তু চিরকাল স্থির থাকতে চায়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সমবেগে চলতে থাকা বস্তু চিরকাল চলতে থাকবে।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11" y="1371600"/>
            <a:ext cx="246740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789 0.001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18125 -0.0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456" y="0"/>
            <a:ext cx="4696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২য় সূত্র</a:t>
            </a:r>
            <a:endParaRPr lang="en-US" sz="6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47" y="1427024"/>
            <a:ext cx="4572000" cy="25310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9382" y="4391891"/>
            <a:ext cx="11790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কি লক্ষ করতে পারছো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 করে দেখো লোকটি যতটুকু বল প্রয়োগ করছে অপরদিকের বস্তুটি ঠিক ততটুকু উপরে উঠছে।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সুতরাং, “বস্তুর ভরবেগের পরিবর্তনের হার প্রযুক্ত বলের সমানুপাতিক বা সমান।”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4" y="193964"/>
            <a:ext cx="4904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 বলের পরিমাণ নির্ণয়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2508" y="2161310"/>
                <a:ext cx="11042073" cy="38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নিউটনের সূত্র অনুযায়ী</a:t>
                </a:r>
              </a:p>
              <a:p>
                <a:endParaRPr lang="bn-IN" sz="20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F=ma  		</a:t>
                </a:r>
                <a:r>
                  <a:rPr lang="en-US" sz="2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IN" sz="20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=(৬৫</a:t>
                </a:r>
                <a14:m>
                  <m:oMath xmlns:m="http://schemas.openxmlformats.org/officeDocument/2006/math">
                    <m:r>
                      <a:rPr lang="bn-IN" sz="2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৩)নিউটন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=১৯৫ নিউটন		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I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৩ মি./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</m:t>
                        </m:r>
                      </m:e>
                      <m:sup>
                        <m:r>
                          <a:rPr lang="bn-IN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endParaRPr lang="bn-IN" sz="20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=ত্বরণ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=অন্তঃবেগ=৬০ কিলোমিটার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=আদিবেগ=৩০ কিলোমিটার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=সময়	= ১০ সেকেন্ড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=ভর	=৬৫ কেজি</a:t>
                </a:r>
              </a:p>
              <a:p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bn-IN" sz="2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=প্রযুক্ত বল =?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2161310"/>
                <a:ext cx="11042073" cy="3899529"/>
              </a:xfrm>
              <a:prstGeom prst="rect">
                <a:avLst/>
              </a:prstGeom>
              <a:blipFill>
                <a:blip r:embed="rId3"/>
                <a:stretch>
                  <a:fillRect l="-607" t="-939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198" y="1085304"/>
            <a:ext cx="1091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৩০কিলোমিটার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bn-IN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গাড়ির উপর প্রযুক্ত বলের পরিমাণ নির্ণয় করো।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553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 shahin</dc:creator>
  <cp:lastModifiedBy>Ziaur</cp:lastModifiedBy>
  <cp:revision>33</cp:revision>
  <dcterms:created xsi:type="dcterms:W3CDTF">2020-03-12T03:47:28Z</dcterms:created>
  <dcterms:modified xsi:type="dcterms:W3CDTF">2021-09-15T17:37:40Z</dcterms:modified>
</cp:coreProperties>
</file>