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  <p:sldMasterId id="2147483710" r:id="rId3"/>
    <p:sldMasterId id="2147483735" r:id="rId4"/>
  </p:sldMasterIdLst>
  <p:notesMasterIdLst>
    <p:notesMasterId r:id="rId24"/>
  </p:notesMasterIdLst>
  <p:sldIdLst>
    <p:sldId id="299" r:id="rId5"/>
    <p:sldId id="300" r:id="rId6"/>
    <p:sldId id="284" r:id="rId7"/>
    <p:sldId id="280" r:id="rId8"/>
    <p:sldId id="281" r:id="rId9"/>
    <p:sldId id="264" r:id="rId10"/>
    <p:sldId id="287" r:id="rId11"/>
    <p:sldId id="289" r:id="rId12"/>
    <p:sldId id="290" r:id="rId13"/>
    <p:sldId id="291" r:id="rId14"/>
    <p:sldId id="293" r:id="rId15"/>
    <p:sldId id="266" r:id="rId16"/>
    <p:sldId id="267" r:id="rId17"/>
    <p:sldId id="294" r:id="rId18"/>
    <p:sldId id="295" r:id="rId19"/>
    <p:sldId id="296" r:id="rId20"/>
    <p:sldId id="271" r:id="rId21"/>
    <p:sldId id="298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780C0-C65B-44C6-8664-F9279E5575AB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4D735-1464-4323-9AA8-3929874A4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3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নং-১-স্বাগতম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50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40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75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37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মূল্যায়নের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সংক্ষিপ্ত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435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70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927C-B061-42F2-AA58-3E12505376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E8637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2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A992-D751-44F9-9B2A-EE840343973E}" type="datetime1">
              <a:rPr lang="en-US" smtClean="0">
                <a:solidFill>
                  <a:prstClr val="black"/>
                </a:solidFill>
              </a:rPr>
              <a:pPr/>
              <a:t>9/15/2021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34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5A50-AE4B-450D-BAE0-E649077ED317}" type="datetime1">
              <a:rPr lang="en-US" smtClean="0">
                <a:solidFill>
                  <a:prstClr val="black"/>
                </a:solidFill>
              </a:rPr>
              <a:pPr/>
              <a:t>9/15/2021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9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927C-B061-42F2-AA58-3E12505376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E8637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6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7B89-F3A3-4106-B858-055036B7E790}" type="datetime1">
              <a:rPr lang="en-US" smtClean="0">
                <a:solidFill>
                  <a:prstClr val="black"/>
                </a:solidFill>
              </a:rPr>
              <a:pPr/>
              <a:t>9/15/2021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6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9FA6-FD63-4714-9B28-818FB3B88722}" type="datetime1">
              <a:rPr lang="en-US" smtClean="0">
                <a:solidFill>
                  <a:prstClr val="white"/>
                </a:solidFill>
              </a:rPr>
              <a:pPr/>
              <a:t>9/15/2021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1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BC99-50D8-47AF-8927-14AA0E48AE52}" type="datetime1">
              <a:rPr lang="en-US" smtClean="0">
                <a:solidFill>
                  <a:prstClr val="white"/>
                </a:solidFill>
              </a:rPr>
              <a:pPr/>
              <a:t>9/15/2021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68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C9F3-AE8A-4DBA-BD7D-A3119703462D}" type="datetime1">
              <a:rPr lang="en-US" smtClean="0">
                <a:solidFill>
                  <a:prstClr val="black"/>
                </a:solidFill>
              </a:rPr>
              <a:pPr/>
              <a:t>9/15/2021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3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0080-4093-4AC4-8C67-AC420D3FA851}" type="datetime1">
              <a:rPr lang="en-US" smtClean="0">
                <a:solidFill>
                  <a:prstClr val="white"/>
                </a:solidFill>
              </a:rPr>
              <a:pPr/>
              <a:t>9/15/2021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4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4658-46BF-4E4C-8DEF-548888543C52}" type="datetime1">
              <a:rPr lang="en-US" smtClean="0">
                <a:solidFill>
                  <a:prstClr val="black"/>
                </a:solidFill>
              </a:rPr>
              <a:pPr/>
              <a:t>9/15/2021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2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F47B-CE85-4B76-819C-9ECA5CC787F4}" type="datetime1">
              <a:rPr lang="en-US" smtClean="0">
                <a:solidFill>
                  <a:prstClr val="black"/>
                </a:solidFill>
              </a:rPr>
              <a:pPr/>
              <a:t>9/15/2021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3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7B89-F3A3-4106-B858-055036B7E790}" type="datetime1">
              <a:rPr lang="en-US" smtClean="0">
                <a:solidFill>
                  <a:prstClr val="black"/>
                </a:solidFill>
              </a:rPr>
              <a:pPr/>
              <a:t>9/15/2021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3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3C70-B0C5-47F8-8425-C9DF086F6EF3}" type="datetime1">
              <a:rPr lang="en-US" smtClean="0">
                <a:solidFill>
                  <a:prstClr val="white"/>
                </a:solidFill>
              </a:rPr>
              <a:pPr/>
              <a:t>9/15/2021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7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A992-D751-44F9-9B2A-EE840343973E}" type="datetime1">
              <a:rPr lang="en-US" smtClean="0">
                <a:solidFill>
                  <a:prstClr val="black"/>
                </a:solidFill>
              </a:rPr>
              <a:pPr/>
              <a:t>9/15/2021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3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5A50-AE4B-450D-BAE0-E649077ED317}" type="datetime1">
              <a:rPr lang="en-US" smtClean="0">
                <a:solidFill>
                  <a:prstClr val="black"/>
                </a:solidFill>
              </a:rPr>
              <a:pPr/>
              <a:t>9/15/2021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7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36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927C-B061-42F2-AA58-3E12505376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E8637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5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7B89-F3A3-4106-B858-055036B7E790}" type="datetime1">
              <a:rPr lang="en-US" smtClean="0">
                <a:solidFill>
                  <a:prstClr val="black"/>
                </a:solidFill>
              </a:rPr>
              <a:pPr/>
              <a:t>9/15/2021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9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9FA6-FD63-4714-9B28-818FB3B88722}" type="datetime1">
              <a:rPr lang="en-US" smtClean="0">
                <a:solidFill>
                  <a:prstClr val="white"/>
                </a:solidFill>
              </a:rPr>
              <a:pPr/>
              <a:t>9/15/2021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0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BC99-50D8-47AF-8927-14AA0E48AE52}" type="datetime1">
              <a:rPr lang="en-US" smtClean="0">
                <a:solidFill>
                  <a:prstClr val="white"/>
                </a:solidFill>
              </a:rPr>
              <a:pPr/>
              <a:t>9/15/2021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4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C9F3-AE8A-4DBA-BD7D-A3119703462D}" type="datetime1">
              <a:rPr lang="en-US" smtClean="0">
                <a:solidFill>
                  <a:prstClr val="black"/>
                </a:solidFill>
              </a:rPr>
              <a:pPr/>
              <a:t>9/15/2021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7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0080-4093-4AC4-8C67-AC420D3FA851}" type="datetime1">
              <a:rPr lang="en-US" smtClean="0">
                <a:solidFill>
                  <a:prstClr val="white"/>
                </a:solidFill>
              </a:rPr>
              <a:pPr/>
              <a:t>9/15/2021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9FA6-FD63-4714-9B28-818FB3B88722}" type="datetime1">
              <a:rPr lang="en-US" smtClean="0">
                <a:solidFill>
                  <a:prstClr val="white"/>
                </a:solidFill>
              </a:rPr>
              <a:pPr/>
              <a:t>9/15/2021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7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4658-46BF-4E4C-8DEF-548888543C52}" type="datetime1">
              <a:rPr lang="en-US" smtClean="0">
                <a:solidFill>
                  <a:prstClr val="black"/>
                </a:solidFill>
              </a:rPr>
              <a:pPr/>
              <a:t>9/15/2021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F47B-CE85-4B76-819C-9ECA5CC787F4}" type="datetime1">
              <a:rPr lang="en-US" smtClean="0">
                <a:solidFill>
                  <a:prstClr val="black"/>
                </a:solidFill>
              </a:rPr>
              <a:pPr/>
              <a:t>9/15/2021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5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3C70-B0C5-47F8-8425-C9DF086F6EF3}" type="datetime1">
              <a:rPr lang="en-US" smtClean="0">
                <a:solidFill>
                  <a:prstClr val="white"/>
                </a:solidFill>
              </a:rPr>
              <a:pPr/>
              <a:t>9/15/2021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A992-D751-44F9-9B2A-EE840343973E}" type="datetime1">
              <a:rPr lang="en-US" smtClean="0">
                <a:solidFill>
                  <a:prstClr val="black"/>
                </a:solidFill>
              </a:rPr>
              <a:pPr/>
              <a:t>9/15/2021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8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5A50-AE4B-450D-BAE0-E649077ED317}" type="datetime1">
              <a:rPr lang="en-US" smtClean="0">
                <a:solidFill>
                  <a:prstClr val="black"/>
                </a:solidFill>
              </a:rPr>
              <a:pPr/>
              <a:t>9/15/2021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67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470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389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99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6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BC99-50D8-47AF-8927-14AA0E48AE52}" type="datetime1">
              <a:rPr lang="en-US" smtClean="0">
                <a:solidFill>
                  <a:prstClr val="white"/>
                </a:solidFill>
              </a:rPr>
              <a:pPr/>
              <a:t>9/15/2021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27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957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35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233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760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933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481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1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C9F3-AE8A-4DBA-BD7D-A3119703462D}" type="datetime1">
              <a:rPr lang="en-US" smtClean="0">
                <a:solidFill>
                  <a:prstClr val="black"/>
                </a:solidFill>
              </a:rPr>
              <a:pPr/>
              <a:t>9/15/2021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80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0080-4093-4AC4-8C67-AC420D3FA851}" type="datetime1">
              <a:rPr lang="en-US" smtClean="0">
                <a:solidFill>
                  <a:prstClr val="white"/>
                </a:solidFill>
              </a:rPr>
              <a:pPr/>
              <a:t>9/15/2021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3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4658-46BF-4E4C-8DEF-548888543C52}" type="datetime1">
              <a:rPr lang="en-US" smtClean="0">
                <a:solidFill>
                  <a:prstClr val="black"/>
                </a:solidFill>
              </a:rPr>
              <a:pPr/>
              <a:t>9/15/2021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F47B-CE85-4B76-819C-9ECA5CC787F4}" type="datetime1">
              <a:rPr lang="en-US" smtClean="0">
                <a:solidFill>
                  <a:prstClr val="black"/>
                </a:solidFill>
              </a:rPr>
              <a:pPr/>
              <a:t>9/15/2021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5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3C70-B0C5-47F8-8425-C9DF086F6EF3}" type="datetime1">
              <a:rPr lang="en-US" smtClean="0">
                <a:solidFill>
                  <a:prstClr val="white"/>
                </a:solidFill>
              </a:rPr>
              <a:pPr/>
              <a:t>9/15/2021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67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6FB37-4219-445A-B89E-E8AC3390E6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36393-C77B-483D-AA2C-32CBB60AE2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E:\MOTIAR\Flower\images2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895" y="0"/>
            <a:ext cx="185310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MOTIAR\Flower\images2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585" y="-61584"/>
            <a:ext cx="1781831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MOTIAR\Flower\images2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00585" y="5014585"/>
            <a:ext cx="1781831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MOTIAR\Flower\images2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4951709"/>
            <a:ext cx="1781831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8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6FB37-4219-445A-B89E-E8AC3390E6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36393-C77B-483D-AA2C-32CBB60AE2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E:\MOTIAR\Flower\images2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895" y="0"/>
            <a:ext cx="185310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MOTIAR\Flower\images2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585" y="-61584"/>
            <a:ext cx="1781831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MOTIAR\Flower\images2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00585" y="5014585"/>
            <a:ext cx="1781831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MOTIAR\Flower\images2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4951709"/>
            <a:ext cx="1781831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8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6FB37-4219-445A-B89E-E8AC3390E6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36393-C77B-483D-AA2C-32CBB60AE2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E:\MOTIAR\Flower\images2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895" y="0"/>
            <a:ext cx="185310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MOTIAR\Flower\images2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585" y="-61584"/>
            <a:ext cx="1781831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MOTIAR\Flower\images2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00585" y="5014585"/>
            <a:ext cx="1781831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MOTIAR\Flower\images2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4951709"/>
            <a:ext cx="1781831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4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6FB37-4219-445A-B89E-E8AC3390E6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36393-C77B-483D-AA2C-32CBB60AE2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090"/>
            <a:ext cx="9144000" cy="6179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7793"/>
          <a:stretch/>
        </p:blipFill>
        <p:spPr>
          <a:xfrm>
            <a:off x="0" y="609600"/>
            <a:ext cx="9144000" cy="523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8339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8093"/>
            <a:ext cx="4419600" cy="3781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E:\MOTIAR\D,contennt Picture 2\cib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4280"/>
            <a:ext cx="41910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4648200"/>
            <a:ext cx="89916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Nikosh" pitchFamily="2" charset="0"/>
                <a:cs typeface="Nikosh" pitchFamily="2" charset="0"/>
              </a:rPr>
              <a:t>২০১১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সালের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৯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জুন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নিউইয়ার্ক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টাইমস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পত্রিকায়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সংবাদ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ছাপা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সিটি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ব্যাংকের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লক্ষ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লক্ষ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গ্রাহকের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কেডিট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কার্ডের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গোপন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নম্বর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অপারাধীদের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হাতে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চলে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যায়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563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505200" y="685800"/>
            <a:ext cx="2857500" cy="830915"/>
          </a:xfrm>
          <a:prstGeom prst="wedgeRectCallout">
            <a:avLst>
              <a:gd name="adj1" fmla="val -16126"/>
              <a:gd name="adj2" fmla="val 48675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5720" tIns="42861" rIns="85720" bIns="4286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750" b="1" spc="47" dirty="0" err="1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750" b="1" spc="47" dirty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b="1" spc="47" dirty="0" err="1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750" b="1" spc="47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276600"/>
            <a:ext cx="8463603" cy="15254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5720" tIns="42861" rIns="85720" bIns="42861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ক্রাইম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ক্রাইমের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7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EDCN024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79" y="304800"/>
            <a:ext cx="3157889" cy="213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7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924" y="50292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স্প্যামঃ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স্প্যাম হচ্ছে যন্ত্র দিয়ে তৈরি করা অপ্রয়োজনীয়, উদ্দেশ্যমূলক কিংবা আপত্তিকর ই-মেইল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সময়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সম্পাদের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অপচয়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911350" y="92575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অপরা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ধসমূহঃ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1" name="Picture 3" descr="C:\Users\Motiar\Desktop\Untitled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82797"/>
            <a:ext cx="6946900" cy="2687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914400" y="4265634"/>
            <a:ext cx="996950" cy="152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987550" y="3656034"/>
            <a:ext cx="1822450" cy="6858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397250" y="930883"/>
            <a:ext cx="19812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স্প্যাম</a:t>
            </a:r>
            <a:endParaRPr lang="en-US" sz="1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180836"/>
            <a:ext cx="25146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প্রতারণা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E:\MOTIAR\D,contennt Picture 2\sib 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239000" cy="33527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" y="4572000"/>
            <a:ext cx="8839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kern="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3200" kern="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ফোন</a:t>
            </a:r>
            <a:r>
              <a:rPr lang="en-US" sz="3200" kern="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200" kern="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ফেসবুকসহ</a:t>
            </a:r>
            <a:r>
              <a:rPr lang="en-US" sz="3200" kern="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নানা</a:t>
            </a:r>
            <a:r>
              <a:rPr lang="en-US" sz="3200" kern="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3200" kern="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3200" kern="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মাধ্যম</a:t>
            </a:r>
            <a:r>
              <a:rPr lang="en-US" sz="3200" kern="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200" kern="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3200" kern="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নানাভাবে</a:t>
            </a:r>
            <a:r>
              <a:rPr lang="en-US" sz="3200" kern="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প্রতরণা</a:t>
            </a:r>
            <a:r>
              <a:rPr lang="en-US" sz="3200" kern="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3200" kern="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9300" y="347872"/>
            <a:ext cx="52578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আপত্তিকর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2" name="Picture 2" descr="E:\MOTIAR\D,contennt Picture 2\sib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400800" cy="283671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08545" name="Picture 1" descr="E:\MOTIAR\D,contennt Picture 2\sib 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6377" y="1461246"/>
            <a:ext cx="6629400" cy="28367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08547" name="Picture 3" descr="E:\MOTIAR\Motiar D. Content\Class Viii\Picture\পাট ১৯\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6377" y="1416424"/>
            <a:ext cx="6934200" cy="2895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304800" y="4495800"/>
            <a:ext cx="8686800" cy="1815882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ইন্টারনেটে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ভুল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ইচ্ছাকৃত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শত্রুতামূলকভাবে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অথবা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রাজনৈতিক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উদ্দেশ্যে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নানা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আপত্তিকর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ফলে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বাংলাদেশে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কয়েকবার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ফেসবুক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ইউটিউবের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মতো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জনপ্রিয়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বন্ধ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রাখতে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60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"/>
                                        <p:tgtEl>
                                          <p:spTgt spid="108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374188"/>
            <a:ext cx="3886200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হুমকি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প্রদর্শন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7521" name="Picture 1" descr="C:\Users\Motiar\Desktop\Capture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51010"/>
            <a:ext cx="6553200" cy="28859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7522" name="Picture 2" descr="E:\MOTIAR\Motiar D. Content\Class Viii\Picture\পাট ১৯\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3340" y="1412512"/>
            <a:ext cx="6589059" cy="292847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00200" y="1905000"/>
            <a:ext cx="1524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err="1" smtClean="0">
                <a:solidFill>
                  <a:srgbClr val="00FF00"/>
                </a:solidFill>
              </a:rPr>
              <a:t>স্যার</a:t>
            </a:r>
            <a:r>
              <a:rPr lang="en-US" sz="2400" b="1" dirty="0" smtClean="0">
                <a:solidFill>
                  <a:srgbClr val="00FF00"/>
                </a:solidFill>
              </a:rPr>
              <a:t>,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671421"/>
            <a:ext cx="80772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ই-</a:t>
            </a:r>
            <a:r>
              <a:rPr lang="en-US" sz="28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মেইল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ফেসবুক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মোবাইলসহ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নানা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মাধ্যম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হুমকি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প্রদর্শন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এক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সাইবার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ক্রাইম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7523" name="Picture 3" descr="E:\MOTIAR\Motiar D. Content\Class Viii\Picture\পাট ১৯\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3339" y="1412512"/>
            <a:ext cx="6664360" cy="3007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917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1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107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107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1075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10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30" dur="10"/>
                                        <p:tgtEl>
                                          <p:spTgt spid="107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62000"/>
            <a:ext cx="7086600" cy="62091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915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124200"/>
            <a:ext cx="80772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সাইবার অপরাধের বিরুদ্ধে প্রচারণার জন্য একটি 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স্লোগান প্রস্তুত কর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1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" y="304800"/>
            <a:ext cx="7492619" cy="2286000"/>
            <a:chOff x="2376711" y="76200"/>
            <a:chExt cx="5829494" cy="2296387"/>
          </a:xfrm>
        </p:grpSpPr>
        <p:sp>
          <p:nvSpPr>
            <p:cNvPr id="5" name="TextBox 4"/>
            <p:cNvSpPr txBox="1"/>
            <p:nvPr/>
          </p:nvSpPr>
          <p:spPr>
            <a:xfrm>
              <a:off x="5182620" y="868842"/>
              <a:ext cx="3023585" cy="71110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bn-BD" sz="4000" b="1" kern="1100" cap="all" dirty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ea typeface="NikoshBAN" pitchFamily="2" charset="0"/>
                  <a:cs typeface="NikoshBAN" pitchFamily="2" charset="0"/>
                  <a:sym typeface="Wingdings"/>
                </a:rPr>
                <a:t></a:t>
              </a:r>
              <a:r>
                <a:rPr lang="bn-BD" sz="4000" b="1" kern="0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000" b="1" kern="0" dirty="0" err="1">
                  <a:ln w="1905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000" b="1" kern="0" dirty="0">
                  <a:ln w="1905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kern="0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4000" b="1" kern="0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kern="0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kern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2732639" cy="229638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2376711" y="76200"/>
              <a:ext cx="2732639" cy="229638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38600" y="914400"/>
            <a:ext cx="2743200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667000"/>
            <a:ext cx="8763000" cy="2308324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</a:pPr>
            <a:r>
              <a:rPr lang="en-US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2800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ক্রাইম</a:t>
            </a:r>
            <a:r>
              <a:rPr lang="en-US" sz="2800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eaLnBrk="0" fontAlgn="base" hangingPunct="0">
              <a:spcBef>
                <a:spcPct val="0"/>
              </a:spcBef>
            </a:pPr>
            <a:r>
              <a:rPr lang="en-US" sz="28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28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ক্রাইম</a:t>
            </a:r>
            <a:r>
              <a:rPr lang="en-US" sz="28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28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BD" sz="28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0" fontAlgn="base" hangingPunct="0">
              <a:spcBef>
                <a:spcPct val="0"/>
              </a:spcBef>
            </a:pPr>
            <a:r>
              <a:rPr lang="en-US" sz="28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সংঘঠিত</a:t>
            </a:r>
            <a:r>
              <a:rPr lang="en-US" sz="2800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2800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ক্রাইমের</a:t>
            </a:r>
            <a:r>
              <a:rPr lang="en-US" sz="2800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eaLnBrk="0" fontAlgn="base" hangingPunct="0">
              <a:spcBef>
                <a:spcPct val="0"/>
              </a:spcBef>
            </a:pPr>
            <a:r>
              <a:rPr lang="en-US" sz="28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স্প্যাম</a:t>
            </a:r>
            <a:r>
              <a:rPr lang="en-US" sz="28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160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New Accounting -9\hfjfgjghjkghkjhkljotyi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19149"/>
            <a:ext cx="3352800" cy="1999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698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gjk.gif" hidden="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43425" y="3948906"/>
            <a:ext cx="57150" cy="104775"/>
          </a:xfrm>
        </p:spPr>
      </p:pic>
      <p:sp>
        <p:nvSpPr>
          <p:cNvPr id="2" name="AutoShape 2" descr="data:image/jpeg;base64,/9j/4AAQSkZJRgABAQAAAQABAAD/2wCEAAkGBxQSEhUUExQVFBUWFxcYFxgXFBgVGBccFhcXGBUdFRgYHCggGBwlGxQUITEhJSkrLi4uFx8zODMsNygtLisBCgoKDg0OGhAQGywkICQsLCwsLCwsLCwsLCwsLCwsLCwsLCwsLCwsLCwsLCwsLCwsLCwsLCwtLCwsLCwsLCwsLP/AABEIAOEA4QMBEQACEQEDEQH/xAAcAAABBQEBAQAAAAAAAAAAAAAAAgMEBQYHAQj/xABEEAABBAAEAwYEAgcFBgcAAAABAAIDEQQSITEFQVEGEyJhgZEHMnGhI7EUQmLB0dLwUoKisvEVM2Nz0+EXJHKSo7PD/8QAGgEBAAMBAQEAAAAAAAAAAAAAAAIDBAEFBv/EADMRAAICAQMCAggHAAIDAAAAAAABAhEDBCExEkETUQUiMmFxgbHwFJGhwdHh8UJSIzPC/9oADAMBAAIRAxEAPwDuKAEAIAQAgBACAEAIAQAgEucALKAS2Qn9U+un23QDiAEAIAQAgBACAEAIAQAgBACAEAIAQAgBACAEAIAQAgBACAEA3PsgG2Ost8gT66D8j90BIQAgBACAEAIAQAgBACAEAIAQAgBACAEAIAQAgBACAEAIAQAgBAeEICJNGWmxy26fQ+SAehxAd5HmDv8A9x5oBYkCAWgBACA8tAAKA9QAgBACAEAIAQAgBACAEAIAQAgBACAEB4XUgEukCHLPGygg0gsQx56oAvX6oBieMc9vYj6Eaj6oLKSGy3MZZHSEZnU4nLRpwyfK5oIINCxp9URIsuF8TJ8D6zCtRsQdnN8j9l04WziuAakk0Q4z0aanogPGPs6HRALe5AMMkq9UOElptCR6gBACAEAIAQAgBACAEAIAQAgBARsQ8XqhFsiPxAab5qSVkHKhp/ERou9JF5EKgxQI6LjR1STJnfACyQolllLxDj8TbF2rIwbIORV4DiLO8D9bF0G3uRV0NLrmUcV2CbQOnLTGdjmdoNcrXkkN9PD7LqjsrO9W5q+Hzh7ASdlCSpkk7H5pB7KJ2yNFICdT6LrIJ2eNlyjT0tKsXQxJi6HhO/nspJEHOuBTMSCPNcaJKRIhnFAc/wCvsuNElIkxu6rhIdQ6CAEAIAQAgBACAEAIAQAgPHOpAVGMddqaKZlXiZCVZFGebZFL1OilyPRiSE6AsrRD45xJzWaE6rsce5dGbZmcDmkdZOlge5XctKKNEEanDcNc0aMef7pH+alB5Uc6SXDwh5cHPoAbC+vMqDnudquC9w8WUABVt2dWw06Q24k0ukbGHzabaqVEXIZMq7RGxLHIziYtsh2KNHU+xNgNny3tQZYmWjJQRodlAuTsdabQ6eoAQAgBACAEAIAQAgBAeF1IBqV297dUOMrC8GyRspFVorMZODyCtijNkmiDmVtFFnjWFds50sZ4vgC+KwNlGM6dGnHF8mf4PihC8hwtrgWuHUHddyR6ka4s6TwPHtmZRNuaBrsXDk768j5g+SyPYlQYpi6imSG8PIbXWiMWx2Sbo3XmuJEm/JEMwP3DT7Kdoh0yGZGkbhdTIu0NOXSDPWuHNNzqZIglr6KLROMqJ8DwdWnlqOagy1NPdEjD4mtDquNE1LsS4n2LXCaFoAQAgBACAEAIDxwtANv23QCcRQbqdURF8FZPPe52U0ipyKyWYqxIociHNJatijPOQw1xtWNIpTdkvDuvRUyVGiDsv8FhMwo7Us7ZuhEyXa7gYjJdHt06LRilezLaI/Y3GubIB6e6jljtYR0Xuwbv2WcUR5MILtq7ZBw8iRDhw36rhJRoXJHaHRuXDgijt/Wy7Zxxsz2MhyFWxdmPJGmQi5TopscDyuEr3JED+hUWWxZKjnF+eyi0WqRbYOWxR3UGXRZJXCQIAQAgBACAEAlwtAM5gBp4kI8EfFnTQrqIyK2dvupopkiumV0TPIaEZOwXeqiHS2LGCd/ZPsniElhfkPw4Yg7KDlZZHHTNHw0U2lQzZDgpu0OIjJcwZnvFZmsbeWwCMxJDRYI0u1zxVDllii3wM9luEM0lBsWQBVEFpogg7EEFTeXrWxxqtjUkKAEgVshwWh0EB4/bVAZ/jAF6dFZAyZyme/VaEtjE5big9cokmPRPUWi2MiU3XbdQLkWmBkBOu6rZdBk+KS91EsQ6h0EAIAQAgBANzOoeaHGV026kitkR7iVIrbGnO5LpFj2F4XnNnZccyUcVlvh8MxmgGoUG2y9RS4HnNBXCQycI36LtkelDzGUuEjlMGJI4jOzMaM0hNn9lh/fX0AC8jO/Wv75Z6WGPqbFvj+3cOFZK1rhJKX+Fo1r8OMWfW1rjlaglFb/oSxaBzy1kdL82/guTKs+I89246FzRXMgnUX+qKvbX6LmOWTq3dmzWej8WPGpJV9Ts+HNtby0GnTRbUeA1TocQ4Ic+t0Ay+U+IHohFszePnskey0Qj3MOWe9Fa93RXxXmYpOuACHU9xyN1KLRbF0T8O/mqWjTF2WMD9RSrZfFlvFZAJUC5DiHQQAgBACAEA1LW5QDDY28l0jSETYNtWETIuCIZg1UrIdI9i8YIYHuLxHTTlcRmo1p4bGb6WFVOairZow45TfTFHHMZ21xneOeJ4yLsXC5v00D9NAFjeTql3/P+j6KHorJDFdx4t3F/VP8AYsovinjWtGdmFdpybK338Z1Vyz9qM0vQuWMXOUorv3PZPipjC3RmGaa3yyH83rjz70kWR9CT6eqU1Xz/AKK6b4iY97b75jP+XEB/nLlF5ZXSLcXojF4fiTlt7l/LZl5sW57jK973OdZcSaska3lodFFq3RrxaXT48Syyvjhv+KGIDoeS7Lmi3QuPhylHbf4L7qj3AwGeeOMC7N+g1/IKbXTFnl5s3j5op8Rtn0b2Vx3fYWNxNuaMj/8A1M8JPrQcPJwWiPB4U1UmW66RI2NzZfCuojK62KWVszv7SsXSjNLxGVOMBaaI1WjHTRjy9UXuRWhWt2URVcgV3gi0ONcFW0y2MkyZhnqmSNMGaDCAVrqs7NsSybsuFp6gBACAEAIAQDUmpQ4IIrYaoD2JhCBIW+EFBRyP4p8czSdww+FvzVt5rDll1z9y+p9P6K0qhi65L2vov54+ZziSQBlm6OgUlH1qNGfURjpuqTdPZL73dLgkf7PmkbmDcwrkd/YKKy44uiOaOozw9Zqq4Tq/0f8AA1LhXta1ztiAR+0CNFJZIttIgseWWJSnJNLtvv8Aovn7hNGhm2HRd2v1TS4ZFBfiGlGK4XehsNJGu3mNlLZcGPpnlhc2+leaql2/T/RUbNNSa6fxUXLcuwYFLG3KTUfL3Unubb4TcMzzSYlw0ALGfU7/AGXJyqSj5HkZJXGWT/s9vgjWdj+IHDY+bCPPhk8TLP6wF6fVn/1+atxy8zLnjaUkdGV5kBACApuO4YEXWqsxyaZnz400ZySJaozPPlAaYFJsrSQrIuJnekdw7teihNFuN+ZpMBiLoLLJHoQkWwUS4EAIAQAgBACASWoD2kB6gK7j/EhhoHyk1Q0+p2VeWfRGy/TYHmyqC+0fOWKxbpHFzzbnb/1y5lZYxpH10MkehQ70lXl/HmHBeCyYt7o4wXZW6agak035iOa0RXl3PnNXP/hdqOyLfslxWWHPCWtzszAtdoRWmnWtq/o5NTCn1LubNDLxYdD5X07fw/kyqx+KdJoT8thtchZv+Hou4oqKXyPRWP1JRT86/d//ACvg2MNjG7jdKbk+ImmOnXt5pdVfl+R4xliyTV6A/vRuntyVYcKyQ6pt9CbpP9/NeXuGRG55DWn53UArLS3fY8zN1yh0xl6s3su9d3/H9Hb+zHC24eBkTa8It3mTussfWdsy55LhcLZFN29wbmujxcRp8ZFnpRtrj1AIFjmLCtUqZQl1RcToPZ7izcVh45W6ZhqL1a4GntPmHAj0WyLtGGSplkSpHCt4nx/DwNJkkaPKwSfoFXLLGKL8enyZGlFHvD8dFi4hJGbadNd9OoUoTUlaK82GWOXTIU3hTOas6mZ/Cj3I2L4SzlopLIyE8EGUOJwxYaKvjNNGKeNxZ5HHZRvYRjuWeBcQqZGrGzQYd9jyVRqTHUOggBACAEAIAQAgPCaQHGviZ2o/SJO4jNxsOpH6xWGcvElfZcfyfUei9H4ceqXL5+Hl8+/uXvRzuXEUCTvyVihbo7m1/RCU5e1wvv3Gh7CTO/Ecx1PjDH6AagSNB/cVfBVKjwM0+uKk+e5D7UkOxcszCaeQSdAQS1uaw0AV83LouZElsyzRdfidUHXv93f786K+UgDTnss8Fb3PpNXKGLH04+/AloJou2XbXYhjhlmlLNtFb/EBq3V3hTh7Lc5GLniuU14a5+C7M1Xw84OZZTiHN8MejAebuXt+ahldLpPLnkc5PI9r2S8l9/rZo8V2oxMV5cMD43MzFxrQka6eRVuPTqrs8/Jmtk3s7xGTGNmjxDGto5dNtQqMkVGVIshJ1Zh5HS4Kcwvkla3NYyyvaP2XCjzAA/ujquylJxuPKNemxYpTqfEvf37fnx8a8y14hjQ4j8WYh9AZ8RK4Wdt31vos7zZJno49Diw7yX6squIYDu484Iu6e0eexXIS6nublKOKVxjS93l/RtvhBxTxSYcnkZB9QQDXmbJ9PJb9M9mjwPTUV4ylHhnT1pPGGsQ0EFDjKHGPBFFWxM2Rqivg1KslwZ4K2WcEOvkVU2aYxovIWUAFWaEqHEOggBACAEAIAQAgOdfEjtl3TTh4fmdo537gseXJ1voj8z2/R2h4zTV/9V5s5AWEn5t9TprquWkuD2fAydfQsmz3e2/35EPHQ+LlVdfdXY5bHi+k9K4ZUlxWzH+GNdGczXFt6aaWN/XZcyTRZofR8nvJ7Pbj59x151cSSc29qu3KrPQjpsODrp7PnjZCnMaGkqKlJujTkwafFilN+X3Q0GkgWdFO0nsZViyTxJ5ZVGj3huBfiJWQM5nXoB1P0U21FdTPInOU34Kfqrd/svvudu4RgGxRsjjHhaK+p5krGn1Ozk5eZWzwgujzSuaySbEMkAEeninynxMPUL0oP1TzZLca7EMDWziyamc2zucugulhyO5GuHAjt/wD9JgzsFyxgnzcOYSE+l2TiruLOb4GXO3K86De9weWvIH8xS5kj0u4r7+/0PX0mdziozlsqv8Abfyf6Pax/Gw5GteHONOFtJsUNv8ARV45dbcWjbnSxrq3pVt7v65JmG4kWFs0Tg2Vjg6M767EEcwQSCOYJUcXXimv1I6zFi1OPpv4fH75O5dmuNNxcIkGjh4ZGXZY+gSD5agg8wQV6sJKStHyGXHLHNwlyifiAa/NSKmU2NwpO2ysjKjPOFisJwytXVSOdiGKuSfh46JGXnpypQZckTQuEz1ACAEAIAQAgBAJffKvXVAcU+I/Z2aKV+IIzNeaAaCcoBOp13O/ssrxNP3Ht6LXdCvvSXwX9nPxi8pIrfrv+Sk8Vl2P0osU5VHn39/yQd6C4En03pOlpUh+LhkzRy5Xt5Vx9R58wINUdvzUFCnbNubXQywlHFTqvr5BK4AV1090im2NRkxRh0d5bfn3F90K1NilHq32Re9LHofizbSXfsNPDqaBqXaNHXzU1Vv3cnm6jLkWOKbtv2V7v+z/AGOn9kOzf6LDbhc0mrv2RyCyaibmzHjUYrp/N+bNbDhyGHWjWh6LuONIqyTtmef2Qc83JiXHUmhoLJJJoGuZ91fGddyppeRccI4MzDtLWG7cXEnqd1VJW7JKVE90Y8kcUdi2jmnb7s7+jvGIiHgfYcBsDzH0O/1CnFbUy/Dmal1R5X6ruvn9TPYeJjWB4ObLrRvKfKuRVMpTcuk9yEYeEskHtXvr8uE/lsxOKdHdxA5jsK2PkV2KlxPgtc1Wy9Z8bc/Mu+B9pZcJMyRouxT2ZtJWjXLfJwslpO2o2cVPTz8O+6MHpDQPUO4qpfX3ff8AnauC8YhxcQlhdmaeWxaebXjkR0W9STPmJwlF1JEt8I5aKRCjw4cXaCh0BDp6gBACAEAIAQAgBACAgcdwImgkjIu2n8lxkoumfPvEMMwZmynK5ri0kiwa/JVVvsartblJLgW/qvafWj7Fdtrkh0xfBGfh3Dna71Bxl8fieZXDkfRdtHF1r+mOwymxYzeR0v1UJRVbbGzHqslpz9ZLs9vpz8zpXw/4OyRz8RKw940gMBylgGuXJRN0Otam1RPpilFEHlnOTlLl/TyRvDFqqHDcKWxExvF2R6F8TSLHjkc3b6MKkpQ9lsh0Te6Rm8T20YDTZIPRssn8qOu0X+hNY5tbtEjhvaCSZ2VssPKv/Lvs2a0uZQ8VJ04/f5Engmldmu7nK0WbNamqv0Vso0ilSbdGD+I3GRGGRZmk/M5pOtHbRcjjclRrwZceOfXJrbs3/u5znF8TY4tyty5bvQa316q7Hgkk7Zfl9JYHNSxpqueN/kNu4g9xBaDptlC6sEUqZHL6TnkacYvby2/kmwQ4mUj8JxHLSt1zwsceCcPSOobTklt97/aOp/C3gGIhHflwayT5makPb+q4dHDSjzBo8qsxRaZ5+v1KzyUq371/r3OlK888EAIAQAgBACAEAIAQAgBAeLlg5F2wwfc42UACpYy4AgOBczyP0b7qCL07iZPjWGiDoJGMYwukeyRrLaNzXhJNf9l2caOQe5Fkwbc1FtdL09jsqVI00Nt4G+SRwidRDQ6jzvTRWxVook6ezGMbhZYSxsrG+PYj2P8AooSgiccj2Nz8NsRlkdGeYsf3TY/zH2VLXcsk9joWJNu0VU3uRhwck7bYcHFua/UF49iwfyqGJuPU1z/Z6EIxnFKS+6/oi4fh0DW3kBOu/kqp58rdWaI6fHHiKLbsLFnxQoUAdh0a0393BTcXasz52knX392dTmKvkzzYnNuPYXCSSyPmEjnF1AMAG2luJonpsdlshD1EkQeSnurKzDYaBh/DwZf5veT9so/NPD82S8auEkXTsbLDC+TuMPG1oNDuyXeVW8/kixR8yLzTZpMbK6PClwI7zuwAaABkcA1ug6vcNlkrqyUXOTWOzcYOARsawaBjQ0fRoofYLcjCPLoBACAEAIAQAgBACA8JXG0uQMT4trRqs09VBB7clXiOOgbe5NLHPWyfslbyxRCj7QC9SD5A2a6/RZ1my3dnFnRmviHiGSNimY4EscAetHQ/fKvSwZ1PZ8mnHNPg5tx2OQv8IBBIcCHdNrzc681pcrVE+hrgtXvLmA1Q5h+o9DyWbg01ZYcCxmHjxMXeAGN8bmPB8VWRRrnrqtGJqjPlTKrtWWfpELGPDwHuotfnFWa0s5dK00UsnFlePlE3s9P3eKide7gD62wf5gsj4NTOpSCyqWrZ2LpHNPiWzLiQerIj95ApKPrP5/satLLavh+5Qmfw+h+5VKh6x6TNZ8LIc0j3/wBlp/8Akef+iFa16/32X9nk55Wvz+v9G9xsmVrndAT0GicszIxr5LDQY7dVnXQl2vl1816CjsZ29yRBhpnbBkY6hhP+a12kRsidp4MjIWOlDzJKy9QKAIvQabWj2TZ1bs0HFQC7CxnaTFQj6iK5/wD8QsGF1JyZfm9mjcmYLT+IguWZqFNkB2KnHLGXDOUKVgBACAEAIAQAgBAIl2VeRXEGP45xBxvLoBfmvns05OVIy58japGBxnakaAN0BpxPy69fZaMWmlRmVtDQ40dMjGuvTNn1FA5gNyAbGqsWOuTvBm+I8XeczTeXYdBVHT2WzHiWzNGLZpplrh5u8ha4i6FEjf1Cuo9SErR5Acwoe3L25LjLEJxeAa825m3nt9FBWjrSfJGxnDnHu3Me4hh0DzmrW9DupKe25B4900TZpCKcAAWm2+ZGo+4XEib4OtwSZmtI5gH3FqkjRzr4ripYj1jH+GQ/zKUeS/Tur+X1MczGBlFzO8blIIBo+9GvZFj6nzRr1U8kYpwOl/CqCsM95FW5rR9AwO/N5UX7TZ5+R3XwRe9pHnuS1osvc1mpr5jR+1ruP2it8FLOZh80rYx/w4wP8TlvszldJiYifFJJOeneOcPVsei5YochjZJjcO1kWQMDnnwhuzSNdb/W5qOX/wBbJQ9ouuIcRg/TMKO8DjEZpC2P8RwPdGNuZrLI/wB8eXJYHFqDZLLJE/FY4n5SdfOj7Lx8k35nnzyO9hWFx8gPNMWWcWI5JGrwM+doJX0WnydcLZoTtEhaDoIAQAgBACAEAxjLyGuipz30Og+DAcYDhmOvpztfOO+q2efku7OdcR4G97nEAm3XlGgIO9r0sWrhFJEYZensN4Xgjm5tTXrz+67PVxlQll6jxnCbzB7iNNL68v8ARTjn4aR2OQajhfC2muIcdhVh19BufRaFkUjXj1XSIh42GuqRmoNEt39QVbT7GyGoi+S3w2Mik+WQX0Oh9ioPblGiM4vhj72CidttDzUGr4JCJoj4boURtz/q1KJxnQ+zcpOFhJ3DAD9W+E/cFVZNmzkd0Y34ufNAf+HJ9nxfzKWPt8f2ZLF/y+H7o543Mdz5BXeqi+8vS+p7HdOxOHLMEzq50h9M7g3/AAgLLH2TLkf/AJGQ+1MT3yRNbnNZn6ENAIGRuuh1zu9lOEow3k6K5S2Mw/hMpOZwFDd1Okqud1r6Fdlq8ceDM8iRbYHgzRq+ZxH7AaB6l2b7ELJL0pTpRK/HJDOGYXvMzWtlOUgtkf3t/LrlcSNK6c1lzekszjVUcc5C54SZWSZcoYx7A0Ch43Rk7f8ALCwvVScXF92n+V/yUzcpLcl4V8djMSPRRjOLe5yEY9zS4MREeFwK9HH4TVpmuPT2JsGJDdAtWHUxhsT2Jcc4K349RGZyh1aDgIAQAgBACAZxDMwpUZouSoFDiuGAc/svKy6XpKpY0Vj8CB19lieNIpeJFbj8LQ8I1PULPLYpyY64Mzi+Fyuvn6Ur8eohHko6ZFPieHSNIzg6fKRyW6Gpi16rO9TRXYrANZVgm7JrTUm9fJaseoc+C2OVsabhGa0M3QbFtnr/AFsrPFe17FiztB38sWz7F7O15XoVZGSZqx6ljsfGQ9w7wEHTUfwVnSao5r5Op9i5Wuw1NINSS1rydI54+zgs+VblmOafBRfFWHM2A1ZDZR/ii/goxdV8v3NGFXJ/B/VHPsFh3PkaGNMhzNtrBmPza7aD1pWyezvb4mjJOKWzv4bnWMH2m7vDtjZFT4WBr2SvDJARdkxAF1EgkE1ay58nhJL/AA8fNn6bkc+4r20mknLia0DaAIAAvlf7RUvwSnH13b5+hjksmSPUdJ4bxrDy4X8VwbbasEWPMX/BebCfhy6Zq2SxZYtU+SXGcPLT4yCBbdiNq0c062K2O1rPmlTa47lzikR+L4XvYJBGQ54a4x5SARIAcha46NIdWqhgahkTk9u/w7/od6a5HiyTIC9zWuFXloNcf7110ry86B1xjRySfYqcXLMHBrhbSaugCDyuhqDt9et6QbUk+zRmm5cUT+EYCVjs2bQrkFK7RLFjmnZp8LATuV6WDDKT3NaRZxYel7GLTKG5yx9ajgIAQAgBAeELjVqgRHaa63tRKx5J9O/1OpEGfFFebl1MjhBkxF2sU81qyNkfvbOo0VHib2zg8xjTyHsrIpS7HaRDxPDYzvXqq5QUeGVywwZBm4NC7QtCipyjwyt4IECbshE420UrlqsqXJH8N5Mr+IdmKaMtaXyHT+P5q6Gt8yEsTiZbiXAY2buN86FD0K9LDrXLhEY5nFjfCcbiIH5YjYLh4jZy2G6uArNpS1PNBx6pGiOWNKTdGsx/BmyBj5pZcbK7xFhyxxAGhYY2g2so+bMTVcrGCevbTUfVXn3NMdTCLuSsvuy08Byw90YZGgkMcG0a3ylpINdNDz21WVwk/Wcr9/8AprWrWTaOyLvi3BIcSKmY1xHyu2e3zY4eJvoVYnOPsyr77oraTVHP+MfDHxF0Ul/sv/nGvuCrYekp49px+a/j+0ZnilFeqU0/ZyaEZXtdl/8Ac0+o29aXXrITd9/yf38LMXTPHNTq6HeD8XbFHJG8mn3qDrqMuh+gChqNPLJOM4di3NrcmTN4rW+36E7gXaCDDsLc7jqN+XIAAbDUlVajS5801tRsnq563NGKio9udi44zLJioIjDIGWQ4hwOoWXDJafLJZFfbY04dRj0mSUM0bfwv9LX1J+EDssTTTmxAOkNgF2UGgxvkddxsAL1pCsk5Phy4McsuPJNuGy8jdYLAtDReq9vTaGKjciXBNbGBsFvjijHhCxasOAgBACAEAIDwlcAxKb/AK1WTM+rg6ivnw3PkvOyaZ8hojOwzeizTwRWxGkMyAD9VUSSSqhsRMRdeHwqmVrjYhIqJ43X/vPuqL8zPJPzFYRh1s2eWqcnYJhiDM06GgupUJPIhUshc2nGzS6jkpOSpmD7S4MtBGfTejuvY0OVN8GOPqyKzgM3gINEA+YPuFp1kLkmizMvWNfwjtBEwhjxl2A3N7neq67lYPwsprquz0tLoM2TB464uibx0PbiGSNbkbDb84IzOJY5tN0OgDiTehNDqq8U4wi0uZbV2+L/AK43M7l4crQ7hu3JjdU7HZb+drdK6loJcPYq7HCb3i0/d97F0NUm6ZtcHimSsD2EOa4WCNQQdlaumXY2RaaPZsMx2jhaqnp8cjvSnyjL8a7CxTEub4SV2CzYvYe3vMmTSJ7xZmv/AAvku2uBPQ6X6haoarPLboKfBzR4Y9xjhGMghLQ11gchenkRt60s0dPWW8sdjPLFO/W3+pVdlu0EhcI5gQRs7+Klq9LCC8TG9iuaUJeq9jrXZ3EvPhcSR5rZoMk3s+Dbhk3yX69QvBACAEAIAQAgBARphZrY9R+9UT3lQGHHwj+qpZsluIRXTmrteVlbSfUcZW4h18ysOSVlbIb8G5/65CriuoreNvuR/wDYhGt5vVTcHVoh4BZ4bCMAB2K7GEWXxgkSXMHUFTcUtrJ0MP4c12tUfJcUEQliTM72l7Od83TfkVZhzSwztcGbJgknaMXBwWTDkh7TXUCwfuK9V6OTVQzJVz5faKsjt2y+wmMwzngGhWxIBpefLFniu+5p0mfPG4Ym0nykWnGOJPjYC2Pv8xrTp6KGmgsk+mTo1aTTR1E3Ccq2++SPjcKO4D3t7uQ2a6CzWboaq1bOseTpizHrNPDDkcYO67iez008bPw3FtlzgyiQQXEigPlJ3rTfUFSyZmpUntsuV9sY5TWyNXwXtO15LJyIntr57Zd7UTV3RrrRWzTOU9n+ZtxzdbmjgDH3lcDW4vUXtY3C2PEkWdbHRBWxUarg71AGusbH6rsXkvzOPpZBxHZuCSQSOYA7y0v6rstDDI7ar3IzyxQbui4iiDRTQAtsIRgqiiYtTAIAQAgBACAEAIBst+/Pn5UoNAYMY8r1J5D29FRKCa94I08A/jSxZsI2IEsXkvNyQS7HKI7o+da/VU9Ce5xi4nKUZchC3tFbLs1GqJEZ9dCszoixsOA6qN0LHP0jqpxy1yGyl49hTIx3mNKVkZ+spGLUQb3Rx3iOHfDJqDQOi+mw5I5YbGnR6hwqUHUjS9lO0MgcGuFs6dKXma7RwS61yZ8jcZ3d2ax/HoQ78WJ9dSPzG4Xm49PJ+T+Z3ri3TQ1hsQ44nMwtOHonbxa7Dyra+e6tzrAsaSTUjdejWnTXt+W/+ffYvTjohiIQT+Icwb1p4o3rqDl211APJU4fE6JOPG1/IlixTlB5IrZdzUwRgOjDbaadyJZWmlbAk60K2JX0elSnjTZFssrI3HqNftutTgq2QBln6KtQd7nbHleRBACAEAIAQAgBACAEAiVtja+ijONoCO558zQN7KHhrkDT47Jqv3/RVSgpNpAYfhL9rWWWjt2BmXAfdZ56BJgQeEu6qt+jMjfIoeZw0jmpx9HZESPHcNPkuy9Hzo5RGk4eegWSekkuR0jDsH5eyp/DtdjnSAwQPJdjgOdJTca7KNmabb6gK+GHLB9UDNk0/dHNcbgH4GS3N8F71yJrxeS2Ka1Eel7S++DO1KUvebrAywysbWR0jhYaPGXfQXdeZNDmvLjp5uXf6GjGlJestxzhXCZIn5CwUABoDR089tjp9FHNim5XT38zscb6rrY0GD4MwytkdG0vaKa6tQNdvc+60aXHk9jszfDNkjj8NP1fIvn4HM+N2d4EeY5AQGOLhQL9LOUZqF14rIJAr6LFDoikVMmq04CAEAIAQAgBACAEAIAQAgBACA8yhcpASIwNtLXFBLgB3et+y50Ju2BamAQAgPC1RcU+UBmTCgrNPSQfGx2xLIKVcdNKLO2SA1bVFIiQ8ZwuKUU9gPoqsmmxZPaRFwT5IeE7Pxxnw6N3oDL920qoaRRd2RWNItY4GtFAAD8/M9T5rU4RfKLBTYwNgoxxRjwgKVgBACAEAIAQAgBACAEAIAQAgBACAEAIAQAgBACAEAIAQAgBACAEAIAQAgBACAEAIAQAgBAC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SEhUUExQVFBUWFxcYFxgXFBgVGBccFhcXGBUdFRgYHCggGBwlGxQUITEhJSkrLi4uFx8zODMsNygtLisBCgoKDg0OGhAQGywkICQsLCwsLCwsLCwsLCwsLCwsLCwsLCwsLCwsLCwsLCwsLCwsLCwsLCwtLCwsLCwsLCwsLP/AABEIAOEA4QMBEQACEQEDEQH/xAAcAAABBQEBAQAAAAAAAAAAAAAAAgMEBQYHAQj/xABEEAABBAAEAwYEAgcFBgcAAAABAAIDEQQSITEFQVEGEyJhgZEHMnGhI7EUQmLB0dLwUoKisvEVM2Nz0+EXJHKSo7PD/8QAGgEBAAMBAQEAAAAAAAAAAAAAAAIDBAEFBv/EADMRAAICAQMCAggHAAIDAAAAAAABAhEDBCExEkETUQUiMmFxgbHwFJGhwdHh8UJSIzPC/9oADAMBAAIRAxEAPwDuKAEAIAQAgBACAEAIAQAgEucALKAS2Qn9U+un23QDiAEAIAQAgBACAEAIAQAgBACAEAIAQAgBACAEAIAQAgBACAEA3PsgG2Ost8gT66D8j90BIQAgBACAEAIAQAgBACAEAIAQAgBACAEAIAQAgBACAEAIAQAgBAeEICJNGWmxy26fQ+SAehxAd5HmDv8A9x5oBYkCAWgBACA8tAAKA9QAgBACAEAIAQAgBACAEAIAQAgBACAEB4XUgEukCHLPGygg0gsQx56oAvX6oBieMc9vYj6Eaj6oLKSGy3MZZHSEZnU4nLRpwyfK5oIINCxp9URIsuF8TJ8D6zCtRsQdnN8j9l04WziuAakk0Q4z0aanogPGPs6HRALe5AMMkq9UOElptCR6gBACAEAIAQAgBACAEAIAQAgBARsQ8XqhFsiPxAab5qSVkHKhp/ERou9JF5EKgxQI6LjR1STJnfACyQolllLxDj8TbF2rIwbIORV4DiLO8D9bF0G3uRV0NLrmUcV2CbQOnLTGdjmdoNcrXkkN9PD7LqjsrO9W5q+Hzh7ASdlCSpkk7H5pB7KJ2yNFICdT6LrIJ2eNlyjT0tKsXQxJi6HhO/nspJEHOuBTMSCPNcaJKRIhnFAc/wCvsuNElIkxu6rhIdQ6CAEAIAQAgBACAEAIAQAgPHOpAVGMddqaKZlXiZCVZFGebZFL1OilyPRiSE6AsrRD45xJzWaE6rsce5dGbZmcDmkdZOlge5XctKKNEEanDcNc0aMef7pH+alB5Uc6SXDwh5cHPoAbC+vMqDnudquC9w8WUABVt2dWw06Q24k0ukbGHzabaqVEXIZMq7RGxLHIziYtsh2KNHU+xNgNny3tQZYmWjJQRodlAuTsdabQ6eoAQAgBACAEAIAQAgBAeF1IBqV297dUOMrC8GyRspFVorMZODyCtijNkmiDmVtFFnjWFds50sZ4vgC+KwNlGM6dGnHF8mf4PihC8hwtrgWuHUHddyR6ka4s6TwPHtmZRNuaBrsXDk768j5g+SyPYlQYpi6imSG8PIbXWiMWx2Sbo3XmuJEm/JEMwP3DT7Kdoh0yGZGkbhdTIu0NOXSDPWuHNNzqZIglr6KLROMqJ8DwdWnlqOagy1NPdEjD4mtDquNE1LsS4n2LXCaFoAQAgBACAEAIDxwtANv23QCcRQbqdURF8FZPPe52U0ipyKyWYqxIociHNJatijPOQw1xtWNIpTdkvDuvRUyVGiDsv8FhMwo7Us7ZuhEyXa7gYjJdHt06LRilezLaI/Y3GubIB6e6jljtYR0Xuwbv2WcUR5MILtq7ZBw8iRDhw36rhJRoXJHaHRuXDgijt/Wy7Zxxsz2MhyFWxdmPJGmQi5TopscDyuEr3JED+hUWWxZKjnF+eyi0WqRbYOWxR3UGXRZJXCQIAQAgBACAEAlwtAM5gBp4kI8EfFnTQrqIyK2dvupopkiumV0TPIaEZOwXeqiHS2LGCd/ZPsniElhfkPw4Yg7KDlZZHHTNHw0U2lQzZDgpu0OIjJcwZnvFZmsbeWwCMxJDRYI0u1zxVDllii3wM9luEM0lBsWQBVEFpogg7EEFTeXrWxxqtjUkKAEgVshwWh0EB4/bVAZ/jAF6dFZAyZyme/VaEtjE5big9cokmPRPUWi2MiU3XbdQLkWmBkBOu6rZdBk+KS91EsQ6h0EAIAQAgBANzOoeaHGV026kitkR7iVIrbGnO5LpFj2F4XnNnZccyUcVlvh8MxmgGoUG2y9RS4HnNBXCQycI36LtkelDzGUuEjlMGJI4jOzMaM0hNn9lh/fX0AC8jO/Wv75Z6WGPqbFvj+3cOFZK1rhJKX+Fo1r8OMWfW1rjlaglFb/oSxaBzy1kdL82/guTKs+I89246FzRXMgnUX+qKvbX6LmOWTq3dmzWej8WPGpJV9Ts+HNtby0GnTRbUeA1TocQ4Ic+t0Ay+U+IHohFszePnskey0Qj3MOWe9Fa93RXxXmYpOuACHU9xyN1KLRbF0T8O/mqWjTF2WMD9RSrZfFlvFZAJUC5DiHQQAgBACAEA1LW5QDDY28l0jSETYNtWETIuCIZg1UrIdI9i8YIYHuLxHTTlcRmo1p4bGb6WFVOairZow45TfTFHHMZ21xneOeJ4yLsXC5v00D9NAFjeTql3/P+j6KHorJDFdx4t3F/VP8AYsovinjWtGdmFdpybK338Z1Vyz9qM0vQuWMXOUorv3PZPipjC3RmGaa3yyH83rjz70kWR9CT6eqU1Xz/AKK6b4iY97b75jP+XEB/nLlF5ZXSLcXojF4fiTlt7l/LZl5sW57jK973OdZcSaska3lodFFq3RrxaXT48Syyvjhv+KGIDoeS7Lmi3QuPhylHbf4L7qj3AwGeeOMC7N+g1/IKbXTFnl5s3j5op8Rtn0b2Vx3fYWNxNuaMj/8A1M8JPrQcPJwWiPB4U1UmW66RI2NzZfCuojK62KWVszv7SsXSjNLxGVOMBaaI1WjHTRjy9UXuRWhWt2URVcgV3gi0ONcFW0y2MkyZhnqmSNMGaDCAVrqs7NsSybsuFp6gBACAEAIAQDUmpQ4IIrYaoD2JhCBIW+EFBRyP4p8czSdww+FvzVt5rDll1z9y+p9P6K0qhi65L2vov54+ZziSQBlm6OgUlH1qNGfURjpuqTdPZL73dLgkf7PmkbmDcwrkd/YKKy44uiOaOozw9Zqq4Tq/0f8AA1LhXta1ztiAR+0CNFJZIttIgseWWJSnJNLtvv8Aovn7hNGhm2HRd2v1TS4ZFBfiGlGK4XehsNJGu3mNlLZcGPpnlhc2+leaql2/T/RUbNNSa6fxUXLcuwYFLG3KTUfL3Unubb4TcMzzSYlw0ALGfU7/AGXJyqSj5HkZJXGWT/s9vgjWdj+IHDY+bCPPhk8TLP6wF6fVn/1+atxy8zLnjaUkdGV5kBACApuO4YEXWqsxyaZnz400ZySJaozPPlAaYFJsrSQrIuJnekdw7teihNFuN+ZpMBiLoLLJHoQkWwUS4EAIAQAgBACASWoD2kB6gK7j/EhhoHyk1Q0+p2VeWfRGy/TYHmyqC+0fOWKxbpHFzzbnb/1y5lZYxpH10MkehQ70lXl/HmHBeCyYt7o4wXZW6agak035iOa0RXl3PnNXP/hdqOyLfslxWWHPCWtzszAtdoRWmnWtq/o5NTCn1LubNDLxYdD5X07fw/kyqx+KdJoT8thtchZv+Hou4oqKXyPRWP1JRT86/d//ACvg2MNjG7jdKbk+ImmOnXt5pdVfl+R4xliyTV6A/vRuntyVYcKyQ6pt9CbpP9/NeXuGRG55DWn53UArLS3fY8zN1yh0xl6s3su9d3/H9Hb+zHC24eBkTa8It3mTussfWdsy55LhcLZFN29wbmujxcRp8ZFnpRtrj1AIFjmLCtUqZQl1RcToPZ7izcVh45W6ZhqL1a4GntPmHAj0WyLtGGSplkSpHCt4nx/DwNJkkaPKwSfoFXLLGKL8enyZGlFHvD8dFi4hJGbadNd9OoUoTUlaK82GWOXTIU3hTOas6mZ/Cj3I2L4SzlopLIyE8EGUOJwxYaKvjNNGKeNxZ5HHZRvYRjuWeBcQqZGrGzQYd9jyVRqTHUOggBACAEAIAQAgPCaQHGviZ2o/SJO4jNxsOpH6xWGcvElfZcfyfUei9H4ceqXL5+Hl8+/uXvRzuXEUCTvyVihbo7m1/RCU5e1wvv3Gh7CTO/Ecx1PjDH6AagSNB/cVfBVKjwM0+uKk+e5D7UkOxcszCaeQSdAQS1uaw0AV83LouZElsyzRdfidUHXv93f786K+UgDTnss8Fb3PpNXKGLH04+/AloJou2XbXYhjhlmlLNtFb/EBq3V3hTh7Lc5GLniuU14a5+C7M1Xw84OZZTiHN8MejAebuXt+ahldLpPLnkc5PI9r2S8l9/rZo8V2oxMV5cMD43MzFxrQka6eRVuPTqrs8/Jmtk3s7xGTGNmjxDGto5dNtQqMkVGVIshJ1Zh5HS4Kcwvkla3NYyyvaP2XCjzAA/ujquylJxuPKNemxYpTqfEvf37fnx8a8y14hjQ4j8WYh9AZ8RK4Wdt31vos7zZJno49Diw7yX6squIYDu484Iu6e0eexXIS6nublKOKVxjS93l/RtvhBxTxSYcnkZB9QQDXmbJ9PJb9M9mjwPTUV4ylHhnT1pPGGsQ0EFDjKHGPBFFWxM2Rqivg1KslwZ4K2WcEOvkVU2aYxovIWUAFWaEqHEOggBACAEAIAQAgOdfEjtl3TTh4fmdo537gseXJ1voj8z2/R2h4zTV/9V5s5AWEn5t9TprquWkuD2fAydfQsmz3e2/35EPHQ+LlVdfdXY5bHi+k9K4ZUlxWzH+GNdGczXFt6aaWN/XZcyTRZofR8nvJ7Pbj59x151cSSc29qu3KrPQjpsODrp7PnjZCnMaGkqKlJujTkwafFilN+X3Q0GkgWdFO0nsZViyTxJ5ZVGj3huBfiJWQM5nXoB1P0U21FdTPInOU34Kfqrd/svvudu4RgGxRsjjHhaK+p5krGn1Ozk5eZWzwgujzSuaySbEMkAEeninynxMPUL0oP1TzZLca7EMDWziyamc2zucugulhyO5GuHAjt/wD9JgzsFyxgnzcOYSE+l2TiruLOb4GXO3K86De9weWvIH8xS5kj0u4r7+/0PX0mdziozlsqv8Abfyf6Pax/Gw5GteHONOFtJsUNv8ARV45dbcWjbnSxrq3pVt7v65JmG4kWFs0Tg2Vjg6M767EEcwQSCOYJUcXXimv1I6zFi1OPpv4fH75O5dmuNNxcIkGjh4ZGXZY+gSD5agg8wQV6sJKStHyGXHLHNwlyifiAa/NSKmU2NwpO2ysjKjPOFisJwytXVSOdiGKuSfh46JGXnpypQZckTQuEz1ACAEAIAQAgBAJffKvXVAcU+I/Z2aKV+IIzNeaAaCcoBOp13O/ssrxNP3Ht6LXdCvvSXwX9nPxi8pIrfrv+Sk8Vl2P0osU5VHn39/yQd6C4En03pOlpUh+LhkzRy5Xt5Vx9R58wINUdvzUFCnbNubXQywlHFTqvr5BK4AV1090im2NRkxRh0d5bfn3F90K1NilHq32Re9LHofizbSXfsNPDqaBqXaNHXzU1Vv3cnm6jLkWOKbtv2V7v+z/AGOn9kOzf6LDbhc0mrv2RyCyaibmzHjUYrp/N+bNbDhyGHWjWh6LuONIqyTtmef2Qc83JiXHUmhoLJJJoGuZ91fGddyppeRccI4MzDtLWG7cXEnqd1VJW7JKVE90Y8kcUdi2jmnb7s7+jvGIiHgfYcBsDzH0O/1CnFbUy/Dmal1R5X6ruvn9TPYeJjWB4ObLrRvKfKuRVMpTcuk9yEYeEskHtXvr8uE/lsxOKdHdxA5jsK2PkV2KlxPgtc1Wy9Z8bc/Mu+B9pZcJMyRouxT2ZtJWjXLfJwslpO2o2cVPTz8O+6MHpDQPUO4qpfX3ff8AnauC8YhxcQlhdmaeWxaebXjkR0W9STPmJwlF1JEt8I5aKRCjw4cXaCh0BDp6gBACAEAIAQAgBACAgcdwImgkjIu2n8lxkoumfPvEMMwZmynK5ri0kiwa/JVVvsartblJLgW/qvafWj7Fdtrkh0xfBGfh3Dna71Bxl8fieZXDkfRdtHF1r+mOwymxYzeR0v1UJRVbbGzHqslpz9ZLs9vpz8zpXw/4OyRz8RKw940gMBylgGuXJRN0Otam1RPpilFEHlnOTlLl/TyRvDFqqHDcKWxExvF2R6F8TSLHjkc3b6MKkpQ9lsh0Te6Rm8T20YDTZIPRssn8qOu0X+hNY5tbtEjhvaCSZ2VssPKv/Lvs2a0uZQ8VJ04/f5Engmldmu7nK0WbNamqv0Vso0ilSbdGD+I3GRGGRZmk/M5pOtHbRcjjclRrwZceOfXJrbs3/u5znF8TY4tyty5bvQa316q7Hgkk7Zfl9JYHNSxpqueN/kNu4g9xBaDptlC6sEUqZHL6TnkacYvby2/kmwQ4mUj8JxHLSt1zwsceCcPSOobTklt97/aOp/C3gGIhHflwayT5makPb+q4dHDSjzBo8qsxRaZ5+v1KzyUq371/r3OlK888EAIAQAgBACAEAIAQAgBAeLlg5F2wwfc42UACpYy4AgOBczyP0b7qCL07iZPjWGiDoJGMYwukeyRrLaNzXhJNf9l2caOQe5Fkwbc1FtdL09jsqVI00Nt4G+SRwidRDQ6jzvTRWxVook6ezGMbhZYSxsrG+PYj2P8AooSgiccj2Nz8NsRlkdGeYsf3TY/zH2VLXcsk9joWJNu0VU3uRhwck7bYcHFua/UF49iwfyqGJuPU1z/Z6EIxnFKS+6/oi4fh0DW3kBOu/kqp58rdWaI6fHHiKLbsLFnxQoUAdh0a0393BTcXasz52knX392dTmKvkzzYnNuPYXCSSyPmEjnF1AMAG2luJonpsdlshD1EkQeSnurKzDYaBh/DwZf5veT9so/NPD82S8auEkXTsbLDC+TuMPG1oNDuyXeVW8/kixR8yLzTZpMbK6PClwI7zuwAaABkcA1ug6vcNlkrqyUXOTWOzcYOARsawaBjQ0fRoofYLcjCPLoBACAEAIAQAgBACA8JXG0uQMT4trRqs09VBB7clXiOOgbe5NLHPWyfslbyxRCj7QC9SD5A2a6/RZ1my3dnFnRmviHiGSNimY4EscAetHQ/fKvSwZ1PZ8mnHNPg5tx2OQv8IBBIcCHdNrzc681pcrVE+hrgtXvLmA1Q5h+o9DyWbg01ZYcCxmHjxMXeAGN8bmPB8VWRRrnrqtGJqjPlTKrtWWfpELGPDwHuotfnFWa0s5dK00UsnFlePlE3s9P3eKide7gD62wf5gsj4NTOpSCyqWrZ2LpHNPiWzLiQerIj95ApKPrP5/satLLavh+5Qmfw+h+5VKh6x6TNZ8LIc0j3/wBlp/8Akef+iFa16/32X9nk55Wvz+v9G9xsmVrndAT0GicszIxr5LDQY7dVnXQl2vl1816CjsZ29yRBhpnbBkY6hhP+a12kRsidp4MjIWOlDzJKy9QKAIvQabWj2TZ1bs0HFQC7CxnaTFQj6iK5/wD8QsGF1JyZfm9mjcmYLT+IguWZqFNkB2KnHLGXDOUKVgBACAEAIAQAgBAIl2VeRXEGP45xBxvLoBfmvns05OVIy58japGBxnakaAN0BpxPy69fZaMWmlRmVtDQ40dMjGuvTNn1FA5gNyAbGqsWOuTvBm+I8XeczTeXYdBVHT2WzHiWzNGLZpplrh5u8ha4i6FEjf1Cuo9SErR5Acwoe3L25LjLEJxeAa825m3nt9FBWjrSfJGxnDnHu3Me4hh0DzmrW9DupKe25B4900TZpCKcAAWm2+ZGo+4XEib4OtwSZmtI5gH3FqkjRzr4ripYj1jH+GQ/zKUeS/Tur+X1MczGBlFzO8blIIBo+9GvZFj6nzRr1U8kYpwOl/CqCsM95FW5rR9AwO/N5UX7TZ5+R3XwRe9pHnuS1osvc1mpr5jR+1ruP2it8FLOZh80rYx/w4wP8TlvszldJiYifFJJOeneOcPVsei5YochjZJjcO1kWQMDnnwhuzSNdb/W5qOX/wBbJQ9ouuIcRg/TMKO8DjEZpC2P8RwPdGNuZrLI/wB8eXJYHFqDZLLJE/FY4n5SdfOj7Lx8k35nnzyO9hWFx8gPNMWWcWI5JGrwM+doJX0WnydcLZoTtEhaDoIAQAgBACAEAxjLyGuipz30Og+DAcYDhmOvpztfOO+q2efku7OdcR4G97nEAm3XlGgIO9r0sWrhFJEYZensN4Xgjm5tTXrz+67PVxlQll6jxnCbzB7iNNL68v8ARTjn4aR2OQajhfC2muIcdhVh19BufRaFkUjXj1XSIh42GuqRmoNEt39QVbT7GyGoi+S3w2Mik+WQX0Oh9ioPblGiM4vhj72CidttDzUGr4JCJoj4boURtz/q1KJxnQ+zcpOFhJ3DAD9W+E/cFVZNmzkd0Y34ufNAf+HJ9nxfzKWPt8f2ZLF/y+H7o543Mdz5BXeqi+8vS+p7HdOxOHLMEzq50h9M7g3/AAgLLH2TLkf/AJGQ+1MT3yRNbnNZn6ENAIGRuuh1zu9lOEow3k6K5S2Mw/hMpOZwFDd1Okqud1r6Fdlq8ceDM8iRbYHgzRq+ZxH7AaB6l2b7ELJL0pTpRK/HJDOGYXvMzWtlOUgtkf3t/LrlcSNK6c1lzekszjVUcc5C54SZWSZcoYx7A0Ch43Rk7f8ALCwvVScXF92n+V/yUzcpLcl4V8djMSPRRjOLe5yEY9zS4MREeFwK9HH4TVpmuPT2JsGJDdAtWHUxhsT2Jcc4K349RGZyh1aDgIAQAgBACAZxDMwpUZouSoFDiuGAc/svKy6XpKpY0Vj8CB19lieNIpeJFbj8LQ8I1PULPLYpyY64Mzi+Fyuvn6Ur8eohHko6ZFPieHSNIzg6fKRyW6Gpi16rO9TRXYrANZVgm7JrTUm9fJaseoc+C2OVsabhGa0M3QbFtnr/AFsrPFe17FiztB38sWz7F7O15XoVZGSZqx6ljsfGQ9w7wEHTUfwVnSao5r5Op9i5Wuw1NINSS1rydI54+zgs+VblmOafBRfFWHM2A1ZDZR/ii/goxdV8v3NGFXJ/B/VHPsFh3PkaGNMhzNtrBmPza7aD1pWyezvb4mjJOKWzv4bnWMH2m7vDtjZFT4WBr2SvDJARdkxAF1EgkE1ay58nhJL/AA8fNn6bkc+4r20mknLia0DaAIAAvlf7RUvwSnH13b5+hjksmSPUdJ4bxrDy4X8VwbbasEWPMX/BebCfhy6Zq2SxZYtU+SXGcPLT4yCBbdiNq0c062K2O1rPmlTa47lzikR+L4XvYJBGQ54a4x5SARIAcha46NIdWqhgahkTk9u/w7/od6a5HiyTIC9zWuFXloNcf7110ry86B1xjRySfYqcXLMHBrhbSaugCDyuhqDt9et6QbUk+zRmm5cUT+EYCVjs2bQrkFK7RLFjmnZp8LATuV6WDDKT3NaRZxYel7GLTKG5yx9ajgIAQAgBAeELjVqgRHaa63tRKx5J9O/1OpEGfFFebl1MjhBkxF2sU81qyNkfvbOo0VHib2zg8xjTyHsrIpS7HaRDxPDYzvXqq5QUeGVywwZBm4NC7QtCipyjwyt4IECbshE420UrlqsqXJH8N5Mr+IdmKaMtaXyHT+P5q6Gt8yEsTiZbiXAY2buN86FD0K9LDrXLhEY5nFjfCcbiIH5YjYLh4jZy2G6uArNpS1PNBx6pGiOWNKTdGsx/BmyBj5pZcbK7xFhyxxAGhYY2g2so+bMTVcrGCevbTUfVXn3NMdTCLuSsvuy08Byw90YZGgkMcG0a3ylpINdNDz21WVwk/Wcr9/8AprWrWTaOyLvi3BIcSKmY1xHyu2e3zY4eJvoVYnOPsyr77oraTVHP+MfDHxF0Ul/sv/nGvuCrYekp49px+a/j+0ZnilFeqU0/ZyaEZXtdl/8Ac0+o29aXXrITd9/yf38LMXTPHNTq6HeD8XbFHJG8mn3qDrqMuh+gChqNPLJOM4di3NrcmTN4rW+36E7gXaCDDsLc7jqN+XIAAbDUlVajS5801tRsnq563NGKio9udi44zLJioIjDIGWQ4hwOoWXDJafLJZFfbY04dRj0mSUM0bfwv9LX1J+EDssTTTmxAOkNgF2UGgxvkddxsAL1pCsk5Phy4McsuPJNuGy8jdYLAtDReq9vTaGKjciXBNbGBsFvjijHhCxasOAgBACAEAIDwlcAxKb/AK1WTM+rg6ivnw3PkvOyaZ8hojOwzeizTwRWxGkMyAD9VUSSSqhsRMRdeHwqmVrjYhIqJ43X/vPuqL8zPJPzFYRh1s2eWqcnYJhiDM06GgupUJPIhUshc2nGzS6jkpOSpmD7S4MtBGfTejuvY0OVN8GOPqyKzgM3gINEA+YPuFp1kLkmizMvWNfwjtBEwhjxl2A3N7neq67lYPwsprquz0tLoM2TB464uibx0PbiGSNbkbDb84IzOJY5tN0OgDiTehNDqq8U4wi0uZbV2+L/AK43M7l4crQ7hu3JjdU7HZb+drdK6loJcPYq7HCb3i0/d97F0NUm6ZtcHimSsD2EOa4WCNQQdlaumXY2RaaPZsMx2jhaqnp8cjvSnyjL8a7CxTEub4SV2CzYvYe3vMmTSJ7xZmv/AAvku2uBPQ6X6haoarPLboKfBzR4Y9xjhGMghLQ11gchenkRt60s0dPWW8sdjPLFO/W3+pVdlu0EhcI5gQRs7+Klq9LCC8TG9iuaUJeq9jrXZ3EvPhcSR5rZoMk3s+Dbhk3yX69QvBACAEAIAQAgBARphZrY9R+9UT3lQGHHwj+qpZsluIRXTmrteVlbSfUcZW4h18ysOSVlbIb8G5/65CriuoreNvuR/wDYhGt5vVTcHVoh4BZ4bCMAB2K7GEWXxgkSXMHUFTcUtrJ0MP4c12tUfJcUEQliTM72l7Od83TfkVZhzSwztcGbJgknaMXBwWTDkh7TXUCwfuK9V6OTVQzJVz5faKsjt2y+wmMwzngGhWxIBpefLFniu+5p0mfPG4Ym0nykWnGOJPjYC2Pv8xrTp6KGmgsk+mTo1aTTR1E3Ccq2++SPjcKO4D3t7uQ2a6CzWboaq1bOseTpizHrNPDDkcYO67iez008bPw3FtlzgyiQQXEigPlJ3rTfUFSyZmpUntsuV9sY5TWyNXwXtO15LJyIntr57Zd7UTV3RrrRWzTOU9n+ZtxzdbmjgDH3lcDW4vUXtY3C2PEkWdbHRBWxUarg71AGusbH6rsXkvzOPpZBxHZuCSQSOYA7y0v6rstDDI7ar3IzyxQbui4iiDRTQAtsIRgqiiYtTAIAQAgBACAEAIBst+/Pn5UoNAYMY8r1J5D29FRKCa94I08A/jSxZsI2IEsXkvNyQS7HKI7o+da/VU9Ce5xi4nKUZchC3tFbLs1GqJEZ9dCszoixsOA6qN0LHP0jqpxy1yGyl49hTIx3mNKVkZ+spGLUQb3Rx3iOHfDJqDQOi+mw5I5YbGnR6hwqUHUjS9lO0MgcGuFs6dKXma7RwS61yZ8jcZ3d2ax/HoQ78WJ9dSPzG4Xm49PJ+T+Z3ri3TQ1hsQ44nMwtOHonbxa7Dyra+e6tzrAsaSTUjdejWnTXt+W/+ffYvTjohiIQT+Icwb1p4o3rqDl211APJU4fE6JOPG1/IlixTlB5IrZdzUwRgOjDbaadyJZWmlbAk60K2JX0elSnjTZFssrI3HqNftutTgq2QBln6KtQd7nbHleRBACAEAIAQAgBACAEAiVtja+ijONoCO558zQN7KHhrkDT47Jqv3/RVSgpNpAYfhL9rWWWjt2BmXAfdZ56BJgQeEu6qt+jMjfIoeZw0jmpx9HZESPHcNPkuy9Hzo5RGk4eegWSekkuR0jDsH5eyp/DtdjnSAwQPJdjgOdJTca7KNmabb6gK+GHLB9UDNk0/dHNcbgH4GS3N8F71yJrxeS2Ka1Eel7S++DO1KUvebrAywysbWR0jhYaPGXfQXdeZNDmvLjp5uXf6GjGlJestxzhXCZIn5CwUABoDR089tjp9FHNim5XT38zscb6rrY0GD4MwytkdG0vaKa6tQNdvc+60aXHk9jszfDNkjj8NP1fIvn4HM+N2d4EeY5AQGOLhQL9LOUZqF14rIJAr6LFDoikVMmq04CAEAIAQAgBACAEAIAQAgBACA8yhcpASIwNtLXFBLgB3et+y50Ju2BamAQAgPC1RcU+UBmTCgrNPSQfGx2xLIKVcdNKLO2SA1bVFIiQ8ZwuKUU9gPoqsmmxZPaRFwT5IeE7Pxxnw6N3oDL920qoaRRd2RWNItY4GtFAAD8/M9T5rU4RfKLBTYwNgoxxRjwgKVgBACAEAIAQAgBACAEAIAQAgBACAEAIAQAgBACAEAIAQAgBACAEAIAQAgBACAEAIAQAgBACAE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6610" y="4893677"/>
            <a:ext cx="8759825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রোধে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সর্তকতা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0" y="990600"/>
            <a:ext cx="3482064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kern="1100" cap="all" dirty="0">
                <a:ln w="9000" cmpd="sng">
                  <a:solidFill>
                    <a:srgbClr val="F9B63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9B639">
                        <a:shade val="20000"/>
                        <a:satMod val="245000"/>
                      </a:srgbClr>
                    </a:gs>
                    <a:gs pos="43000">
                      <a:srgbClr val="F9B639">
                        <a:satMod val="255000"/>
                      </a:srgbClr>
                    </a:gs>
                    <a:gs pos="48000">
                      <a:srgbClr val="F9B639">
                        <a:shade val="85000"/>
                        <a:satMod val="255000"/>
                      </a:srgbClr>
                    </a:gs>
                    <a:gs pos="100000">
                      <a:srgbClr val="F9B63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00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https://www.sortedinsurance.co.uk/media/1404/malwar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676400"/>
            <a:ext cx="4762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073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743200" y="152400"/>
            <a:ext cx="4191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4000" b="1" dirty="0" err="1" smtClean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 smtClean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 smtClean="0">
              <a:ln w="9525">
                <a:solidFill>
                  <a:srgbClr val="FF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36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কায়ছার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IN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  <a:endParaRPr lang="en-US" sz="28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8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ইস্পাহানি</a:t>
            </a:r>
            <a:r>
              <a:rPr lang="en-US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পাহাড়তলী</a:t>
            </a:r>
            <a:r>
              <a:rPr lang="en-US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4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Arial Narrow" panose="020B0606020202030204" pitchFamily="34" charset="0"/>
                <a:cs typeface="NikoshBAN" panose="02000000000000000000" pitchFamily="2" charset="0"/>
              </a:rPr>
              <a:t>karaz1982@gmail.com</a:t>
            </a:r>
            <a:endParaRPr lang="bn-BD" sz="2400" dirty="0">
              <a:solidFill>
                <a:schemeClr val="accent2"/>
              </a:solidFill>
              <a:latin typeface="Arial Narrow" panose="020B0606020202030204" pitchFamily="34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914400"/>
            <a:ext cx="2133600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7491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381000"/>
            <a:ext cx="3600450" cy="857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752600"/>
            <a:ext cx="5886450" cy="2133600"/>
          </a:xfrm>
          <a:ln>
            <a:solidFill>
              <a:srgbClr val="0000FF"/>
            </a:solidFill>
          </a:ln>
        </p:spPr>
        <p:txBody>
          <a:bodyPr>
            <a:noAutofit/>
          </a:bodyPr>
          <a:lstStyle/>
          <a:p>
            <a:pPr lvl="0">
              <a:buBlip>
                <a:blip r:embed="rId2"/>
              </a:buBlip>
            </a:pPr>
            <a:r>
              <a:rPr lang="bn-BD" sz="30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000" b="1" dirty="0" err="1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</a:t>
            </a:r>
            <a:r>
              <a:rPr lang="bn-IN" sz="30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্য ও যোগাযোগ প্রযুক্তি </a:t>
            </a:r>
            <a:endParaRPr lang="bn-BD" sz="3000" dirty="0">
              <a:latin typeface="NikoshBAN" pitchFamily="2" charset="0"/>
              <a:cs typeface="NikoshBAN" pitchFamily="2" charset="0"/>
            </a:endParaRPr>
          </a:p>
          <a:p>
            <a:pPr lvl="0">
              <a:buBlip>
                <a:blip r:embed="rId2"/>
              </a:buBlip>
            </a:pPr>
            <a:r>
              <a:rPr lang="bn-BD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>
                <a:ln/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3000" b="1" dirty="0" smtClean="0">
                <a:ln/>
                <a:latin typeface="NikoshBAN" pitchFamily="2" charset="0"/>
                <a:cs typeface="NikoshBAN" pitchFamily="2" charset="0"/>
              </a:rPr>
              <a:t>অষ্টম</a:t>
            </a:r>
            <a:endParaRPr lang="bn-BD" sz="3000" dirty="0">
              <a:latin typeface="NikoshBAN" pitchFamily="2" charset="0"/>
              <a:cs typeface="NikoshBAN" pitchFamily="2" charset="0"/>
            </a:endParaRPr>
          </a:p>
          <a:p>
            <a:pPr lvl="0">
              <a:buBlip>
                <a:blip r:embed="rId2"/>
              </a:buBlip>
            </a:pPr>
            <a:r>
              <a:rPr lang="bn-BD" sz="3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30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bn-BD" sz="3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>
              <a:buBlip>
                <a:blip r:embed="rId2"/>
              </a:buBlip>
            </a:pPr>
            <a:r>
              <a:rPr lang="bn-BD" sz="3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পা</a:t>
            </a:r>
            <a:r>
              <a:rPr lang="en-US" sz="3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ঠ</a:t>
            </a:r>
            <a:r>
              <a:rPr lang="bn-IN" sz="3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3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১৯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09750"/>
            <a:ext cx="256088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1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152400"/>
            <a:ext cx="4419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চলো কিছু ছবি দেখি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54464"/>
            <a:ext cx="3968684" cy="27801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54464"/>
            <a:ext cx="4199955" cy="27801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14800"/>
            <a:ext cx="4010025" cy="23519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485" y="4114800"/>
            <a:ext cx="4193670" cy="235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2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E:\MOTIAR\Flower\cyber-crime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6170901" cy="3200400"/>
          </a:xfrm>
          <a:prstGeom prst="rec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  <a:extLst/>
        </p:spPr>
      </p:pic>
      <p:sp>
        <p:nvSpPr>
          <p:cNvPr id="4" name="TextBox 3"/>
          <p:cNvSpPr txBox="1"/>
          <p:nvPr/>
        </p:nvSpPr>
        <p:spPr>
          <a:xfrm>
            <a:off x="2057400" y="427844"/>
            <a:ext cx="4555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28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</a:t>
            </a:r>
            <a:r>
              <a:rPr lang="bn-IN" sz="28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28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6400" y="1676400"/>
            <a:ext cx="54857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ক্রাইম</a:t>
            </a:r>
            <a:r>
              <a:rPr lang="bn-I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98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609600"/>
            <a:ext cx="39624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057400"/>
            <a:ext cx="876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ক্রাইম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ক্রাইম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ক্রাইমের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কুফল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9300" y="304800"/>
            <a:ext cx="5105400" cy="707886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সাইবার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ক্রাইম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" y="4125012"/>
            <a:ext cx="8458200" cy="1815882"/>
          </a:xfrm>
          <a:prstGeom prst="rect">
            <a:avLst/>
          </a:prstGeom>
          <a:noFill/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/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ইন্টারনেট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ও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তথ্য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প্রযুক্তি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ব্যবহার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ক্ষতিকর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কিছু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করাই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হচ্ছে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সাইবার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ক্রাইম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ইন্টারনেটের মাধ্যমে কাউকে হুমকি প্রদর্শন,  আপত্তিকর তথ্য প্রকাশ,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প্রতারণা করা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সাইবার অপরাধ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অর্ন্তভুক্ত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2" descr="E:\MOTIAR\Motiar D. Content\Class Viii\Picture\পাট ১৯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349649"/>
            <a:ext cx="3854245" cy="2438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283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MOTIAR\Motiar D. Content\Class Viii\Picture\পাট ১৯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330" y="1476502"/>
            <a:ext cx="4597614" cy="2749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1295400" y="2092568"/>
            <a:ext cx="441158" cy="726832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2" descr="E:\MOTIAR\D,contennt Picture 2\sib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86110"/>
            <a:ext cx="3886200" cy="2739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5330" y="4495800"/>
            <a:ext cx="8915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Nikosh" pitchFamily="2" charset="0"/>
                <a:cs typeface="Nikosh" pitchFamily="2" charset="0"/>
              </a:rPr>
              <a:t>২০১২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সালের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সেপ্টেম্বর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মাসে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চট্টগ্রামের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রামুতে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অত্যন্ত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দুঃখজনক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ঘটনা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ঘটে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কিছু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দুর্বৃত্ত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মানুষজন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ধর্ম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বিদ্বেষী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কথা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বুঝিয়ে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কয়েকিট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বৌদ্ধ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বিহার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পুড়িয়ে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দেয়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04800"/>
            <a:ext cx="8262514" cy="646331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glow rad="228600">
              <a:srgbClr val="C0504D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সম্প্রতি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ঘটে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যাওয়া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কিছু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সাইবার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ক্রাইম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411403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MOTIAR\Motiar D. Content\Class Viii\Picture\পাট ১৯\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69" y="228600"/>
            <a:ext cx="4007840" cy="3209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119" y="133847"/>
            <a:ext cx="2859681" cy="32951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3846"/>
            <a:ext cx="2057400" cy="3599953"/>
          </a:xfrm>
          <a:prstGeom prst="rect">
            <a:avLst/>
          </a:prstGeom>
        </p:spPr>
      </p:pic>
      <p:pic>
        <p:nvPicPr>
          <p:cNvPr id="9" name="Picture 7" descr="C:\Users\RAFI\Desktop\New folder\sport-graphics-running-29816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780" y="133847"/>
            <a:ext cx="2071255" cy="359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AFI\Desktop\New folder\sport-graphics-running-48449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179" y="286247"/>
            <a:ext cx="962025" cy="314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RAFI\Desktop\New folder\sport-graphics-running-29816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051" y="151915"/>
            <a:ext cx="2071255" cy="359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RAFI\Desktop\New folder\sport-graphics-running-29816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45" y="57646"/>
            <a:ext cx="2071255" cy="359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2960" y="44958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>
                <a:latin typeface="Nikosh" pitchFamily="2" charset="0"/>
                <a:cs typeface="Nikosh" pitchFamily="2" charset="0"/>
              </a:rPr>
              <a:t>২০১৩ </a:t>
            </a:r>
            <a:r>
              <a:rPr lang="en-US" sz="2700" dirty="0" err="1">
                <a:latin typeface="Nikosh" pitchFamily="2" charset="0"/>
                <a:cs typeface="Nikosh" pitchFamily="2" charset="0"/>
              </a:rPr>
              <a:t>সালে</a:t>
            </a:r>
            <a:r>
              <a:rPr lang="en-US" sz="2700" dirty="0">
                <a:latin typeface="Nikosh" pitchFamily="2" charset="0"/>
                <a:cs typeface="Nikosh" pitchFamily="2" charset="0"/>
              </a:rPr>
              <a:t> ১৫ </a:t>
            </a:r>
            <a:r>
              <a:rPr lang="en-US" sz="2700" dirty="0" err="1">
                <a:latin typeface="Nikosh" pitchFamily="2" charset="0"/>
                <a:cs typeface="Nikosh" pitchFamily="2" charset="0"/>
              </a:rPr>
              <a:t>এপ্রিল</a:t>
            </a:r>
            <a:r>
              <a:rPr lang="en-US" sz="27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700" dirty="0" err="1">
                <a:latin typeface="Nikosh" pitchFamily="2" charset="0"/>
                <a:cs typeface="Nikosh" pitchFamily="2" charset="0"/>
              </a:rPr>
              <a:t>মার্কিন</a:t>
            </a:r>
            <a:r>
              <a:rPr lang="en-US" sz="27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700" dirty="0" err="1">
                <a:latin typeface="Nikosh" pitchFamily="2" charset="0"/>
                <a:cs typeface="Nikosh" pitchFamily="2" charset="0"/>
              </a:rPr>
              <a:t>যুক্তরাষ্ট্রের</a:t>
            </a:r>
            <a:r>
              <a:rPr lang="en-US" sz="27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700" dirty="0" err="1">
                <a:latin typeface="Nikosh" pitchFamily="2" charset="0"/>
                <a:cs typeface="Nikosh" pitchFamily="2" charset="0"/>
              </a:rPr>
              <a:t>বস্টন</a:t>
            </a:r>
            <a:r>
              <a:rPr lang="en-US" sz="27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700" dirty="0" err="1" smtClean="0">
                <a:latin typeface="Nikosh" pitchFamily="2" charset="0"/>
                <a:cs typeface="Nikosh" pitchFamily="2" charset="0"/>
              </a:rPr>
              <a:t>শহরে</a:t>
            </a:r>
            <a:r>
              <a:rPr lang="en-US" sz="27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700" dirty="0" err="1">
                <a:latin typeface="Nikosh" pitchFamily="2" charset="0"/>
                <a:cs typeface="Nikosh" pitchFamily="2" charset="0"/>
              </a:rPr>
              <a:t>ম্যারাথন</a:t>
            </a:r>
            <a:r>
              <a:rPr lang="en-US" sz="27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700" dirty="0" err="1">
                <a:latin typeface="Nikosh" pitchFamily="2" charset="0"/>
                <a:cs typeface="Nikosh" pitchFamily="2" charset="0"/>
              </a:rPr>
              <a:t>দৌড়</a:t>
            </a:r>
            <a:r>
              <a:rPr lang="en-US" sz="27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700" dirty="0" err="1">
                <a:latin typeface="Nikosh" pitchFamily="2" charset="0"/>
                <a:cs typeface="Nikosh" pitchFamily="2" charset="0"/>
              </a:rPr>
              <a:t>প্রতিযোগিতার</a:t>
            </a:r>
            <a:r>
              <a:rPr lang="en-US" sz="27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700" dirty="0" err="1">
                <a:latin typeface="Nikosh" pitchFamily="2" charset="0"/>
                <a:cs typeface="Nikosh" pitchFamily="2" charset="0"/>
              </a:rPr>
              <a:t>সময়</a:t>
            </a:r>
            <a:r>
              <a:rPr lang="en-US" sz="27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বোমা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7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6" name="Picture 13" descr="C:\Users\RAFI\Desktop\New folder\Explode-05-jun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42" y="437888"/>
            <a:ext cx="1148479" cy="8613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99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1752</TotalTime>
  <Words>381</Words>
  <Application>Microsoft Office PowerPoint</Application>
  <PresentationFormat>On-screen Show (4:3)</PresentationFormat>
  <Paragraphs>64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Nikosh</vt:lpstr>
      <vt:lpstr>NikoshBAN</vt:lpstr>
      <vt:lpstr>SolaimanLipi</vt:lpstr>
      <vt:lpstr>Wingdings</vt:lpstr>
      <vt:lpstr>1_Office Theme</vt:lpstr>
      <vt:lpstr>2_Office Theme</vt:lpstr>
      <vt:lpstr>3_Office Theme</vt:lpstr>
      <vt:lpstr>Office Theme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Ispahani School</cp:lastModifiedBy>
  <cp:revision>257</cp:revision>
  <dcterms:created xsi:type="dcterms:W3CDTF">2006-08-16T00:00:00Z</dcterms:created>
  <dcterms:modified xsi:type="dcterms:W3CDTF">2021-09-15T16:12:54Z</dcterms:modified>
</cp:coreProperties>
</file>